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8" r:id="rId2"/>
    <p:sldId id="322" r:id="rId3"/>
    <p:sldId id="327" r:id="rId4"/>
    <p:sldId id="328" r:id="rId5"/>
    <p:sldId id="318" r:id="rId6"/>
    <p:sldId id="319" r:id="rId7"/>
    <p:sldId id="321" r:id="rId8"/>
    <p:sldId id="324" r:id="rId9"/>
    <p:sldId id="325" r:id="rId10"/>
    <p:sldId id="329" r:id="rId11"/>
    <p:sldId id="330" r:id="rId12"/>
    <p:sldId id="332" r:id="rId13"/>
    <p:sldId id="331" r:id="rId14"/>
    <p:sldId id="333" r:id="rId15"/>
    <p:sldId id="296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</p:sldIdLst>
  <p:sldSz cx="9144000" cy="6858000" type="screen4x3"/>
  <p:notesSz cx="7010400" cy="9296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CCCC00"/>
    <a:srgbClr val="009900"/>
    <a:srgbClr val="FF7C80"/>
    <a:srgbClr val="FFCCCC"/>
    <a:srgbClr val="66FFFF"/>
    <a:srgbClr val="99FF99"/>
    <a:srgbClr val="476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7" autoAdjust="0"/>
    <p:restoredTop sz="94684" autoAdjust="0"/>
  </p:normalViewPr>
  <p:slideViewPr>
    <p:cSldViewPr>
      <p:cViewPr>
        <p:scale>
          <a:sx n="70" d="100"/>
          <a:sy n="70" d="100"/>
        </p:scale>
        <p:origin x="-564" y="1080"/>
      </p:cViewPr>
      <p:guideLst>
        <p:guide orient="horz" pos="595"/>
        <p:guide orient="horz" pos="777"/>
        <p:guide pos="204"/>
        <p:guide pos="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issertation\Auswertungen\CST\Statische%20Anode02\Envelope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issertation\Auswertungen\CST\Statische%20Anode02\Envelope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issertation\Auswertungen\CST\Statische%20Anode02\Emittanz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Envelopes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x (0kV)</c:v>
                </c:pt>
              </c:strCache>
            </c:strRef>
          </c:tx>
          <c:marker>
            <c:symbol val="none"/>
          </c:marker>
          <c:xVal>
            <c:numRef>
              <c:f>Tabelle1!$A$2:$A$129</c:f>
              <c:numCache>
                <c:formatCode>General</c:formatCode>
                <c:ptCount val="128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2.5999999999999999E-2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3.5000000000000003E-2</c:v>
                </c:pt>
                <c:pt idx="32">
                  <c:v>0.04</c:v>
                </c:pt>
                <c:pt idx="33">
                  <c:v>4.4999999999999998E-2</c:v>
                </c:pt>
                <c:pt idx="34">
                  <c:v>0.05</c:v>
                </c:pt>
                <c:pt idx="35">
                  <c:v>5.5E-2</c:v>
                </c:pt>
                <c:pt idx="36">
                  <c:v>0.06</c:v>
                </c:pt>
                <c:pt idx="37">
                  <c:v>6.5000000000000002E-2</c:v>
                </c:pt>
                <c:pt idx="38">
                  <c:v>7.0000000000000007E-2</c:v>
                </c:pt>
                <c:pt idx="39">
                  <c:v>7.4999999999999997E-2</c:v>
                </c:pt>
                <c:pt idx="40">
                  <c:v>0.08</c:v>
                </c:pt>
                <c:pt idx="41">
                  <c:v>8.5000000000000006E-2</c:v>
                </c:pt>
                <c:pt idx="42">
                  <c:v>0.09</c:v>
                </c:pt>
                <c:pt idx="43">
                  <c:v>9.5000000000000001E-2</c:v>
                </c:pt>
                <c:pt idx="44">
                  <c:v>0.1</c:v>
                </c:pt>
                <c:pt idx="45">
                  <c:v>0.105</c:v>
                </c:pt>
                <c:pt idx="46">
                  <c:v>0.11</c:v>
                </c:pt>
                <c:pt idx="47">
                  <c:v>0.115</c:v>
                </c:pt>
                <c:pt idx="48">
                  <c:v>0.12</c:v>
                </c:pt>
                <c:pt idx="49">
                  <c:v>0.125</c:v>
                </c:pt>
                <c:pt idx="50">
                  <c:v>0.13</c:v>
                </c:pt>
                <c:pt idx="51">
                  <c:v>0.13500000000000001</c:v>
                </c:pt>
                <c:pt idx="52">
                  <c:v>0.14000000000000001</c:v>
                </c:pt>
                <c:pt idx="53">
                  <c:v>0.14499999999999999</c:v>
                </c:pt>
                <c:pt idx="54">
                  <c:v>0.15</c:v>
                </c:pt>
                <c:pt idx="55">
                  <c:v>0.155</c:v>
                </c:pt>
                <c:pt idx="56">
                  <c:v>0.16</c:v>
                </c:pt>
                <c:pt idx="57">
                  <c:v>0.16500000000000001</c:v>
                </c:pt>
                <c:pt idx="58">
                  <c:v>0.17</c:v>
                </c:pt>
                <c:pt idx="59">
                  <c:v>0.17499999999999999</c:v>
                </c:pt>
                <c:pt idx="60">
                  <c:v>0.18</c:v>
                </c:pt>
                <c:pt idx="61">
                  <c:v>0.185</c:v>
                </c:pt>
                <c:pt idx="62">
                  <c:v>0.19</c:v>
                </c:pt>
                <c:pt idx="63">
                  <c:v>0.19500000000000001</c:v>
                </c:pt>
                <c:pt idx="64">
                  <c:v>0.2</c:v>
                </c:pt>
                <c:pt idx="65">
                  <c:v>0.20499999999999999</c:v>
                </c:pt>
                <c:pt idx="66">
                  <c:v>0.21</c:v>
                </c:pt>
                <c:pt idx="67">
                  <c:v>0.215</c:v>
                </c:pt>
                <c:pt idx="68">
                  <c:v>0.22</c:v>
                </c:pt>
                <c:pt idx="69">
                  <c:v>0.22500000000000001</c:v>
                </c:pt>
                <c:pt idx="70">
                  <c:v>0.23</c:v>
                </c:pt>
                <c:pt idx="71">
                  <c:v>0.23499999999999999</c:v>
                </c:pt>
                <c:pt idx="72">
                  <c:v>0.24</c:v>
                </c:pt>
                <c:pt idx="73">
                  <c:v>0.245</c:v>
                </c:pt>
                <c:pt idx="74">
                  <c:v>0.25</c:v>
                </c:pt>
                <c:pt idx="75">
                  <c:v>0.255</c:v>
                </c:pt>
                <c:pt idx="76">
                  <c:v>0.26</c:v>
                </c:pt>
                <c:pt idx="77">
                  <c:v>0.26500000000000001</c:v>
                </c:pt>
                <c:pt idx="78">
                  <c:v>0.27</c:v>
                </c:pt>
                <c:pt idx="79">
                  <c:v>0.27500000000000002</c:v>
                </c:pt>
                <c:pt idx="80">
                  <c:v>0.28000000000000003</c:v>
                </c:pt>
                <c:pt idx="81">
                  <c:v>0.28499999999999998</c:v>
                </c:pt>
                <c:pt idx="82">
                  <c:v>0.28999999999999998</c:v>
                </c:pt>
                <c:pt idx="83">
                  <c:v>0.29499999999999998</c:v>
                </c:pt>
                <c:pt idx="84">
                  <c:v>0.3</c:v>
                </c:pt>
                <c:pt idx="85">
                  <c:v>0.30499999999999999</c:v>
                </c:pt>
                <c:pt idx="86">
                  <c:v>0.31</c:v>
                </c:pt>
                <c:pt idx="87">
                  <c:v>0.315</c:v>
                </c:pt>
                <c:pt idx="88">
                  <c:v>0.32</c:v>
                </c:pt>
                <c:pt idx="89">
                  <c:v>0.32500000000000001</c:v>
                </c:pt>
                <c:pt idx="90">
                  <c:v>0.33</c:v>
                </c:pt>
                <c:pt idx="91">
                  <c:v>0.33500000000000002</c:v>
                </c:pt>
                <c:pt idx="92">
                  <c:v>0.34</c:v>
                </c:pt>
                <c:pt idx="93">
                  <c:v>0.34499999999999997</c:v>
                </c:pt>
                <c:pt idx="94">
                  <c:v>0.35</c:v>
                </c:pt>
                <c:pt idx="95">
                  <c:v>0.35499999999999998</c:v>
                </c:pt>
                <c:pt idx="96">
                  <c:v>0.36</c:v>
                </c:pt>
                <c:pt idx="97">
                  <c:v>0.36499999999999999</c:v>
                </c:pt>
                <c:pt idx="98">
                  <c:v>0.37</c:v>
                </c:pt>
                <c:pt idx="99">
                  <c:v>0.375</c:v>
                </c:pt>
                <c:pt idx="100">
                  <c:v>0.38</c:v>
                </c:pt>
                <c:pt idx="101">
                  <c:v>0.38500000000000001</c:v>
                </c:pt>
                <c:pt idx="102">
                  <c:v>0.39</c:v>
                </c:pt>
                <c:pt idx="103">
                  <c:v>0.39500000000000002</c:v>
                </c:pt>
                <c:pt idx="104">
                  <c:v>0.4</c:v>
                </c:pt>
                <c:pt idx="105">
                  <c:v>0.40500000000000003</c:v>
                </c:pt>
                <c:pt idx="106">
                  <c:v>0.41</c:v>
                </c:pt>
                <c:pt idx="107">
                  <c:v>0.41499999999999998</c:v>
                </c:pt>
                <c:pt idx="108">
                  <c:v>0.42</c:v>
                </c:pt>
                <c:pt idx="109">
                  <c:v>0.42499999999999999</c:v>
                </c:pt>
                <c:pt idx="110">
                  <c:v>0.43</c:v>
                </c:pt>
                <c:pt idx="111">
                  <c:v>0.435</c:v>
                </c:pt>
                <c:pt idx="112">
                  <c:v>0.44</c:v>
                </c:pt>
                <c:pt idx="113">
                  <c:v>0.44500000000000001</c:v>
                </c:pt>
                <c:pt idx="114">
                  <c:v>0.45</c:v>
                </c:pt>
                <c:pt idx="115">
                  <c:v>0.45500000000000002</c:v>
                </c:pt>
                <c:pt idx="116">
                  <c:v>0.46</c:v>
                </c:pt>
                <c:pt idx="117">
                  <c:v>0.46500000000000002</c:v>
                </c:pt>
                <c:pt idx="118">
                  <c:v>0.47</c:v>
                </c:pt>
                <c:pt idx="119">
                  <c:v>0.47499999999999998</c:v>
                </c:pt>
                <c:pt idx="120">
                  <c:v>0.48</c:v>
                </c:pt>
                <c:pt idx="121">
                  <c:v>0.48499999999999999</c:v>
                </c:pt>
              </c:numCache>
            </c:numRef>
          </c:xVal>
          <c:yVal>
            <c:numRef>
              <c:f>Tabelle1!$B$2:$B$129</c:f>
              <c:numCache>
                <c:formatCode>General</c:formatCode>
                <c:ptCount val="128"/>
                <c:pt idx="0">
                  <c:v>0.21794872000000001</c:v>
                </c:pt>
                <c:pt idx="1">
                  <c:v>0.21510209</c:v>
                </c:pt>
                <c:pt idx="2">
                  <c:v>0.21206922</c:v>
                </c:pt>
                <c:pt idx="3">
                  <c:v>0.20886365000000001</c:v>
                </c:pt>
                <c:pt idx="4">
                  <c:v>0.20567634000000001</c:v>
                </c:pt>
                <c:pt idx="5">
                  <c:v>0.20283032000000001</c:v>
                </c:pt>
                <c:pt idx="6">
                  <c:v>0.19999886</c:v>
                </c:pt>
                <c:pt idx="7">
                  <c:v>0.1975662</c:v>
                </c:pt>
                <c:pt idx="8">
                  <c:v>0.19513770999999999</c:v>
                </c:pt>
                <c:pt idx="9">
                  <c:v>0.19303490000000001</c:v>
                </c:pt>
                <c:pt idx="10">
                  <c:v>0.19094080000000002</c:v>
                </c:pt>
                <c:pt idx="11">
                  <c:v>0.18909235000000002</c:v>
                </c:pt>
                <c:pt idx="12">
                  <c:v>0.18725883000000001</c:v>
                </c:pt>
                <c:pt idx="13">
                  <c:v>0.18561340000000001</c:v>
                </c:pt>
                <c:pt idx="14">
                  <c:v>0.18398528</c:v>
                </c:pt>
                <c:pt idx="15">
                  <c:v>0.18250427999999999</c:v>
                </c:pt>
                <c:pt idx="16">
                  <c:v>0.18104112999999999</c:v>
                </c:pt>
                <c:pt idx="17">
                  <c:v>0.17969531999999999</c:v>
                </c:pt>
                <c:pt idx="18">
                  <c:v>0.17836705999999999</c:v>
                </c:pt>
                <c:pt idx="19">
                  <c:v>0.17713429</c:v>
                </c:pt>
                <c:pt idx="20">
                  <c:v>0.17591841</c:v>
                </c:pt>
                <c:pt idx="21">
                  <c:v>0.17478268999999999</c:v>
                </c:pt>
                <c:pt idx="22">
                  <c:v>0.17366325999999999</c:v>
                </c:pt>
                <c:pt idx="23">
                  <c:v>0.1726162</c:v>
                </c:pt>
                <c:pt idx="24">
                  <c:v>0.17158565000000001</c:v>
                </c:pt>
                <c:pt idx="25">
                  <c:v>0.17063454</c:v>
                </c:pt>
                <c:pt idx="26">
                  <c:v>0.16970325</c:v>
                </c:pt>
                <c:pt idx="27">
                  <c:v>0.16890077000000001</c:v>
                </c:pt>
                <c:pt idx="28">
                  <c:v>0.16813264</c:v>
                </c:pt>
                <c:pt idx="29">
                  <c:v>0.16763791</c:v>
                </c:pt>
                <c:pt idx="30">
                  <c:v>0.16722122</c:v>
                </c:pt>
                <c:pt idx="31">
                  <c:v>0.16850854999999998</c:v>
                </c:pt>
                <c:pt idx="32">
                  <c:v>0.17138006</c:v>
                </c:pt>
                <c:pt idx="33">
                  <c:v>0.17438793</c:v>
                </c:pt>
                <c:pt idx="34">
                  <c:v>0.17724194000000001</c:v>
                </c:pt>
                <c:pt idx="35">
                  <c:v>0.17948317999999999</c:v>
                </c:pt>
                <c:pt idx="36">
                  <c:v>0.18162908</c:v>
                </c:pt>
                <c:pt idx="37">
                  <c:v>0.18432586000000001</c:v>
                </c:pt>
                <c:pt idx="38">
                  <c:v>0.18679018</c:v>
                </c:pt>
                <c:pt idx="39">
                  <c:v>0.18916372999999997</c:v>
                </c:pt>
                <c:pt idx="40">
                  <c:v>0.19219446000000001</c:v>
                </c:pt>
                <c:pt idx="41">
                  <c:v>0.19515714000000001</c:v>
                </c:pt>
                <c:pt idx="42">
                  <c:v>0.19814488999999999</c:v>
                </c:pt>
                <c:pt idx="43">
                  <c:v>0.20089498</c:v>
                </c:pt>
                <c:pt idx="44">
                  <c:v>0.20376403000000001</c:v>
                </c:pt>
                <c:pt idx="45">
                  <c:v>0.20677877</c:v>
                </c:pt>
                <c:pt idx="46">
                  <c:v>0.20993059999999999</c:v>
                </c:pt>
                <c:pt idx="47">
                  <c:v>0.21298867000000002</c:v>
                </c:pt>
                <c:pt idx="48">
                  <c:v>0.21590625999999999</c:v>
                </c:pt>
                <c:pt idx="49">
                  <c:v>0.21914014000000001</c:v>
                </c:pt>
                <c:pt idx="50">
                  <c:v>0.22227429000000001</c:v>
                </c:pt>
                <c:pt idx="51">
                  <c:v>0.22576889</c:v>
                </c:pt>
                <c:pt idx="52">
                  <c:v>0.22843277000000001</c:v>
                </c:pt>
                <c:pt idx="53">
                  <c:v>0.23153396000000001</c:v>
                </c:pt>
                <c:pt idx="54">
                  <c:v>0.23450166</c:v>
                </c:pt>
                <c:pt idx="55">
                  <c:v>0.23809305</c:v>
                </c:pt>
                <c:pt idx="56">
                  <c:v>0.24199778999999999</c:v>
                </c:pt>
                <c:pt idx="57">
                  <c:v>0.24573893999999999</c:v>
                </c:pt>
                <c:pt idx="58">
                  <c:v>0.24962646999999999</c:v>
                </c:pt>
                <c:pt idx="59">
                  <c:v>0.25258237</c:v>
                </c:pt>
                <c:pt idx="60">
                  <c:v>0.25506621000000002</c:v>
                </c:pt>
                <c:pt idx="61">
                  <c:v>0.25754954000000002</c:v>
                </c:pt>
                <c:pt idx="62">
                  <c:v>0.26017020000000002</c:v>
                </c:pt>
                <c:pt idx="63">
                  <c:v>0.26326654999999999</c:v>
                </c:pt>
                <c:pt idx="64">
                  <c:v>0.26674129000000002</c:v>
                </c:pt>
                <c:pt idx="65">
                  <c:v>0.27026017000000002</c:v>
                </c:pt>
                <c:pt idx="66">
                  <c:v>0.27329452000000004</c:v>
                </c:pt>
                <c:pt idx="67">
                  <c:v>0.27615504000000002</c:v>
                </c:pt>
                <c:pt idx="68">
                  <c:v>0.27918738000000004</c:v>
                </c:pt>
                <c:pt idx="69">
                  <c:v>0.28229449000000001</c:v>
                </c:pt>
                <c:pt idx="70">
                  <c:v>0.28576163000000004</c:v>
                </c:pt>
                <c:pt idx="71">
                  <c:v>0.28955803999999996</c:v>
                </c:pt>
                <c:pt idx="72">
                  <c:v>0.29312639000000001</c:v>
                </c:pt>
                <c:pt idx="73">
                  <c:v>0.29693259</c:v>
                </c:pt>
                <c:pt idx="74">
                  <c:v>0.30074648999999998</c:v>
                </c:pt>
                <c:pt idx="75">
                  <c:v>0.30456749</c:v>
                </c:pt>
                <c:pt idx="76">
                  <c:v>0.30833534999999995</c:v>
                </c:pt>
                <c:pt idx="77">
                  <c:v>0.31136465000000002</c:v>
                </c:pt>
                <c:pt idx="78">
                  <c:v>0.31507876000000001</c:v>
                </c:pt>
                <c:pt idx="79">
                  <c:v>0.31892027000000001</c:v>
                </c:pt>
                <c:pt idx="80">
                  <c:v>0.32276765999999996</c:v>
                </c:pt>
                <c:pt idx="81">
                  <c:v>0.32662073000000003</c:v>
                </c:pt>
                <c:pt idx="82">
                  <c:v>0.32990045000000001</c:v>
                </c:pt>
                <c:pt idx="83">
                  <c:v>0.33333510999999999</c:v>
                </c:pt>
                <c:pt idx="84">
                  <c:v>0.33711112000000004</c:v>
                </c:pt>
                <c:pt idx="85">
                  <c:v>0.34096702000000001</c:v>
                </c:pt>
                <c:pt idx="86">
                  <c:v>0.34449085000000002</c:v>
                </c:pt>
                <c:pt idx="87">
                  <c:v>0.34793138000000001</c:v>
                </c:pt>
                <c:pt idx="88">
                  <c:v>0.35137545000000003</c:v>
                </c:pt>
                <c:pt idx="89">
                  <c:v>0.35482297000000002</c:v>
                </c:pt>
                <c:pt idx="90">
                  <c:v>0.35827382999999996</c:v>
                </c:pt>
                <c:pt idx="91">
                  <c:v>0.36172793999999997</c:v>
                </c:pt>
                <c:pt idx="92">
                  <c:v>0.36518519999999999</c:v>
                </c:pt>
                <c:pt idx="93">
                  <c:v>0.36864553</c:v>
                </c:pt>
                <c:pt idx="94">
                  <c:v>0.37210884</c:v>
                </c:pt>
                <c:pt idx="95">
                  <c:v>0.37557504000000003</c:v>
                </c:pt>
                <c:pt idx="96">
                  <c:v>0.37904406000000002</c:v>
                </c:pt>
                <c:pt idx="97">
                  <c:v>0.38254251</c:v>
                </c:pt>
                <c:pt idx="98">
                  <c:v>0.38616549</c:v>
                </c:pt>
                <c:pt idx="99">
                  <c:v>0.38982991</c:v>
                </c:pt>
                <c:pt idx="100">
                  <c:v>0.39349722999999998</c:v>
                </c:pt>
                <c:pt idx="101">
                  <c:v>0.39672014999999999</c:v>
                </c:pt>
                <c:pt idx="102">
                  <c:v>0.39994409999999997</c:v>
                </c:pt>
                <c:pt idx="103">
                  <c:v>0.40388963</c:v>
                </c:pt>
                <c:pt idx="104">
                  <c:v>0.40786222</c:v>
                </c:pt>
                <c:pt idx="105">
                  <c:v>0.41172634000000002</c:v>
                </c:pt>
                <c:pt idx="106">
                  <c:v>0.41555776999999999</c:v>
                </c:pt>
                <c:pt idx="107">
                  <c:v>0.41924330000000004</c:v>
                </c:pt>
                <c:pt idx="108">
                  <c:v>0.42310659</c:v>
                </c:pt>
                <c:pt idx="109">
                  <c:v>0.42695933000000003</c:v>
                </c:pt>
                <c:pt idx="110">
                  <c:v>0.43047799000000003</c:v>
                </c:pt>
                <c:pt idx="111">
                  <c:v>0.43409883999999999</c:v>
                </c:pt>
                <c:pt idx="112">
                  <c:v>0.43779689999999999</c:v>
                </c:pt>
                <c:pt idx="113">
                  <c:v>0.44149701000000002</c:v>
                </c:pt>
                <c:pt idx="114">
                  <c:v>0.44519912</c:v>
                </c:pt>
                <c:pt idx="115">
                  <c:v>0.44890319000000001</c:v>
                </c:pt>
                <c:pt idx="116">
                  <c:v>0.45260915000000002</c:v>
                </c:pt>
                <c:pt idx="117">
                  <c:v>0.45631696999999999</c:v>
                </c:pt>
                <c:pt idx="118">
                  <c:v>0.46002659999999995</c:v>
                </c:pt>
                <c:pt idx="119">
                  <c:v>0.46373799999999998</c:v>
                </c:pt>
                <c:pt idx="120">
                  <c:v>0.46745112999999999</c:v>
                </c:pt>
                <c:pt idx="121">
                  <c:v>0.47116594000000001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x (-10kV)</c:v>
                </c:pt>
              </c:strCache>
            </c:strRef>
          </c:tx>
          <c:marker>
            <c:symbol val="none"/>
          </c:marker>
          <c:xVal>
            <c:numRef>
              <c:f>Tabelle1!$C$2:$C$126</c:f>
              <c:numCache>
                <c:formatCode>General</c:formatCode>
                <c:ptCount val="125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1.4999999999999999E-2</c:v>
                </c:pt>
                <c:pt idx="17">
                  <c:v>1.6E-2</c:v>
                </c:pt>
                <c:pt idx="18">
                  <c:v>1.7000000000000001E-2</c:v>
                </c:pt>
                <c:pt idx="19">
                  <c:v>1.7999999999999999E-2</c:v>
                </c:pt>
                <c:pt idx="20">
                  <c:v>1.9E-2</c:v>
                </c:pt>
                <c:pt idx="21">
                  <c:v>0.02</c:v>
                </c:pt>
                <c:pt idx="22">
                  <c:v>2.1000000000000001E-2</c:v>
                </c:pt>
                <c:pt idx="23">
                  <c:v>2.1999999999999999E-2</c:v>
                </c:pt>
                <c:pt idx="24">
                  <c:v>2.3E-2</c:v>
                </c:pt>
                <c:pt idx="25">
                  <c:v>2.4E-2</c:v>
                </c:pt>
                <c:pt idx="26">
                  <c:v>2.5000000000000001E-2</c:v>
                </c:pt>
                <c:pt idx="27">
                  <c:v>2.5999999999999999E-2</c:v>
                </c:pt>
                <c:pt idx="28">
                  <c:v>2.7E-2</c:v>
                </c:pt>
                <c:pt idx="29">
                  <c:v>2.8000000000000001E-2</c:v>
                </c:pt>
                <c:pt idx="30">
                  <c:v>2.9000000000000001E-2</c:v>
                </c:pt>
                <c:pt idx="31">
                  <c:v>0.03</c:v>
                </c:pt>
                <c:pt idx="32">
                  <c:v>0.03</c:v>
                </c:pt>
                <c:pt idx="33">
                  <c:v>3.5000000000000003E-2</c:v>
                </c:pt>
                <c:pt idx="34">
                  <c:v>0.04</c:v>
                </c:pt>
                <c:pt idx="35">
                  <c:v>4.4999999999999998E-2</c:v>
                </c:pt>
                <c:pt idx="36">
                  <c:v>0.05</c:v>
                </c:pt>
                <c:pt idx="37">
                  <c:v>5.5E-2</c:v>
                </c:pt>
                <c:pt idx="38">
                  <c:v>0.06</c:v>
                </c:pt>
                <c:pt idx="39">
                  <c:v>6.5000000000000002E-2</c:v>
                </c:pt>
                <c:pt idx="40">
                  <c:v>7.0000000000000007E-2</c:v>
                </c:pt>
                <c:pt idx="41">
                  <c:v>7.4999999999999997E-2</c:v>
                </c:pt>
                <c:pt idx="42">
                  <c:v>0.08</c:v>
                </c:pt>
                <c:pt idx="43">
                  <c:v>8.5000000000000006E-2</c:v>
                </c:pt>
                <c:pt idx="44">
                  <c:v>0.09</c:v>
                </c:pt>
                <c:pt idx="45">
                  <c:v>9.5000000000000001E-2</c:v>
                </c:pt>
                <c:pt idx="46">
                  <c:v>0.1</c:v>
                </c:pt>
                <c:pt idx="47">
                  <c:v>0.105</c:v>
                </c:pt>
                <c:pt idx="48">
                  <c:v>0.11</c:v>
                </c:pt>
                <c:pt idx="49">
                  <c:v>0.115</c:v>
                </c:pt>
                <c:pt idx="50">
                  <c:v>0.12</c:v>
                </c:pt>
                <c:pt idx="51">
                  <c:v>0.125</c:v>
                </c:pt>
                <c:pt idx="52">
                  <c:v>0.13</c:v>
                </c:pt>
                <c:pt idx="53">
                  <c:v>0.13500000000000001</c:v>
                </c:pt>
                <c:pt idx="54">
                  <c:v>0.14000000000000001</c:v>
                </c:pt>
                <c:pt idx="55">
                  <c:v>0.14499999999999999</c:v>
                </c:pt>
                <c:pt idx="56">
                  <c:v>0.15</c:v>
                </c:pt>
                <c:pt idx="57">
                  <c:v>0.15</c:v>
                </c:pt>
                <c:pt idx="58">
                  <c:v>0.155</c:v>
                </c:pt>
                <c:pt idx="59">
                  <c:v>0.16</c:v>
                </c:pt>
                <c:pt idx="60">
                  <c:v>0.16500000000000001</c:v>
                </c:pt>
                <c:pt idx="61">
                  <c:v>0.17</c:v>
                </c:pt>
                <c:pt idx="62">
                  <c:v>0.17499999999999999</c:v>
                </c:pt>
                <c:pt idx="63">
                  <c:v>0.18</c:v>
                </c:pt>
                <c:pt idx="64">
                  <c:v>0.185</c:v>
                </c:pt>
                <c:pt idx="65">
                  <c:v>0.19</c:v>
                </c:pt>
                <c:pt idx="66">
                  <c:v>0.19500000000000001</c:v>
                </c:pt>
                <c:pt idx="67">
                  <c:v>0.2</c:v>
                </c:pt>
                <c:pt idx="68">
                  <c:v>0.20499999999999999</c:v>
                </c:pt>
                <c:pt idx="69">
                  <c:v>0.21</c:v>
                </c:pt>
                <c:pt idx="70">
                  <c:v>0.215</c:v>
                </c:pt>
                <c:pt idx="71">
                  <c:v>0.22</c:v>
                </c:pt>
                <c:pt idx="72">
                  <c:v>0.22500000000000001</c:v>
                </c:pt>
                <c:pt idx="73">
                  <c:v>0.23</c:v>
                </c:pt>
                <c:pt idx="74">
                  <c:v>0.23499999999999999</c:v>
                </c:pt>
                <c:pt idx="75">
                  <c:v>0.24</c:v>
                </c:pt>
                <c:pt idx="76">
                  <c:v>0.245</c:v>
                </c:pt>
                <c:pt idx="77">
                  <c:v>0.25</c:v>
                </c:pt>
                <c:pt idx="78">
                  <c:v>0.255</c:v>
                </c:pt>
                <c:pt idx="79">
                  <c:v>0.26</c:v>
                </c:pt>
                <c:pt idx="80">
                  <c:v>0.26500000000000001</c:v>
                </c:pt>
                <c:pt idx="81">
                  <c:v>0.27</c:v>
                </c:pt>
                <c:pt idx="82">
                  <c:v>0.27500000000000002</c:v>
                </c:pt>
                <c:pt idx="83">
                  <c:v>0.28000000000000003</c:v>
                </c:pt>
                <c:pt idx="84">
                  <c:v>0.28499999999999998</c:v>
                </c:pt>
                <c:pt idx="85">
                  <c:v>0.28999999999999998</c:v>
                </c:pt>
                <c:pt idx="86">
                  <c:v>0.29499999999999998</c:v>
                </c:pt>
                <c:pt idx="87">
                  <c:v>0.3</c:v>
                </c:pt>
                <c:pt idx="88">
                  <c:v>0.30499999999999999</c:v>
                </c:pt>
                <c:pt idx="89">
                  <c:v>0.31</c:v>
                </c:pt>
                <c:pt idx="90">
                  <c:v>0.315</c:v>
                </c:pt>
                <c:pt idx="91">
                  <c:v>0.32</c:v>
                </c:pt>
                <c:pt idx="92">
                  <c:v>0.32500000000000001</c:v>
                </c:pt>
                <c:pt idx="93">
                  <c:v>0.33</c:v>
                </c:pt>
                <c:pt idx="94">
                  <c:v>0.33500000000000002</c:v>
                </c:pt>
                <c:pt idx="95">
                  <c:v>0.34</c:v>
                </c:pt>
                <c:pt idx="96">
                  <c:v>0.34499999999999997</c:v>
                </c:pt>
                <c:pt idx="97">
                  <c:v>0.35</c:v>
                </c:pt>
                <c:pt idx="98">
                  <c:v>0.35499999999999998</c:v>
                </c:pt>
                <c:pt idx="99">
                  <c:v>0.36</c:v>
                </c:pt>
                <c:pt idx="100">
                  <c:v>0.36499999999999999</c:v>
                </c:pt>
                <c:pt idx="101">
                  <c:v>0.37</c:v>
                </c:pt>
                <c:pt idx="102">
                  <c:v>0.375</c:v>
                </c:pt>
                <c:pt idx="103">
                  <c:v>0.38</c:v>
                </c:pt>
                <c:pt idx="104">
                  <c:v>0.38500000000000001</c:v>
                </c:pt>
                <c:pt idx="105">
                  <c:v>0.39</c:v>
                </c:pt>
                <c:pt idx="106">
                  <c:v>0.39500000000000002</c:v>
                </c:pt>
                <c:pt idx="107">
                  <c:v>0.4</c:v>
                </c:pt>
                <c:pt idx="108">
                  <c:v>0.40500000000000003</c:v>
                </c:pt>
                <c:pt idx="109">
                  <c:v>0.41</c:v>
                </c:pt>
                <c:pt idx="110">
                  <c:v>0.41499999999999998</c:v>
                </c:pt>
                <c:pt idx="111">
                  <c:v>0.42</c:v>
                </c:pt>
                <c:pt idx="112">
                  <c:v>0.42499999999999999</c:v>
                </c:pt>
                <c:pt idx="113">
                  <c:v>0.43</c:v>
                </c:pt>
                <c:pt idx="114">
                  <c:v>0.435</c:v>
                </c:pt>
                <c:pt idx="115">
                  <c:v>0.44</c:v>
                </c:pt>
                <c:pt idx="116">
                  <c:v>0.44500000000000001</c:v>
                </c:pt>
                <c:pt idx="117">
                  <c:v>0.45</c:v>
                </c:pt>
                <c:pt idx="118">
                  <c:v>0.45500000000000002</c:v>
                </c:pt>
                <c:pt idx="119">
                  <c:v>0.46</c:v>
                </c:pt>
                <c:pt idx="120">
                  <c:v>0.46500000000000002</c:v>
                </c:pt>
                <c:pt idx="121">
                  <c:v>0.47</c:v>
                </c:pt>
                <c:pt idx="122">
                  <c:v>0.47499999999999998</c:v>
                </c:pt>
                <c:pt idx="123">
                  <c:v>0.48</c:v>
                </c:pt>
                <c:pt idx="124">
                  <c:v>0.48499999999999999</c:v>
                </c:pt>
              </c:numCache>
            </c:numRef>
          </c:xVal>
          <c:yVal>
            <c:numRef>
              <c:f>Tabelle1!$D$2:$D$126</c:f>
              <c:numCache>
                <c:formatCode>General</c:formatCode>
                <c:ptCount val="125"/>
                <c:pt idx="0">
                  <c:v>0.21794872000000001</c:v>
                </c:pt>
                <c:pt idx="1">
                  <c:v>0.21518213999999999</c:v>
                </c:pt>
                <c:pt idx="2">
                  <c:v>0.21223378000000001</c:v>
                </c:pt>
                <c:pt idx="3">
                  <c:v>0.20910789000000002</c:v>
                </c:pt>
                <c:pt idx="4">
                  <c:v>0.20602217</c:v>
                </c:pt>
                <c:pt idx="5">
                  <c:v>0.20322808000000001</c:v>
                </c:pt>
                <c:pt idx="6">
                  <c:v>0.20047097999999999</c:v>
                </c:pt>
                <c:pt idx="7">
                  <c:v>0.19807833999999999</c:v>
                </c:pt>
                <c:pt idx="8">
                  <c:v>0.19570314999999999</c:v>
                </c:pt>
                <c:pt idx="9">
                  <c:v>0.19363963000000001</c:v>
                </c:pt>
                <c:pt idx="10">
                  <c:v>0.19158195</c:v>
                </c:pt>
                <c:pt idx="11">
                  <c:v>0.18977542999999999</c:v>
                </c:pt>
                <c:pt idx="12">
                  <c:v>0.18797137</c:v>
                </c:pt>
                <c:pt idx="13">
                  <c:v>0.18636449999999999</c:v>
                </c:pt>
                <c:pt idx="14">
                  <c:v>0.18476276</c:v>
                </c:pt>
                <c:pt idx="15">
                  <c:v>0.18331544</c:v>
                </c:pt>
                <c:pt idx="16">
                  <c:v>0.18331544</c:v>
                </c:pt>
                <c:pt idx="17">
                  <c:v>0.18187618999999999</c:v>
                </c:pt>
                <c:pt idx="18">
                  <c:v>0.18056021</c:v>
                </c:pt>
                <c:pt idx="19">
                  <c:v>0.17925376000000001</c:v>
                </c:pt>
                <c:pt idx="20">
                  <c:v>0.17804766</c:v>
                </c:pt>
                <c:pt idx="21">
                  <c:v>0.17685175</c:v>
                </c:pt>
                <c:pt idx="22">
                  <c:v>0.17574006</c:v>
                </c:pt>
                <c:pt idx="23">
                  <c:v>0.17463889999999999</c:v>
                </c:pt>
                <c:pt idx="24">
                  <c:v>0.17361370000000001</c:v>
                </c:pt>
                <c:pt idx="25">
                  <c:v>0.17259967000000001</c:v>
                </c:pt>
                <c:pt idx="26">
                  <c:v>0.17166872</c:v>
                </c:pt>
                <c:pt idx="27">
                  <c:v>0.17075155</c:v>
                </c:pt>
                <c:pt idx="28">
                  <c:v>0.16996844</c:v>
                </c:pt>
                <c:pt idx="29">
                  <c:v>0.16920959999999999</c:v>
                </c:pt>
                <c:pt idx="30">
                  <c:v>0.16873750000000001</c:v>
                </c:pt>
                <c:pt idx="31">
                  <c:v>0.16832197000000002</c:v>
                </c:pt>
                <c:pt idx="32">
                  <c:v>0.16832197000000002</c:v>
                </c:pt>
                <c:pt idx="33">
                  <c:v>0.16968481000000002</c:v>
                </c:pt>
                <c:pt idx="34">
                  <c:v>0.17261245</c:v>
                </c:pt>
                <c:pt idx="35">
                  <c:v>0.17567062</c:v>
                </c:pt>
                <c:pt idx="36">
                  <c:v>0.17876244999999999</c:v>
                </c:pt>
                <c:pt idx="37">
                  <c:v>0.18188029999999999</c:v>
                </c:pt>
                <c:pt idx="38">
                  <c:v>0.18424553999999999</c:v>
                </c:pt>
                <c:pt idx="39">
                  <c:v>0.18670283999999998</c:v>
                </c:pt>
                <c:pt idx="40">
                  <c:v>0.1893658</c:v>
                </c:pt>
                <c:pt idx="41">
                  <c:v>0.19188933999999999</c:v>
                </c:pt>
                <c:pt idx="42">
                  <c:v>0.19439979000000002</c:v>
                </c:pt>
                <c:pt idx="43">
                  <c:v>0.19682915000000001</c:v>
                </c:pt>
                <c:pt idx="44">
                  <c:v>0.19981793</c:v>
                </c:pt>
                <c:pt idx="45">
                  <c:v>0.20236356000000003</c:v>
                </c:pt>
                <c:pt idx="46">
                  <c:v>0.20533382999999999</c:v>
                </c:pt>
                <c:pt idx="47">
                  <c:v>0.20790661999999999</c:v>
                </c:pt>
                <c:pt idx="48">
                  <c:v>0.21053003000000001</c:v>
                </c:pt>
                <c:pt idx="49">
                  <c:v>0.21331651000000001</c:v>
                </c:pt>
                <c:pt idx="50">
                  <c:v>0.21611802000000002</c:v>
                </c:pt>
                <c:pt idx="51">
                  <c:v>0.21893494999999999</c:v>
                </c:pt>
                <c:pt idx="52">
                  <c:v>0.22178648000000001</c:v>
                </c:pt>
                <c:pt idx="53">
                  <c:v>0.22461620999999998</c:v>
                </c:pt>
                <c:pt idx="54">
                  <c:v>0.22747988999999999</c:v>
                </c:pt>
                <c:pt idx="55">
                  <c:v>0.23035818</c:v>
                </c:pt>
                <c:pt idx="56">
                  <c:v>0.23325078999999999</c:v>
                </c:pt>
                <c:pt idx="57">
                  <c:v>0.23325078999999999</c:v>
                </c:pt>
                <c:pt idx="58">
                  <c:v>0.23633726999999999</c:v>
                </c:pt>
                <c:pt idx="59">
                  <c:v>0.23925268000000002</c:v>
                </c:pt>
                <c:pt idx="60">
                  <c:v>0.24203003000000001</c:v>
                </c:pt>
                <c:pt idx="61">
                  <c:v>0.24497085999999998</c:v>
                </c:pt>
                <c:pt idx="62">
                  <c:v>0.24792367000000001</c:v>
                </c:pt>
                <c:pt idx="63">
                  <c:v>0.25088612999999998</c:v>
                </c:pt>
                <c:pt idx="64">
                  <c:v>0.25441224000000001</c:v>
                </c:pt>
                <c:pt idx="65">
                  <c:v>0.25801474000000002</c:v>
                </c:pt>
                <c:pt idx="66">
                  <c:v>0.26162667000000001</c:v>
                </c:pt>
                <c:pt idx="67">
                  <c:v>0.26481395999999996</c:v>
                </c:pt>
                <c:pt idx="68">
                  <c:v>0.26747700999999996</c:v>
                </c:pt>
                <c:pt idx="69">
                  <c:v>0.27018623000000003</c:v>
                </c:pt>
                <c:pt idx="70">
                  <c:v>0.27281244999999998</c:v>
                </c:pt>
                <c:pt idx="71">
                  <c:v>0.27538060999999997</c:v>
                </c:pt>
                <c:pt idx="72">
                  <c:v>0.27815524000000003</c:v>
                </c:pt>
                <c:pt idx="73">
                  <c:v>0.28111017999999999</c:v>
                </c:pt>
                <c:pt idx="74">
                  <c:v>0.28429209999999999</c:v>
                </c:pt>
                <c:pt idx="75">
                  <c:v>0.28745096999999997</c:v>
                </c:pt>
                <c:pt idx="76">
                  <c:v>0.29062169999999998</c:v>
                </c:pt>
                <c:pt idx="77">
                  <c:v>0.29381185999999998</c:v>
                </c:pt>
                <c:pt idx="78">
                  <c:v>0.29695862000000001</c:v>
                </c:pt>
                <c:pt idx="79">
                  <c:v>0.30003560000000001</c:v>
                </c:pt>
                <c:pt idx="80">
                  <c:v>0.30324617999999998</c:v>
                </c:pt>
                <c:pt idx="81">
                  <c:v>0.30646034999999999</c:v>
                </c:pt>
                <c:pt idx="82">
                  <c:v>0.30967801</c:v>
                </c:pt>
                <c:pt idx="83">
                  <c:v>0.31288814000000004</c:v>
                </c:pt>
                <c:pt idx="84">
                  <c:v>0.31621850000000001</c:v>
                </c:pt>
                <c:pt idx="85">
                  <c:v>0.31959081</c:v>
                </c:pt>
                <c:pt idx="86">
                  <c:v>0.32323810999999997</c:v>
                </c:pt>
                <c:pt idx="87">
                  <c:v>0.32688950999999999</c:v>
                </c:pt>
                <c:pt idx="88">
                  <c:v>0.33054486</c:v>
                </c:pt>
                <c:pt idx="89">
                  <c:v>0.33410921999999998</c:v>
                </c:pt>
                <c:pt idx="90">
                  <c:v>0.33777003999999999</c:v>
                </c:pt>
                <c:pt idx="91">
                  <c:v>0.34141254999999998</c:v>
                </c:pt>
                <c:pt idx="92">
                  <c:v>0.34469131000000003</c:v>
                </c:pt>
                <c:pt idx="93">
                  <c:v>0.34797286999999999</c:v>
                </c:pt>
                <c:pt idx="94">
                  <c:v>0.35125715000000002</c:v>
                </c:pt>
                <c:pt idx="95">
                  <c:v>0.35449355999999999</c:v>
                </c:pt>
                <c:pt idx="96">
                  <c:v>0.35757931999999998</c:v>
                </c:pt>
                <c:pt idx="97">
                  <c:v>0.36066682999999999</c:v>
                </c:pt>
                <c:pt idx="98">
                  <c:v>0.36401992999999999</c:v>
                </c:pt>
                <c:pt idx="99">
                  <c:v>0.36730208999999997</c:v>
                </c:pt>
                <c:pt idx="100">
                  <c:v>0.37041731</c:v>
                </c:pt>
                <c:pt idx="101">
                  <c:v>0.37376242999999998</c:v>
                </c:pt>
                <c:pt idx="102">
                  <c:v>0.37740696000000001</c:v>
                </c:pt>
                <c:pt idx="103">
                  <c:v>0.38091862999999998</c:v>
                </c:pt>
                <c:pt idx="104">
                  <c:v>0.38427711999999997</c:v>
                </c:pt>
                <c:pt idx="105">
                  <c:v>0.38758804000000002</c:v>
                </c:pt>
                <c:pt idx="106">
                  <c:v>0.39090093999999997</c:v>
                </c:pt>
                <c:pt idx="107">
                  <c:v>0.39421576000000003</c:v>
                </c:pt>
                <c:pt idx="108">
                  <c:v>0.39751283999999998</c:v>
                </c:pt>
                <c:pt idx="109">
                  <c:v>0.40080212999999998</c:v>
                </c:pt>
                <c:pt idx="110">
                  <c:v>0.40412124999999999</c:v>
                </c:pt>
                <c:pt idx="111">
                  <c:v>0.40744210000000003</c:v>
                </c:pt>
                <c:pt idx="112">
                  <c:v>0.41076465000000001</c:v>
                </c:pt>
                <c:pt idx="113">
                  <c:v>0.41408884999999995</c:v>
                </c:pt>
                <c:pt idx="114">
                  <c:v>0.41741466999999999</c:v>
                </c:pt>
                <c:pt idx="115">
                  <c:v>0.42074206000000003</c:v>
                </c:pt>
                <c:pt idx="116">
                  <c:v>0.42407099000000004</c:v>
                </c:pt>
                <c:pt idx="117">
                  <c:v>0.42740141999999998</c:v>
                </c:pt>
                <c:pt idx="118">
                  <c:v>0.43073332000000003</c:v>
                </c:pt>
                <c:pt idx="119">
                  <c:v>0.43406665999999999</c:v>
                </c:pt>
                <c:pt idx="120">
                  <c:v>0.43746362999999999</c:v>
                </c:pt>
                <c:pt idx="121">
                  <c:v>0.44088685999999999</c:v>
                </c:pt>
                <c:pt idx="122">
                  <c:v>0.4443706</c:v>
                </c:pt>
                <c:pt idx="123">
                  <c:v>0.44807176999999998</c:v>
                </c:pt>
                <c:pt idx="124">
                  <c:v>0.45180575000000001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Tabelle1!$F$1</c:f>
              <c:strCache>
                <c:ptCount val="1"/>
                <c:pt idx="0">
                  <c:v>x (-50kV)</c:v>
                </c:pt>
              </c:strCache>
            </c:strRef>
          </c:tx>
          <c:marker>
            <c:symbol val="none"/>
          </c:marker>
          <c:xVal>
            <c:numRef>
              <c:f>Tabelle1!$E$2:$E$129</c:f>
              <c:numCache>
                <c:formatCode>General</c:formatCode>
                <c:ptCount val="128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2.5999999999999999E-2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3.5000000000000003E-2</c:v>
                </c:pt>
                <c:pt idx="32">
                  <c:v>0.04</c:v>
                </c:pt>
                <c:pt idx="33">
                  <c:v>4.4999999999999998E-2</c:v>
                </c:pt>
                <c:pt idx="34">
                  <c:v>0.05</c:v>
                </c:pt>
                <c:pt idx="35">
                  <c:v>5.5E-2</c:v>
                </c:pt>
                <c:pt idx="36">
                  <c:v>0.06</c:v>
                </c:pt>
                <c:pt idx="37">
                  <c:v>6.5000000000000002E-2</c:v>
                </c:pt>
                <c:pt idx="38">
                  <c:v>7.0000000000000007E-2</c:v>
                </c:pt>
                <c:pt idx="39">
                  <c:v>7.4999999999999997E-2</c:v>
                </c:pt>
                <c:pt idx="40">
                  <c:v>0.08</c:v>
                </c:pt>
                <c:pt idx="41">
                  <c:v>8.5000000000000006E-2</c:v>
                </c:pt>
                <c:pt idx="42">
                  <c:v>0.09</c:v>
                </c:pt>
                <c:pt idx="43">
                  <c:v>9.5000000000000001E-2</c:v>
                </c:pt>
                <c:pt idx="44">
                  <c:v>0.1</c:v>
                </c:pt>
                <c:pt idx="45">
                  <c:v>0.105</c:v>
                </c:pt>
                <c:pt idx="46">
                  <c:v>0.11</c:v>
                </c:pt>
                <c:pt idx="47">
                  <c:v>0.115</c:v>
                </c:pt>
                <c:pt idx="48">
                  <c:v>0.12</c:v>
                </c:pt>
                <c:pt idx="49">
                  <c:v>0.125</c:v>
                </c:pt>
                <c:pt idx="50">
                  <c:v>0.13</c:v>
                </c:pt>
                <c:pt idx="51">
                  <c:v>0.13500000000000001</c:v>
                </c:pt>
                <c:pt idx="52">
                  <c:v>0.14000000000000001</c:v>
                </c:pt>
                <c:pt idx="53">
                  <c:v>0.14499999999999999</c:v>
                </c:pt>
                <c:pt idx="54">
                  <c:v>0.15</c:v>
                </c:pt>
                <c:pt idx="55">
                  <c:v>0.155</c:v>
                </c:pt>
                <c:pt idx="56">
                  <c:v>0.16</c:v>
                </c:pt>
                <c:pt idx="57">
                  <c:v>0.16500000000000001</c:v>
                </c:pt>
                <c:pt idx="58">
                  <c:v>0.17</c:v>
                </c:pt>
                <c:pt idx="59">
                  <c:v>0.17499999999999999</c:v>
                </c:pt>
                <c:pt idx="60">
                  <c:v>0.18</c:v>
                </c:pt>
                <c:pt idx="61">
                  <c:v>0.185</c:v>
                </c:pt>
                <c:pt idx="62">
                  <c:v>0.19</c:v>
                </c:pt>
                <c:pt idx="63">
                  <c:v>0.19500000000000001</c:v>
                </c:pt>
                <c:pt idx="64">
                  <c:v>0.2</c:v>
                </c:pt>
                <c:pt idx="65">
                  <c:v>0.20499999999999999</c:v>
                </c:pt>
                <c:pt idx="66">
                  <c:v>0.21</c:v>
                </c:pt>
                <c:pt idx="67">
                  <c:v>0.215</c:v>
                </c:pt>
                <c:pt idx="68">
                  <c:v>0.22</c:v>
                </c:pt>
                <c:pt idx="69">
                  <c:v>0.22500000000000001</c:v>
                </c:pt>
                <c:pt idx="70">
                  <c:v>0.23</c:v>
                </c:pt>
                <c:pt idx="71">
                  <c:v>0.23499999999999999</c:v>
                </c:pt>
                <c:pt idx="72">
                  <c:v>0.24</c:v>
                </c:pt>
                <c:pt idx="73">
                  <c:v>0.245</c:v>
                </c:pt>
                <c:pt idx="74">
                  <c:v>0.25</c:v>
                </c:pt>
                <c:pt idx="75">
                  <c:v>0.255</c:v>
                </c:pt>
                <c:pt idx="76">
                  <c:v>0.26</c:v>
                </c:pt>
                <c:pt idx="77">
                  <c:v>0.26500000000000001</c:v>
                </c:pt>
                <c:pt idx="78">
                  <c:v>0.27</c:v>
                </c:pt>
                <c:pt idx="79">
                  <c:v>0.27500000000000002</c:v>
                </c:pt>
                <c:pt idx="80">
                  <c:v>0.28000000000000003</c:v>
                </c:pt>
                <c:pt idx="81">
                  <c:v>0.28499999999999998</c:v>
                </c:pt>
                <c:pt idx="82">
                  <c:v>0.28999999999999998</c:v>
                </c:pt>
                <c:pt idx="83">
                  <c:v>0.29499999999999998</c:v>
                </c:pt>
                <c:pt idx="84">
                  <c:v>0.3</c:v>
                </c:pt>
                <c:pt idx="85">
                  <c:v>0.30499999999999999</c:v>
                </c:pt>
                <c:pt idx="86">
                  <c:v>0.31</c:v>
                </c:pt>
                <c:pt idx="87">
                  <c:v>0.315</c:v>
                </c:pt>
                <c:pt idx="88">
                  <c:v>0.32</c:v>
                </c:pt>
                <c:pt idx="89">
                  <c:v>0.32500000000000001</c:v>
                </c:pt>
                <c:pt idx="90">
                  <c:v>0.33</c:v>
                </c:pt>
                <c:pt idx="91">
                  <c:v>0.33500000000000002</c:v>
                </c:pt>
                <c:pt idx="92">
                  <c:v>0.34</c:v>
                </c:pt>
                <c:pt idx="93">
                  <c:v>0.34499999999999997</c:v>
                </c:pt>
                <c:pt idx="94">
                  <c:v>0.35</c:v>
                </c:pt>
                <c:pt idx="95">
                  <c:v>0.35499999999999998</c:v>
                </c:pt>
                <c:pt idx="96">
                  <c:v>0.36</c:v>
                </c:pt>
                <c:pt idx="97">
                  <c:v>0.36499999999999999</c:v>
                </c:pt>
                <c:pt idx="98">
                  <c:v>0.37</c:v>
                </c:pt>
                <c:pt idx="99">
                  <c:v>0.375</c:v>
                </c:pt>
                <c:pt idx="100">
                  <c:v>0.38</c:v>
                </c:pt>
                <c:pt idx="101">
                  <c:v>0.38500000000000001</c:v>
                </c:pt>
                <c:pt idx="102">
                  <c:v>0.39</c:v>
                </c:pt>
                <c:pt idx="103">
                  <c:v>0.39500000000000002</c:v>
                </c:pt>
                <c:pt idx="104">
                  <c:v>0.4</c:v>
                </c:pt>
                <c:pt idx="105">
                  <c:v>0.40500000000000003</c:v>
                </c:pt>
                <c:pt idx="106">
                  <c:v>0.41</c:v>
                </c:pt>
                <c:pt idx="107">
                  <c:v>0.41499999999999998</c:v>
                </c:pt>
                <c:pt idx="108">
                  <c:v>0.42</c:v>
                </c:pt>
                <c:pt idx="109">
                  <c:v>0.42499999999999999</c:v>
                </c:pt>
                <c:pt idx="110">
                  <c:v>0.43</c:v>
                </c:pt>
                <c:pt idx="111">
                  <c:v>0.435</c:v>
                </c:pt>
                <c:pt idx="112">
                  <c:v>0.44</c:v>
                </c:pt>
                <c:pt idx="113">
                  <c:v>0.44500000000000001</c:v>
                </c:pt>
                <c:pt idx="114">
                  <c:v>0.45</c:v>
                </c:pt>
                <c:pt idx="115">
                  <c:v>0.45500000000000002</c:v>
                </c:pt>
                <c:pt idx="116">
                  <c:v>0.46</c:v>
                </c:pt>
                <c:pt idx="117">
                  <c:v>0.46500000000000002</c:v>
                </c:pt>
                <c:pt idx="118">
                  <c:v>0.47</c:v>
                </c:pt>
                <c:pt idx="119">
                  <c:v>0.47499999999999998</c:v>
                </c:pt>
                <c:pt idx="120">
                  <c:v>0.48</c:v>
                </c:pt>
                <c:pt idx="121">
                  <c:v>0.48499999999999999</c:v>
                </c:pt>
                <c:pt idx="122">
                  <c:v>0.47499999999999998</c:v>
                </c:pt>
                <c:pt idx="123">
                  <c:v>0.48</c:v>
                </c:pt>
                <c:pt idx="124">
                  <c:v>0.48499999999999999</c:v>
                </c:pt>
              </c:numCache>
            </c:numRef>
          </c:xVal>
          <c:yVal>
            <c:numRef>
              <c:f>Tabelle1!$F:$F</c:f>
              <c:numCache>
                <c:formatCode>General</c:formatCode>
                <c:ptCount val="1048576"/>
                <c:pt idx="0">
                  <c:v>0</c:v>
                </c:pt>
                <c:pt idx="1">
                  <c:v>0.21794872000000001</c:v>
                </c:pt>
                <c:pt idx="2">
                  <c:v>0.21511699000000001</c:v>
                </c:pt>
                <c:pt idx="3">
                  <c:v>0.21197497999999998</c:v>
                </c:pt>
                <c:pt idx="4">
                  <c:v>0.20864734999999998</c:v>
                </c:pt>
                <c:pt idx="5">
                  <c:v>0.20546996000000001</c:v>
                </c:pt>
                <c:pt idx="6">
                  <c:v>0.20249128999999999</c:v>
                </c:pt>
                <c:pt idx="7">
                  <c:v>0.19967693</c:v>
                </c:pt>
                <c:pt idx="8">
                  <c:v>0.19712930000000001</c:v>
                </c:pt>
                <c:pt idx="9">
                  <c:v>0.19470218</c:v>
                </c:pt>
                <c:pt idx="10">
                  <c:v>0.19250855</c:v>
                </c:pt>
                <c:pt idx="11">
                  <c:v>0.19039967000000002</c:v>
                </c:pt>
                <c:pt idx="12">
                  <c:v>0.18848091</c:v>
                </c:pt>
                <c:pt idx="13">
                  <c:v>0.18662280000000001</c:v>
                </c:pt>
                <c:pt idx="14">
                  <c:v>0.18491932</c:v>
                </c:pt>
                <c:pt idx="15">
                  <c:v>0.18326032</c:v>
                </c:pt>
                <c:pt idx="16">
                  <c:v>0.18172878000000001</c:v>
                </c:pt>
                <c:pt idx="17">
                  <c:v>0.18023063</c:v>
                </c:pt>
                <c:pt idx="18">
                  <c:v>0.17883919000000001</c:v>
                </c:pt>
                <c:pt idx="19">
                  <c:v>0.17747332999999998</c:v>
                </c:pt>
                <c:pt idx="20">
                  <c:v>0.17619816000000002</c:v>
                </c:pt>
                <c:pt idx="21">
                  <c:v>0.17494309999999999</c:v>
                </c:pt>
                <c:pt idx="22">
                  <c:v>0.17376692000000002</c:v>
                </c:pt>
                <c:pt idx="23">
                  <c:v>0.17260743000000001</c:v>
                </c:pt>
                <c:pt idx="24">
                  <c:v>0.17152065</c:v>
                </c:pt>
                <c:pt idx="25">
                  <c:v>0.17044981000000001</c:v>
                </c:pt>
                <c:pt idx="26">
                  <c:v>0.16945758999999999</c:v>
                </c:pt>
                <c:pt idx="27">
                  <c:v>0.16848623000000001</c:v>
                </c:pt>
                <c:pt idx="28">
                  <c:v>0.16763619000000002</c:v>
                </c:pt>
                <c:pt idx="29">
                  <c:v>0.1668239</c:v>
                </c:pt>
                <c:pt idx="30">
                  <c:v>0.16627450000000002</c:v>
                </c:pt>
                <c:pt idx="31">
                  <c:v>0.16577563000000001</c:v>
                </c:pt>
                <c:pt idx="32">
                  <c:v>0.16665113000000001</c:v>
                </c:pt>
                <c:pt idx="33">
                  <c:v>0.16901677000000001</c:v>
                </c:pt>
                <c:pt idx="34">
                  <c:v>0.17113312</c:v>
                </c:pt>
                <c:pt idx="35">
                  <c:v>0.17272746</c:v>
                </c:pt>
                <c:pt idx="36">
                  <c:v>0.17457205000000001</c:v>
                </c:pt>
                <c:pt idx="37">
                  <c:v>0.17640649</c:v>
                </c:pt>
                <c:pt idx="38">
                  <c:v>0.17791878</c:v>
                </c:pt>
                <c:pt idx="39">
                  <c:v>0.18011804000000001</c:v>
                </c:pt>
                <c:pt idx="40">
                  <c:v>0.18230106999999998</c:v>
                </c:pt>
                <c:pt idx="41">
                  <c:v>0.18320958000000001</c:v>
                </c:pt>
                <c:pt idx="42">
                  <c:v>0.18421998000000001</c:v>
                </c:pt>
                <c:pt idx="43">
                  <c:v>0.18500634999999999</c:v>
                </c:pt>
                <c:pt idx="44">
                  <c:v>0.18565749000000001</c:v>
                </c:pt>
                <c:pt idx="45">
                  <c:v>0.18587961</c:v>
                </c:pt>
                <c:pt idx="46">
                  <c:v>0.18641199999999999</c:v>
                </c:pt>
                <c:pt idx="47">
                  <c:v>0.18720288999999998</c:v>
                </c:pt>
                <c:pt idx="48">
                  <c:v>0.18722697999999999</c:v>
                </c:pt>
                <c:pt idx="49">
                  <c:v>0.18772072000000001</c:v>
                </c:pt>
                <c:pt idx="50">
                  <c:v>0.18852548</c:v>
                </c:pt>
                <c:pt idx="51">
                  <c:v>0.19006890999999998</c:v>
                </c:pt>
                <c:pt idx="52">
                  <c:v>0.19154136000000002</c:v>
                </c:pt>
                <c:pt idx="53">
                  <c:v>0.19174779</c:v>
                </c:pt>
                <c:pt idx="54">
                  <c:v>0.19205048999999999</c:v>
                </c:pt>
                <c:pt idx="55">
                  <c:v>0.19257675999999999</c:v>
                </c:pt>
                <c:pt idx="56">
                  <c:v>0.19360486000000002</c:v>
                </c:pt>
                <c:pt idx="57">
                  <c:v>0.19466644</c:v>
                </c:pt>
                <c:pt idx="58">
                  <c:v>0.19569945999999999</c:v>
                </c:pt>
                <c:pt idx="59">
                  <c:v>0.19686894000000002</c:v>
                </c:pt>
                <c:pt idx="60">
                  <c:v>0.19812822000000002</c:v>
                </c:pt>
                <c:pt idx="61">
                  <c:v>0.19990080000000002</c:v>
                </c:pt>
                <c:pt idx="62">
                  <c:v>0.20163033</c:v>
                </c:pt>
                <c:pt idx="63">
                  <c:v>0.20295151</c:v>
                </c:pt>
                <c:pt idx="64">
                  <c:v>0.20402745</c:v>
                </c:pt>
                <c:pt idx="65">
                  <c:v>0.20523928000000002</c:v>
                </c:pt>
                <c:pt idx="66">
                  <c:v>0.20679649</c:v>
                </c:pt>
                <c:pt idx="67">
                  <c:v>0.20827148000000001</c:v>
                </c:pt>
                <c:pt idx="68">
                  <c:v>0.20947878</c:v>
                </c:pt>
                <c:pt idx="69">
                  <c:v>0.21082175</c:v>
                </c:pt>
                <c:pt idx="70">
                  <c:v>0.21224909</c:v>
                </c:pt>
                <c:pt idx="71">
                  <c:v>0.21365962999999999</c:v>
                </c:pt>
                <c:pt idx="72">
                  <c:v>0.21566368</c:v>
                </c:pt>
                <c:pt idx="73">
                  <c:v>0.21807346999999999</c:v>
                </c:pt>
                <c:pt idx="74">
                  <c:v>0.22067578000000002</c:v>
                </c:pt>
                <c:pt idx="75">
                  <c:v>0.22334230999999999</c:v>
                </c:pt>
                <c:pt idx="76">
                  <c:v>0.22604489</c:v>
                </c:pt>
                <c:pt idx="77">
                  <c:v>0.22850948000000001</c:v>
                </c:pt>
                <c:pt idx="78">
                  <c:v>0.23036878999999999</c:v>
                </c:pt>
                <c:pt idx="79">
                  <c:v>0.23188365999999999</c:v>
                </c:pt>
                <c:pt idx="80">
                  <c:v>0.23360699000000001</c:v>
                </c:pt>
                <c:pt idx="81">
                  <c:v>0.23536347999999999</c:v>
                </c:pt>
                <c:pt idx="82">
                  <c:v>0.23746585000000001</c:v>
                </c:pt>
                <c:pt idx="83">
                  <c:v>0.23975062</c:v>
                </c:pt>
                <c:pt idx="84">
                  <c:v>0.24204346999999998</c:v>
                </c:pt>
                <c:pt idx="85">
                  <c:v>0.24434419999999998</c:v>
                </c:pt>
                <c:pt idx="86">
                  <c:v>0.24665255</c:v>
                </c:pt>
                <c:pt idx="87">
                  <c:v>0.24896831999999999</c:v>
                </c:pt>
                <c:pt idx="88">
                  <c:v>0.25129128000000001</c:v>
                </c:pt>
                <c:pt idx="89">
                  <c:v>0.25362125000000002</c:v>
                </c:pt>
                <c:pt idx="90">
                  <c:v>0.25611736000000002</c:v>
                </c:pt>
                <c:pt idx="91">
                  <c:v>0.25893771000000004</c:v>
                </c:pt>
                <c:pt idx="92">
                  <c:v>0.26261189000000001</c:v>
                </c:pt>
                <c:pt idx="93">
                  <c:v>0.26643536000000001</c:v>
                </c:pt>
                <c:pt idx="94">
                  <c:v>0.27025885999999999</c:v>
                </c:pt>
                <c:pt idx="95">
                  <c:v>0.27408239000000001</c:v>
                </c:pt>
                <c:pt idx="96">
                  <c:v>0.27769961999999998</c:v>
                </c:pt>
                <c:pt idx="97">
                  <c:v>0.28134881</c:v>
                </c:pt>
                <c:pt idx="98">
                  <c:v>0.28516933</c:v>
                </c:pt>
                <c:pt idx="99">
                  <c:v>0.28863046000000003</c:v>
                </c:pt>
                <c:pt idx="100">
                  <c:v>0.29242066999999999</c:v>
                </c:pt>
                <c:pt idx="101">
                  <c:v>0.29586402000000001</c:v>
                </c:pt>
                <c:pt idx="102">
                  <c:v>0.29863459000000003</c:v>
                </c:pt>
                <c:pt idx="103">
                  <c:v>0.30143208999999999</c:v>
                </c:pt>
                <c:pt idx="104">
                  <c:v>0.30428512000000002</c:v>
                </c:pt>
                <c:pt idx="105">
                  <c:v>0.30714131</c:v>
                </c:pt>
                <c:pt idx="106">
                  <c:v>0.31000058999999996</c:v>
                </c:pt>
                <c:pt idx="107">
                  <c:v>0.31245235999999998</c:v>
                </c:pt>
                <c:pt idx="108">
                  <c:v>0.31522854</c:v>
                </c:pt>
                <c:pt idx="109">
                  <c:v>0.31800866</c:v>
                </c:pt>
                <c:pt idx="110">
                  <c:v>0.32079263000000002</c:v>
                </c:pt>
                <c:pt idx="111">
                  <c:v>0.32358035000000002</c:v>
                </c:pt>
                <c:pt idx="112">
                  <c:v>0.32637173000000003</c:v>
                </c:pt>
                <c:pt idx="113">
                  <c:v>0.32916666</c:v>
                </c:pt>
                <c:pt idx="114">
                  <c:v>0.33186684</c:v>
                </c:pt>
                <c:pt idx="115">
                  <c:v>0.33453928999999999</c:v>
                </c:pt>
                <c:pt idx="116">
                  <c:v>0.33734655000000002</c:v>
                </c:pt>
                <c:pt idx="117">
                  <c:v>0.34015705000000002</c:v>
                </c:pt>
                <c:pt idx="118">
                  <c:v>0.34297069000000002</c:v>
                </c:pt>
                <c:pt idx="119">
                  <c:v>0.34578741000000002</c:v>
                </c:pt>
                <c:pt idx="120">
                  <c:v>0.34860712000000005</c:v>
                </c:pt>
                <c:pt idx="121">
                  <c:v>0.35142977000000003</c:v>
                </c:pt>
                <c:pt idx="122">
                  <c:v>0.35446728999999999</c:v>
                </c:pt>
                <c:pt idx="123" formatCode="0.00E+00">
                  <c:v>2.3153893E-5</c:v>
                </c:pt>
                <c:pt idx="124" formatCode="0.00E+00">
                  <c:v>2.3153893E-5</c:v>
                </c:pt>
                <c:pt idx="125" formatCode="0.00E+00">
                  <c:v>2.3153893E-5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Tabelle1!$H$1</c:f>
              <c:strCache>
                <c:ptCount val="1"/>
                <c:pt idx="0">
                  <c:v>x (-60kV)</c:v>
                </c:pt>
              </c:strCache>
            </c:strRef>
          </c:tx>
          <c:marker>
            <c:symbol val="none"/>
          </c:marker>
          <c:xVal>
            <c:numRef>
              <c:f>Tabelle1!$G$2:$G$126</c:f>
              <c:numCache>
                <c:formatCode>General</c:formatCode>
                <c:ptCount val="125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1.4999999999999999E-2</c:v>
                </c:pt>
                <c:pt idx="17">
                  <c:v>1.6E-2</c:v>
                </c:pt>
                <c:pt idx="18">
                  <c:v>1.7000000000000001E-2</c:v>
                </c:pt>
                <c:pt idx="19">
                  <c:v>1.7999999999999999E-2</c:v>
                </c:pt>
                <c:pt idx="20">
                  <c:v>1.9E-2</c:v>
                </c:pt>
                <c:pt idx="21">
                  <c:v>0.02</c:v>
                </c:pt>
                <c:pt idx="22">
                  <c:v>2.1000000000000001E-2</c:v>
                </c:pt>
                <c:pt idx="23">
                  <c:v>2.1999999999999999E-2</c:v>
                </c:pt>
                <c:pt idx="24">
                  <c:v>2.3E-2</c:v>
                </c:pt>
                <c:pt idx="25">
                  <c:v>2.4E-2</c:v>
                </c:pt>
                <c:pt idx="26">
                  <c:v>2.5000000000000001E-2</c:v>
                </c:pt>
                <c:pt idx="27">
                  <c:v>2.5999999999999999E-2</c:v>
                </c:pt>
                <c:pt idx="28">
                  <c:v>2.7E-2</c:v>
                </c:pt>
                <c:pt idx="29">
                  <c:v>2.8000000000000001E-2</c:v>
                </c:pt>
                <c:pt idx="30">
                  <c:v>2.9000000000000001E-2</c:v>
                </c:pt>
                <c:pt idx="31">
                  <c:v>0.03</c:v>
                </c:pt>
                <c:pt idx="32">
                  <c:v>0.03</c:v>
                </c:pt>
                <c:pt idx="33">
                  <c:v>3.5000000000000003E-2</c:v>
                </c:pt>
                <c:pt idx="34">
                  <c:v>0.04</c:v>
                </c:pt>
                <c:pt idx="35">
                  <c:v>4.4999999999999998E-2</c:v>
                </c:pt>
                <c:pt idx="36">
                  <c:v>0.05</c:v>
                </c:pt>
                <c:pt idx="37">
                  <c:v>5.5E-2</c:v>
                </c:pt>
                <c:pt idx="38">
                  <c:v>0.06</c:v>
                </c:pt>
                <c:pt idx="39">
                  <c:v>6.5000000000000002E-2</c:v>
                </c:pt>
                <c:pt idx="40">
                  <c:v>7.0000000000000007E-2</c:v>
                </c:pt>
                <c:pt idx="41">
                  <c:v>7.4999999999999997E-2</c:v>
                </c:pt>
                <c:pt idx="42">
                  <c:v>0.08</c:v>
                </c:pt>
                <c:pt idx="43">
                  <c:v>8.5000000000000006E-2</c:v>
                </c:pt>
                <c:pt idx="44">
                  <c:v>0.09</c:v>
                </c:pt>
                <c:pt idx="45">
                  <c:v>9.5000000000000001E-2</c:v>
                </c:pt>
                <c:pt idx="46">
                  <c:v>0.1</c:v>
                </c:pt>
                <c:pt idx="47">
                  <c:v>0.105</c:v>
                </c:pt>
                <c:pt idx="48">
                  <c:v>0.11</c:v>
                </c:pt>
                <c:pt idx="49">
                  <c:v>0.115</c:v>
                </c:pt>
                <c:pt idx="50">
                  <c:v>0.12</c:v>
                </c:pt>
                <c:pt idx="51">
                  <c:v>0.125</c:v>
                </c:pt>
                <c:pt idx="52">
                  <c:v>0.13</c:v>
                </c:pt>
                <c:pt idx="53">
                  <c:v>0.13500000000000001</c:v>
                </c:pt>
                <c:pt idx="54">
                  <c:v>0.14000000000000001</c:v>
                </c:pt>
                <c:pt idx="55">
                  <c:v>0.14499999999999999</c:v>
                </c:pt>
                <c:pt idx="56">
                  <c:v>0.15</c:v>
                </c:pt>
                <c:pt idx="57">
                  <c:v>0.15</c:v>
                </c:pt>
                <c:pt idx="58">
                  <c:v>0.155</c:v>
                </c:pt>
                <c:pt idx="59">
                  <c:v>0.16</c:v>
                </c:pt>
                <c:pt idx="60">
                  <c:v>0.16500000000000001</c:v>
                </c:pt>
                <c:pt idx="61">
                  <c:v>0.17</c:v>
                </c:pt>
                <c:pt idx="62">
                  <c:v>0.17499999999999999</c:v>
                </c:pt>
                <c:pt idx="63">
                  <c:v>0.18</c:v>
                </c:pt>
                <c:pt idx="64">
                  <c:v>0.185</c:v>
                </c:pt>
                <c:pt idx="65">
                  <c:v>0.19</c:v>
                </c:pt>
                <c:pt idx="66">
                  <c:v>0.19500000000000001</c:v>
                </c:pt>
                <c:pt idx="67">
                  <c:v>0.2</c:v>
                </c:pt>
                <c:pt idx="68">
                  <c:v>0.20499999999999999</c:v>
                </c:pt>
                <c:pt idx="69">
                  <c:v>0.21</c:v>
                </c:pt>
                <c:pt idx="70">
                  <c:v>0.215</c:v>
                </c:pt>
                <c:pt idx="71">
                  <c:v>0.22</c:v>
                </c:pt>
                <c:pt idx="72">
                  <c:v>0.22500000000000001</c:v>
                </c:pt>
                <c:pt idx="73">
                  <c:v>0.23</c:v>
                </c:pt>
                <c:pt idx="74">
                  <c:v>0.23499999999999999</c:v>
                </c:pt>
                <c:pt idx="75">
                  <c:v>0.24</c:v>
                </c:pt>
                <c:pt idx="76">
                  <c:v>0.245</c:v>
                </c:pt>
                <c:pt idx="77">
                  <c:v>0.25</c:v>
                </c:pt>
                <c:pt idx="78">
                  <c:v>0.255</c:v>
                </c:pt>
                <c:pt idx="79">
                  <c:v>0.26</c:v>
                </c:pt>
                <c:pt idx="80">
                  <c:v>0.26500000000000001</c:v>
                </c:pt>
                <c:pt idx="81">
                  <c:v>0.27</c:v>
                </c:pt>
                <c:pt idx="82">
                  <c:v>0.27500000000000002</c:v>
                </c:pt>
                <c:pt idx="83">
                  <c:v>0.28000000000000003</c:v>
                </c:pt>
                <c:pt idx="84">
                  <c:v>0.28499999999999998</c:v>
                </c:pt>
                <c:pt idx="85">
                  <c:v>0.28999999999999998</c:v>
                </c:pt>
                <c:pt idx="86">
                  <c:v>0.29499999999999998</c:v>
                </c:pt>
                <c:pt idx="87">
                  <c:v>0.3</c:v>
                </c:pt>
                <c:pt idx="88">
                  <c:v>0.30499999999999999</c:v>
                </c:pt>
                <c:pt idx="89">
                  <c:v>0.31</c:v>
                </c:pt>
                <c:pt idx="90">
                  <c:v>0.315</c:v>
                </c:pt>
                <c:pt idx="91">
                  <c:v>0.32</c:v>
                </c:pt>
                <c:pt idx="92">
                  <c:v>0.32500000000000001</c:v>
                </c:pt>
                <c:pt idx="93">
                  <c:v>0.33</c:v>
                </c:pt>
                <c:pt idx="94">
                  <c:v>0.33500000000000002</c:v>
                </c:pt>
                <c:pt idx="95">
                  <c:v>0.34</c:v>
                </c:pt>
                <c:pt idx="96">
                  <c:v>0.34499999999999997</c:v>
                </c:pt>
                <c:pt idx="97">
                  <c:v>0.35</c:v>
                </c:pt>
                <c:pt idx="98">
                  <c:v>0.35499999999999998</c:v>
                </c:pt>
                <c:pt idx="99">
                  <c:v>0.36</c:v>
                </c:pt>
                <c:pt idx="100">
                  <c:v>0.36499999999999999</c:v>
                </c:pt>
                <c:pt idx="101">
                  <c:v>0.37</c:v>
                </c:pt>
                <c:pt idx="102">
                  <c:v>0.375</c:v>
                </c:pt>
                <c:pt idx="103">
                  <c:v>0.38</c:v>
                </c:pt>
                <c:pt idx="104">
                  <c:v>0.38500000000000001</c:v>
                </c:pt>
                <c:pt idx="105">
                  <c:v>0.39</c:v>
                </c:pt>
                <c:pt idx="106">
                  <c:v>0.39500000000000002</c:v>
                </c:pt>
                <c:pt idx="107">
                  <c:v>0.4</c:v>
                </c:pt>
                <c:pt idx="108">
                  <c:v>0.40500000000000003</c:v>
                </c:pt>
                <c:pt idx="109">
                  <c:v>0.41</c:v>
                </c:pt>
                <c:pt idx="110">
                  <c:v>0.41499999999999998</c:v>
                </c:pt>
                <c:pt idx="111">
                  <c:v>0.42</c:v>
                </c:pt>
                <c:pt idx="112">
                  <c:v>0.42499999999999999</c:v>
                </c:pt>
                <c:pt idx="113">
                  <c:v>0.43</c:v>
                </c:pt>
                <c:pt idx="114">
                  <c:v>0.435</c:v>
                </c:pt>
                <c:pt idx="115">
                  <c:v>0.44</c:v>
                </c:pt>
                <c:pt idx="116">
                  <c:v>0.44500000000000001</c:v>
                </c:pt>
                <c:pt idx="117">
                  <c:v>0.45</c:v>
                </c:pt>
                <c:pt idx="118">
                  <c:v>0.45500000000000002</c:v>
                </c:pt>
                <c:pt idx="119">
                  <c:v>0.46</c:v>
                </c:pt>
                <c:pt idx="120">
                  <c:v>0.46500000000000002</c:v>
                </c:pt>
                <c:pt idx="121">
                  <c:v>0.47</c:v>
                </c:pt>
                <c:pt idx="122">
                  <c:v>0.47499999999999998</c:v>
                </c:pt>
                <c:pt idx="123">
                  <c:v>0.48</c:v>
                </c:pt>
                <c:pt idx="124">
                  <c:v>0.48499999999999999</c:v>
                </c:pt>
              </c:numCache>
            </c:numRef>
          </c:xVal>
          <c:yVal>
            <c:numRef>
              <c:f>Tabelle1!$H:$H</c:f>
              <c:numCache>
                <c:formatCode>General</c:formatCode>
                <c:ptCount val="1048576"/>
                <c:pt idx="0">
                  <c:v>0</c:v>
                </c:pt>
                <c:pt idx="1">
                  <c:v>0.21794872000000001</c:v>
                </c:pt>
                <c:pt idx="2">
                  <c:v>0.21529171999999999</c:v>
                </c:pt>
                <c:pt idx="3">
                  <c:v>0.21229880000000001</c:v>
                </c:pt>
                <c:pt idx="4">
                  <c:v>0.20916950000000001</c:v>
                </c:pt>
                <c:pt idx="5">
                  <c:v>0.20618871999999999</c:v>
                </c:pt>
                <c:pt idx="6">
                  <c:v>0.20333029999999999</c:v>
                </c:pt>
                <c:pt idx="7">
                  <c:v>0.20067332000000002</c:v>
                </c:pt>
                <c:pt idx="8">
                  <c:v>0.19821678999999998</c:v>
                </c:pt>
                <c:pt idx="9">
                  <c:v>0.19591653000000001</c:v>
                </c:pt>
                <c:pt idx="10">
                  <c:v>0.19380011</c:v>
                </c:pt>
                <c:pt idx="11">
                  <c:v>0.19179715</c:v>
                </c:pt>
                <c:pt idx="12">
                  <c:v>0.18994675999999999</c:v>
                </c:pt>
                <c:pt idx="13">
                  <c:v>0.18817981</c:v>
                </c:pt>
                <c:pt idx="14">
                  <c:v>0.1865386</c:v>
                </c:pt>
                <c:pt idx="15">
                  <c:v>0.18496009000000002</c:v>
                </c:pt>
                <c:pt idx="16">
                  <c:v>0.18348618</c:v>
                </c:pt>
                <c:pt idx="17">
                  <c:v>0.18348618</c:v>
                </c:pt>
                <c:pt idx="18">
                  <c:v>0.18206032</c:v>
                </c:pt>
                <c:pt idx="19">
                  <c:v>0.18072247</c:v>
                </c:pt>
                <c:pt idx="20">
                  <c:v>0.17942221</c:v>
                </c:pt>
                <c:pt idx="21">
                  <c:v>0.17819702999999998</c:v>
                </c:pt>
                <c:pt idx="22">
                  <c:v>0.17700199999999999</c:v>
                </c:pt>
                <c:pt idx="23">
                  <c:v>0.17587242</c:v>
                </c:pt>
                <c:pt idx="24">
                  <c:v>0.17476843</c:v>
                </c:pt>
                <c:pt idx="25">
                  <c:v>0.17372471</c:v>
                </c:pt>
                <c:pt idx="26">
                  <c:v>0.17270631</c:v>
                </c:pt>
                <c:pt idx="27">
                  <c:v>0.17175282</c:v>
                </c:pt>
                <c:pt idx="28">
                  <c:v>0.17083448000000001</c:v>
                </c:pt>
                <c:pt idx="29">
                  <c:v>0.17001536</c:v>
                </c:pt>
                <c:pt idx="30">
                  <c:v>0.16926584</c:v>
                </c:pt>
                <c:pt idx="31">
                  <c:v>0.16873300000000002</c:v>
                </c:pt>
                <c:pt idx="32">
                  <c:v>0.16830482999999999</c:v>
                </c:pt>
                <c:pt idx="33">
                  <c:v>0.16830482999999999</c:v>
                </c:pt>
                <c:pt idx="34">
                  <c:v>0.16937020999999999</c:v>
                </c:pt>
                <c:pt idx="35">
                  <c:v>0.17194564000000001</c:v>
                </c:pt>
                <c:pt idx="36">
                  <c:v>0.17464866000000001</c:v>
                </c:pt>
                <c:pt idx="37">
                  <c:v>0.17738336999999998</c:v>
                </c:pt>
                <c:pt idx="38">
                  <c:v>0.18014149000000002</c:v>
                </c:pt>
                <c:pt idx="39">
                  <c:v>0.1821286</c:v>
                </c:pt>
                <c:pt idx="40">
                  <c:v>0.18405523999999998</c:v>
                </c:pt>
                <c:pt idx="41">
                  <c:v>0.1858293</c:v>
                </c:pt>
                <c:pt idx="42">
                  <c:v>0.18725280999999999</c:v>
                </c:pt>
                <c:pt idx="43">
                  <c:v>0.18796762</c:v>
                </c:pt>
                <c:pt idx="44">
                  <c:v>0.18848059</c:v>
                </c:pt>
                <c:pt idx="45">
                  <c:v>0.18855710000000001</c:v>
                </c:pt>
                <c:pt idx="46">
                  <c:v>0.18824533999999998</c:v>
                </c:pt>
                <c:pt idx="47">
                  <c:v>0.18799357000000003</c:v>
                </c:pt>
                <c:pt idx="48">
                  <c:v>0.18723205999999998</c:v>
                </c:pt>
                <c:pt idx="49">
                  <c:v>0.18674560000000001</c:v>
                </c:pt>
                <c:pt idx="50">
                  <c:v>0.18645249</c:v>
                </c:pt>
                <c:pt idx="51">
                  <c:v>0.18626651999999999</c:v>
                </c:pt>
                <c:pt idx="52">
                  <c:v>0.18618941</c:v>
                </c:pt>
                <c:pt idx="53">
                  <c:v>0.18621516999999999</c:v>
                </c:pt>
                <c:pt idx="54">
                  <c:v>0.18633995</c:v>
                </c:pt>
                <c:pt idx="55">
                  <c:v>0.18655389</c:v>
                </c:pt>
                <c:pt idx="56">
                  <c:v>0.18646234</c:v>
                </c:pt>
                <c:pt idx="57">
                  <c:v>0.18647358999999999</c:v>
                </c:pt>
                <c:pt idx="58">
                  <c:v>0.18647358999999999</c:v>
                </c:pt>
                <c:pt idx="59">
                  <c:v>0.18706176999999999</c:v>
                </c:pt>
                <c:pt idx="60">
                  <c:v>0.18733907999999999</c:v>
                </c:pt>
                <c:pt idx="61">
                  <c:v>0.18817350999999999</c:v>
                </c:pt>
                <c:pt idx="62">
                  <c:v>0.18912907000000001</c:v>
                </c:pt>
                <c:pt idx="63">
                  <c:v>0.18938906999999999</c:v>
                </c:pt>
                <c:pt idx="64">
                  <c:v>0.19016964</c:v>
                </c:pt>
                <c:pt idx="65">
                  <c:v>0.19100040000000001</c:v>
                </c:pt>
                <c:pt idx="66">
                  <c:v>0.19137649000000001</c:v>
                </c:pt>
                <c:pt idx="67">
                  <c:v>0.19235769</c:v>
                </c:pt>
                <c:pt idx="68">
                  <c:v>0.19339624</c:v>
                </c:pt>
                <c:pt idx="69">
                  <c:v>0.19437271</c:v>
                </c:pt>
                <c:pt idx="70">
                  <c:v>0.19484777</c:v>
                </c:pt>
                <c:pt idx="71">
                  <c:v>0.19500351999999999</c:v>
                </c:pt>
                <c:pt idx="72">
                  <c:v>0.19521764999999999</c:v>
                </c:pt>
                <c:pt idx="73">
                  <c:v>0.19649006999999999</c:v>
                </c:pt>
                <c:pt idx="74">
                  <c:v>0.19783065999999999</c:v>
                </c:pt>
                <c:pt idx="75">
                  <c:v>0.19937737</c:v>
                </c:pt>
                <c:pt idx="76">
                  <c:v>0.20049820999999998</c:v>
                </c:pt>
                <c:pt idx="77">
                  <c:v>0.20170666999999998</c:v>
                </c:pt>
                <c:pt idx="78">
                  <c:v>0.20298080000000002</c:v>
                </c:pt>
                <c:pt idx="79">
                  <c:v>0.20421484000000001</c:v>
                </c:pt>
                <c:pt idx="80">
                  <c:v>0.20553461000000001</c:v>
                </c:pt>
                <c:pt idx="81">
                  <c:v>0.20650614</c:v>
                </c:pt>
                <c:pt idx="82">
                  <c:v>0.20777804</c:v>
                </c:pt>
                <c:pt idx="83">
                  <c:v>0.20910110000000001</c:v>
                </c:pt>
                <c:pt idx="84">
                  <c:v>0.21054088000000001</c:v>
                </c:pt>
                <c:pt idx="85">
                  <c:v>0.21238467999999999</c:v>
                </c:pt>
                <c:pt idx="86">
                  <c:v>0.21425097000000001</c:v>
                </c:pt>
                <c:pt idx="87">
                  <c:v>0.21612486</c:v>
                </c:pt>
                <c:pt idx="88">
                  <c:v>0.21791696999999999</c:v>
                </c:pt>
                <c:pt idx="89">
                  <c:v>0.21955624999999998</c:v>
                </c:pt>
                <c:pt idx="90">
                  <c:v>0.22162384000000002</c:v>
                </c:pt>
                <c:pt idx="91">
                  <c:v>0.22363413999999998</c:v>
                </c:pt>
                <c:pt idx="92">
                  <c:v>0.22560139000000001</c:v>
                </c:pt>
                <c:pt idx="93">
                  <c:v>0.22751679</c:v>
                </c:pt>
                <c:pt idx="94">
                  <c:v>0.22946091999999998</c:v>
                </c:pt>
                <c:pt idx="95">
                  <c:v>0.23146913000000002</c:v>
                </c:pt>
                <c:pt idx="96">
                  <c:v>0.23354865999999999</c:v>
                </c:pt>
                <c:pt idx="97">
                  <c:v>0.23526453</c:v>
                </c:pt>
                <c:pt idx="98">
                  <c:v>0.23721060999999999</c:v>
                </c:pt>
                <c:pt idx="99">
                  <c:v>0.23916222000000001</c:v>
                </c:pt>
                <c:pt idx="100">
                  <c:v>0.24109203000000001</c:v>
                </c:pt>
                <c:pt idx="101">
                  <c:v>0.24305349000000001</c:v>
                </c:pt>
                <c:pt idx="102">
                  <c:v>0.24502007999999997</c:v>
                </c:pt>
                <c:pt idx="103">
                  <c:v>0.24642742000000001</c:v>
                </c:pt>
                <c:pt idx="104">
                  <c:v>0.24804925</c:v>
                </c:pt>
                <c:pt idx="105">
                  <c:v>0.25002247999999999</c:v>
                </c:pt>
                <c:pt idx="106">
                  <c:v>0.25192793000000002</c:v>
                </c:pt>
                <c:pt idx="107">
                  <c:v>0.25365182000000003</c:v>
                </c:pt>
                <c:pt idx="108">
                  <c:v>0.25521677999999998</c:v>
                </c:pt>
                <c:pt idx="109">
                  <c:v>0.25668966999999998</c:v>
                </c:pt>
                <c:pt idx="110">
                  <c:v>0.25830591000000003</c:v>
                </c:pt>
                <c:pt idx="111">
                  <c:v>0.25996202000000002</c:v>
                </c:pt>
                <c:pt idx="112">
                  <c:v>0.26166993999999999</c:v>
                </c:pt>
                <c:pt idx="113">
                  <c:v>0.26353721000000002</c:v>
                </c:pt>
                <c:pt idx="114">
                  <c:v>0.26550864000000002</c:v>
                </c:pt>
                <c:pt idx="115">
                  <c:v>0.26738765000000003</c:v>
                </c:pt>
                <c:pt idx="116">
                  <c:v>0.26911513999999997</c:v>
                </c:pt>
                <c:pt idx="117">
                  <c:v>0.2708586</c:v>
                </c:pt>
                <c:pt idx="118">
                  <c:v>0.27271561</c:v>
                </c:pt>
                <c:pt idx="119">
                  <c:v>0.27444512999999998</c:v>
                </c:pt>
                <c:pt idx="120">
                  <c:v>0.27616534999999998</c:v>
                </c:pt>
                <c:pt idx="121">
                  <c:v>0.27786710999999997</c:v>
                </c:pt>
                <c:pt idx="122">
                  <c:v>0.27957181999999997</c:v>
                </c:pt>
                <c:pt idx="123">
                  <c:v>0.28130251000000001</c:v>
                </c:pt>
                <c:pt idx="124">
                  <c:v>0.28302836999999997</c:v>
                </c:pt>
                <c:pt idx="125">
                  <c:v>0.28574777000000001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Tabelle1!$J$1</c:f>
              <c:strCache>
                <c:ptCount val="1"/>
                <c:pt idx="0">
                  <c:v>x (-70kV)</c:v>
                </c:pt>
              </c:strCache>
            </c:strRef>
          </c:tx>
          <c:marker>
            <c:symbol val="none"/>
          </c:marker>
          <c:xVal>
            <c:numRef>
              <c:f>Tabelle1!$I$2:$I$126</c:f>
              <c:numCache>
                <c:formatCode>General</c:formatCode>
                <c:ptCount val="125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1.4999999999999999E-2</c:v>
                </c:pt>
                <c:pt idx="17">
                  <c:v>1.6E-2</c:v>
                </c:pt>
                <c:pt idx="18">
                  <c:v>1.7000000000000001E-2</c:v>
                </c:pt>
                <c:pt idx="19">
                  <c:v>1.7999999999999999E-2</c:v>
                </c:pt>
                <c:pt idx="20">
                  <c:v>1.9E-2</c:v>
                </c:pt>
                <c:pt idx="21">
                  <c:v>0.02</c:v>
                </c:pt>
                <c:pt idx="22">
                  <c:v>2.1000000000000001E-2</c:v>
                </c:pt>
                <c:pt idx="23">
                  <c:v>2.1999999999999999E-2</c:v>
                </c:pt>
                <c:pt idx="24">
                  <c:v>2.3E-2</c:v>
                </c:pt>
                <c:pt idx="25">
                  <c:v>2.4E-2</c:v>
                </c:pt>
                <c:pt idx="26">
                  <c:v>2.5000000000000001E-2</c:v>
                </c:pt>
                <c:pt idx="27">
                  <c:v>2.5999999999999999E-2</c:v>
                </c:pt>
                <c:pt idx="28">
                  <c:v>2.7E-2</c:v>
                </c:pt>
                <c:pt idx="29">
                  <c:v>2.8000000000000001E-2</c:v>
                </c:pt>
                <c:pt idx="30">
                  <c:v>2.9000000000000001E-2</c:v>
                </c:pt>
                <c:pt idx="31">
                  <c:v>0.03</c:v>
                </c:pt>
                <c:pt idx="32">
                  <c:v>0.03</c:v>
                </c:pt>
                <c:pt idx="33">
                  <c:v>3.5000000000000003E-2</c:v>
                </c:pt>
                <c:pt idx="34">
                  <c:v>0.04</c:v>
                </c:pt>
                <c:pt idx="35">
                  <c:v>4.4999999999999998E-2</c:v>
                </c:pt>
                <c:pt idx="36">
                  <c:v>0.05</c:v>
                </c:pt>
                <c:pt idx="37">
                  <c:v>5.5E-2</c:v>
                </c:pt>
                <c:pt idx="38">
                  <c:v>0.06</c:v>
                </c:pt>
                <c:pt idx="39">
                  <c:v>6.5000000000000002E-2</c:v>
                </c:pt>
                <c:pt idx="40">
                  <c:v>7.0000000000000007E-2</c:v>
                </c:pt>
                <c:pt idx="41">
                  <c:v>7.4999999999999997E-2</c:v>
                </c:pt>
                <c:pt idx="42">
                  <c:v>0.08</c:v>
                </c:pt>
                <c:pt idx="43">
                  <c:v>8.5000000000000006E-2</c:v>
                </c:pt>
                <c:pt idx="44">
                  <c:v>0.09</c:v>
                </c:pt>
                <c:pt idx="45">
                  <c:v>9.5000000000000001E-2</c:v>
                </c:pt>
                <c:pt idx="46">
                  <c:v>0.1</c:v>
                </c:pt>
                <c:pt idx="47">
                  <c:v>0.105</c:v>
                </c:pt>
                <c:pt idx="48">
                  <c:v>0.11</c:v>
                </c:pt>
                <c:pt idx="49">
                  <c:v>0.115</c:v>
                </c:pt>
                <c:pt idx="50">
                  <c:v>0.12</c:v>
                </c:pt>
                <c:pt idx="51">
                  <c:v>0.125</c:v>
                </c:pt>
                <c:pt idx="52">
                  <c:v>0.13</c:v>
                </c:pt>
                <c:pt idx="53">
                  <c:v>0.13500000000000001</c:v>
                </c:pt>
                <c:pt idx="54">
                  <c:v>0.14000000000000001</c:v>
                </c:pt>
                <c:pt idx="55">
                  <c:v>0.14499999999999999</c:v>
                </c:pt>
                <c:pt idx="56">
                  <c:v>0.15</c:v>
                </c:pt>
                <c:pt idx="57">
                  <c:v>0.15</c:v>
                </c:pt>
                <c:pt idx="58">
                  <c:v>0.155</c:v>
                </c:pt>
                <c:pt idx="59">
                  <c:v>0.16</c:v>
                </c:pt>
                <c:pt idx="60">
                  <c:v>0.16500000000000001</c:v>
                </c:pt>
                <c:pt idx="61">
                  <c:v>0.17</c:v>
                </c:pt>
                <c:pt idx="62">
                  <c:v>0.17499999999999999</c:v>
                </c:pt>
                <c:pt idx="63">
                  <c:v>0.18</c:v>
                </c:pt>
                <c:pt idx="64">
                  <c:v>0.185</c:v>
                </c:pt>
                <c:pt idx="65">
                  <c:v>0.19</c:v>
                </c:pt>
                <c:pt idx="66">
                  <c:v>0.19500000000000001</c:v>
                </c:pt>
                <c:pt idx="67">
                  <c:v>0.2</c:v>
                </c:pt>
                <c:pt idx="68">
                  <c:v>0.20499999999999999</c:v>
                </c:pt>
                <c:pt idx="69">
                  <c:v>0.21</c:v>
                </c:pt>
                <c:pt idx="70">
                  <c:v>0.215</c:v>
                </c:pt>
                <c:pt idx="71">
                  <c:v>0.22</c:v>
                </c:pt>
                <c:pt idx="72">
                  <c:v>0.22500000000000001</c:v>
                </c:pt>
                <c:pt idx="73">
                  <c:v>0.23</c:v>
                </c:pt>
                <c:pt idx="74">
                  <c:v>0.23499999999999999</c:v>
                </c:pt>
                <c:pt idx="75">
                  <c:v>0.24</c:v>
                </c:pt>
                <c:pt idx="76">
                  <c:v>0.245</c:v>
                </c:pt>
                <c:pt idx="77">
                  <c:v>0.25</c:v>
                </c:pt>
                <c:pt idx="78">
                  <c:v>0.255</c:v>
                </c:pt>
                <c:pt idx="79">
                  <c:v>0.26</c:v>
                </c:pt>
                <c:pt idx="80">
                  <c:v>0.26500000000000001</c:v>
                </c:pt>
                <c:pt idx="81">
                  <c:v>0.27</c:v>
                </c:pt>
                <c:pt idx="82">
                  <c:v>0.27500000000000002</c:v>
                </c:pt>
                <c:pt idx="83">
                  <c:v>0.28000000000000003</c:v>
                </c:pt>
                <c:pt idx="84">
                  <c:v>0.28499999999999998</c:v>
                </c:pt>
                <c:pt idx="85">
                  <c:v>0.28999999999999998</c:v>
                </c:pt>
                <c:pt idx="86">
                  <c:v>0.29499999999999998</c:v>
                </c:pt>
                <c:pt idx="87">
                  <c:v>0.3</c:v>
                </c:pt>
                <c:pt idx="88">
                  <c:v>0.30499999999999999</c:v>
                </c:pt>
                <c:pt idx="89">
                  <c:v>0.31</c:v>
                </c:pt>
                <c:pt idx="90">
                  <c:v>0.315</c:v>
                </c:pt>
                <c:pt idx="91">
                  <c:v>0.32</c:v>
                </c:pt>
                <c:pt idx="92">
                  <c:v>0.32500000000000001</c:v>
                </c:pt>
                <c:pt idx="93">
                  <c:v>0.33</c:v>
                </c:pt>
                <c:pt idx="94">
                  <c:v>0.33500000000000002</c:v>
                </c:pt>
                <c:pt idx="95">
                  <c:v>0.34</c:v>
                </c:pt>
                <c:pt idx="96">
                  <c:v>0.34499999999999997</c:v>
                </c:pt>
                <c:pt idx="97">
                  <c:v>0.35</c:v>
                </c:pt>
                <c:pt idx="98">
                  <c:v>0.35499999999999998</c:v>
                </c:pt>
                <c:pt idx="99">
                  <c:v>0.36</c:v>
                </c:pt>
                <c:pt idx="100">
                  <c:v>0.36499999999999999</c:v>
                </c:pt>
                <c:pt idx="101">
                  <c:v>0.37</c:v>
                </c:pt>
                <c:pt idx="102">
                  <c:v>0.375</c:v>
                </c:pt>
                <c:pt idx="103">
                  <c:v>0.38</c:v>
                </c:pt>
                <c:pt idx="104">
                  <c:v>0.38500000000000001</c:v>
                </c:pt>
                <c:pt idx="105">
                  <c:v>0.39</c:v>
                </c:pt>
                <c:pt idx="106">
                  <c:v>0.39500000000000002</c:v>
                </c:pt>
                <c:pt idx="107">
                  <c:v>0.4</c:v>
                </c:pt>
                <c:pt idx="108">
                  <c:v>0.40500000000000003</c:v>
                </c:pt>
                <c:pt idx="109">
                  <c:v>0.41</c:v>
                </c:pt>
                <c:pt idx="110">
                  <c:v>0.41499999999999998</c:v>
                </c:pt>
                <c:pt idx="111">
                  <c:v>0.42</c:v>
                </c:pt>
                <c:pt idx="112">
                  <c:v>0.42499999999999999</c:v>
                </c:pt>
                <c:pt idx="113">
                  <c:v>0.43</c:v>
                </c:pt>
                <c:pt idx="114">
                  <c:v>0.435</c:v>
                </c:pt>
                <c:pt idx="115">
                  <c:v>0.44</c:v>
                </c:pt>
                <c:pt idx="116">
                  <c:v>0.44500000000000001</c:v>
                </c:pt>
                <c:pt idx="117">
                  <c:v>0.45</c:v>
                </c:pt>
                <c:pt idx="118">
                  <c:v>0.45500000000000002</c:v>
                </c:pt>
                <c:pt idx="119">
                  <c:v>0.46</c:v>
                </c:pt>
                <c:pt idx="120">
                  <c:v>0.46500000000000002</c:v>
                </c:pt>
                <c:pt idx="121">
                  <c:v>0.47</c:v>
                </c:pt>
                <c:pt idx="122">
                  <c:v>0.47499999999999998</c:v>
                </c:pt>
                <c:pt idx="123">
                  <c:v>0.48</c:v>
                </c:pt>
                <c:pt idx="124">
                  <c:v>0.48499999999999999</c:v>
                </c:pt>
              </c:numCache>
            </c:numRef>
          </c:xVal>
          <c:yVal>
            <c:numRef>
              <c:f>Tabelle1!$J:$J</c:f>
              <c:numCache>
                <c:formatCode>General</c:formatCode>
                <c:ptCount val="1048576"/>
                <c:pt idx="0">
                  <c:v>0</c:v>
                </c:pt>
                <c:pt idx="1">
                  <c:v>0.21794872000000001</c:v>
                </c:pt>
                <c:pt idx="2">
                  <c:v>0.21530811</c:v>
                </c:pt>
                <c:pt idx="3">
                  <c:v>0.21216477</c:v>
                </c:pt>
                <c:pt idx="4">
                  <c:v>0.20893596</c:v>
                </c:pt>
                <c:pt idx="5">
                  <c:v>0.20589911</c:v>
                </c:pt>
                <c:pt idx="6">
                  <c:v>0.20294825</c:v>
                </c:pt>
                <c:pt idx="7">
                  <c:v>0.20026622999999999</c:v>
                </c:pt>
                <c:pt idx="8">
                  <c:v>0.19773241999999999</c:v>
                </c:pt>
                <c:pt idx="9">
                  <c:v>0.19541217</c:v>
                </c:pt>
                <c:pt idx="10">
                  <c:v>0.19323294999999999</c:v>
                </c:pt>
                <c:pt idx="11">
                  <c:v>0.19121110999999999</c:v>
                </c:pt>
                <c:pt idx="12">
                  <c:v>0.18930865999999999</c:v>
                </c:pt>
                <c:pt idx="13">
                  <c:v>0.18752321999999999</c:v>
                </c:pt>
                <c:pt idx="14">
                  <c:v>0.18583737</c:v>
                </c:pt>
                <c:pt idx="15">
                  <c:v>0.18424045</c:v>
                </c:pt>
                <c:pt idx="16">
                  <c:v>0.18272717000000002</c:v>
                </c:pt>
                <c:pt idx="17">
                  <c:v>0.18272717000000002</c:v>
                </c:pt>
                <c:pt idx="18">
                  <c:v>0.18128285</c:v>
                </c:pt>
                <c:pt idx="19">
                  <c:v>0.17990940999999999</c:v>
                </c:pt>
                <c:pt idx="20">
                  <c:v>0.17859053</c:v>
                </c:pt>
                <c:pt idx="21">
                  <c:v>0.17733245</c:v>
                </c:pt>
                <c:pt idx="22">
                  <c:v>0.17611874999999999</c:v>
                </c:pt>
                <c:pt idx="23">
                  <c:v>0.17495838999999999</c:v>
                </c:pt>
                <c:pt idx="24">
                  <c:v>0.17383609999999999</c:v>
                </c:pt>
                <c:pt idx="25">
                  <c:v>0.17276290999999999</c:v>
                </c:pt>
                <c:pt idx="26">
                  <c:v>0.17172736999999999</c:v>
                </c:pt>
                <c:pt idx="27">
                  <c:v>0.17074388000000001</c:v>
                </c:pt>
                <c:pt idx="28">
                  <c:v>0.16981217000000001</c:v>
                </c:pt>
                <c:pt idx="29">
                  <c:v>0.16895746</c:v>
                </c:pt>
                <c:pt idx="30">
                  <c:v>0.16820607000000001</c:v>
                </c:pt>
                <c:pt idx="31">
                  <c:v>0.16761994</c:v>
                </c:pt>
                <c:pt idx="32">
                  <c:v>0.16719959000000001</c:v>
                </c:pt>
                <c:pt idx="33">
                  <c:v>0.16719959000000001</c:v>
                </c:pt>
                <c:pt idx="34">
                  <c:v>0.16805887999999999</c:v>
                </c:pt>
                <c:pt idx="35">
                  <c:v>0.17043005</c:v>
                </c:pt>
                <c:pt idx="36">
                  <c:v>0.17293501</c:v>
                </c:pt>
                <c:pt idx="37">
                  <c:v>0.17528391000000001</c:v>
                </c:pt>
                <c:pt idx="38">
                  <c:v>0.17703479</c:v>
                </c:pt>
                <c:pt idx="39">
                  <c:v>0.17856799999999998</c:v>
                </c:pt>
                <c:pt idx="40">
                  <c:v>0.18057652000000002</c:v>
                </c:pt>
                <c:pt idx="41">
                  <c:v>0.18171421000000001</c:v>
                </c:pt>
                <c:pt idx="42">
                  <c:v>0.18258803000000001</c:v>
                </c:pt>
                <c:pt idx="43">
                  <c:v>0.18289385999999999</c:v>
                </c:pt>
                <c:pt idx="44">
                  <c:v>0.18286516999999999</c:v>
                </c:pt>
                <c:pt idx="45">
                  <c:v>0.18131203000000001</c:v>
                </c:pt>
                <c:pt idx="46">
                  <c:v>0.17953127999999999</c:v>
                </c:pt>
                <c:pt idx="47">
                  <c:v>0.17770443999999999</c:v>
                </c:pt>
                <c:pt idx="48">
                  <c:v>0.17593887999999999</c:v>
                </c:pt>
                <c:pt idx="49">
                  <c:v>0.17421152000000001</c:v>
                </c:pt>
                <c:pt idx="50">
                  <c:v>0.17272680000000001</c:v>
                </c:pt>
                <c:pt idx="51">
                  <c:v>0.17140564</c:v>
                </c:pt>
                <c:pt idx="52">
                  <c:v>0.17031808000000001</c:v>
                </c:pt>
                <c:pt idx="53">
                  <c:v>0.16926155000000001</c:v>
                </c:pt>
                <c:pt idx="54">
                  <c:v>0.16844128999999999</c:v>
                </c:pt>
                <c:pt idx="55">
                  <c:v>0.16769449</c:v>
                </c:pt>
                <c:pt idx="56">
                  <c:v>0.16741273000000001</c:v>
                </c:pt>
                <c:pt idx="57">
                  <c:v>0.16673541</c:v>
                </c:pt>
                <c:pt idx="58">
                  <c:v>0.16673541</c:v>
                </c:pt>
                <c:pt idx="59">
                  <c:v>0.16610417</c:v>
                </c:pt>
                <c:pt idx="60">
                  <c:v>0.16564269000000001</c:v>
                </c:pt>
                <c:pt idx="61">
                  <c:v>0.16518848999999999</c:v>
                </c:pt>
                <c:pt idx="62">
                  <c:v>0.16492848000000002</c:v>
                </c:pt>
                <c:pt idx="63">
                  <c:v>0.16439276999999999</c:v>
                </c:pt>
                <c:pt idx="64">
                  <c:v>0.1639929</c:v>
                </c:pt>
                <c:pt idx="65">
                  <c:v>0.16373675999999998</c:v>
                </c:pt>
                <c:pt idx="66">
                  <c:v>0.16399701</c:v>
                </c:pt>
                <c:pt idx="67">
                  <c:v>0.16375274000000001</c:v>
                </c:pt>
                <c:pt idx="68">
                  <c:v>0.16325369000000001</c:v>
                </c:pt>
                <c:pt idx="69">
                  <c:v>0.16288861000000002</c:v>
                </c:pt>
                <c:pt idx="70">
                  <c:v>0.16275936999999999</c:v>
                </c:pt>
                <c:pt idx="71">
                  <c:v>0.16311985000000001</c:v>
                </c:pt>
                <c:pt idx="72">
                  <c:v>0.16339176</c:v>
                </c:pt>
                <c:pt idx="73">
                  <c:v>0.16403402</c:v>
                </c:pt>
                <c:pt idx="74">
                  <c:v>0.16479193</c:v>
                </c:pt>
                <c:pt idx="75">
                  <c:v>0.16533104000000001</c:v>
                </c:pt>
                <c:pt idx="76">
                  <c:v>0.16634380999999998</c:v>
                </c:pt>
                <c:pt idx="77">
                  <c:v>0.16743211000000002</c:v>
                </c:pt>
                <c:pt idx="78">
                  <c:v>0.16863312999999999</c:v>
                </c:pt>
                <c:pt idx="79">
                  <c:v>0.169767</c:v>
                </c:pt>
                <c:pt idx="80">
                  <c:v>0.17104636000000001</c:v>
                </c:pt>
                <c:pt idx="81">
                  <c:v>0.17201972000000001</c:v>
                </c:pt>
                <c:pt idx="82">
                  <c:v>0.17293135000000001</c:v>
                </c:pt>
                <c:pt idx="83">
                  <c:v>0.17384997999999999</c:v>
                </c:pt>
                <c:pt idx="84">
                  <c:v>0.1747756</c:v>
                </c:pt>
                <c:pt idx="85">
                  <c:v>0.17571753000000001</c:v>
                </c:pt>
                <c:pt idx="86">
                  <c:v>0.17664764000000002</c:v>
                </c:pt>
                <c:pt idx="87">
                  <c:v>0.17759384</c:v>
                </c:pt>
                <c:pt idx="88">
                  <c:v>0.17858796999999998</c:v>
                </c:pt>
                <c:pt idx="89">
                  <c:v>0.17956611</c:v>
                </c:pt>
                <c:pt idx="90">
                  <c:v>0.18087164</c:v>
                </c:pt>
                <c:pt idx="91">
                  <c:v>0.18203037999999999</c:v>
                </c:pt>
                <c:pt idx="92">
                  <c:v>0.18333743999999999</c:v>
                </c:pt>
                <c:pt idx="93">
                  <c:v>0.18460808000000001</c:v>
                </c:pt>
                <c:pt idx="94">
                  <c:v>0.18691199999999999</c:v>
                </c:pt>
                <c:pt idx="95">
                  <c:v>0.18916474999999999</c:v>
                </c:pt>
                <c:pt idx="96">
                  <c:v>0.19175549</c:v>
                </c:pt>
                <c:pt idx="97">
                  <c:v>0.19434627000000002</c:v>
                </c:pt>
                <c:pt idx="98">
                  <c:v>0.19651563999999999</c:v>
                </c:pt>
                <c:pt idx="99">
                  <c:v>0.19872945</c:v>
                </c:pt>
                <c:pt idx="100">
                  <c:v>0.2006578</c:v>
                </c:pt>
                <c:pt idx="101">
                  <c:v>0.20196640000000002</c:v>
                </c:pt>
                <c:pt idx="102">
                  <c:v>0.20328019</c:v>
                </c:pt>
                <c:pt idx="103">
                  <c:v>0.20459906</c:v>
                </c:pt>
                <c:pt idx="104">
                  <c:v>0.20592289999999999</c:v>
                </c:pt>
                <c:pt idx="105">
                  <c:v>0.20719493</c:v>
                </c:pt>
                <c:pt idx="106">
                  <c:v>0.20832623</c:v>
                </c:pt>
                <c:pt idx="107">
                  <c:v>0.20954582999999999</c:v>
                </c:pt>
                <c:pt idx="108">
                  <c:v>0.21075385999999999</c:v>
                </c:pt>
                <c:pt idx="109">
                  <c:v>0.21259862000000002</c:v>
                </c:pt>
                <c:pt idx="110">
                  <c:v>0.21499170000000001</c:v>
                </c:pt>
                <c:pt idx="111">
                  <c:v>0.21710504999999999</c:v>
                </c:pt>
                <c:pt idx="112">
                  <c:v>0.21961334000000002</c:v>
                </c:pt>
                <c:pt idx="113">
                  <c:v>0.22171024</c:v>
                </c:pt>
                <c:pt idx="114">
                  <c:v>0.22332985</c:v>
                </c:pt>
                <c:pt idx="115">
                  <c:v>0.22495319999999999</c:v>
                </c:pt>
                <c:pt idx="116">
                  <c:v>0.22710505</c:v>
                </c:pt>
                <c:pt idx="117">
                  <c:v>0.22952832000000001</c:v>
                </c:pt>
                <c:pt idx="118">
                  <c:v>0.23198526999999999</c:v>
                </c:pt>
                <c:pt idx="119">
                  <c:v>0.23389641</c:v>
                </c:pt>
                <c:pt idx="120">
                  <c:v>0.23607448</c:v>
                </c:pt>
                <c:pt idx="121">
                  <c:v>0.23721322</c:v>
                </c:pt>
                <c:pt idx="122">
                  <c:v>0.23860563000000001</c:v>
                </c:pt>
                <c:pt idx="123">
                  <c:v>0.24018193999999998</c:v>
                </c:pt>
                <c:pt idx="124">
                  <c:v>0.24174902000000001</c:v>
                </c:pt>
                <c:pt idx="125">
                  <c:v>0.24354163000000001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Tabelle1!$L$1</c:f>
              <c:strCache>
                <c:ptCount val="1"/>
                <c:pt idx="0">
                  <c:v>x (-80kV)</c:v>
                </c:pt>
              </c:strCache>
            </c:strRef>
          </c:tx>
          <c:marker>
            <c:symbol val="none"/>
          </c:marker>
          <c:xVal>
            <c:numRef>
              <c:f>Tabelle1!$K$2:$K$126</c:f>
              <c:numCache>
                <c:formatCode>General</c:formatCode>
                <c:ptCount val="125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1.4999999999999999E-2</c:v>
                </c:pt>
                <c:pt idx="17">
                  <c:v>1.6E-2</c:v>
                </c:pt>
                <c:pt idx="18">
                  <c:v>1.7000000000000001E-2</c:v>
                </c:pt>
                <c:pt idx="19">
                  <c:v>1.7999999999999999E-2</c:v>
                </c:pt>
                <c:pt idx="20">
                  <c:v>1.9E-2</c:v>
                </c:pt>
                <c:pt idx="21">
                  <c:v>0.02</c:v>
                </c:pt>
                <c:pt idx="22">
                  <c:v>2.1000000000000001E-2</c:v>
                </c:pt>
                <c:pt idx="23">
                  <c:v>2.1999999999999999E-2</c:v>
                </c:pt>
                <c:pt idx="24">
                  <c:v>2.3E-2</c:v>
                </c:pt>
                <c:pt idx="25">
                  <c:v>2.4E-2</c:v>
                </c:pt>
                <c:pt idx="26">
                  <c:v>2.5000000000000001E-2</c:v>
                </c:pt>
                <c:pt idx="27">
                  <c:v>2.5999999999999999E-2</c:v>
                </c:pt>
                <c:pt idx="28">
                  <c:v>2.7E-2</c:v>
                </c:pt>
                <c:pt idx="29">
                  <c:v>2.8000000000000001E-2</c:v>
                </c:pt>
                <c:pt idx="30">
                  <c:v>2.9000000000000001E-2</c:v>
                </c:pt>
                <c:pt idx="31">
                  <c:v>0.03</c:v>
                </c:pt>
                <c:pt idx="32">
                  <c:v>0.03</c:v>
                </c:pt>
                <c:pt idx="33">
                  <c:v>3.5000000000000003E-2</c:v>
                </c:pt>
                <c:pt idx="34">
                  <c:v>0.04</c:v>
                </c:pt>
                <c:pt idx="35">
                  <c:v>4.4999999999999998E-2</c:v>
                </c:pt>
                <c:pt idx="36">
                  <c:v>0.05</c:v>
                </c:pt>
                <c:pt idx="37">
                  <c:v>5.5E-2</c:v>
                </c:pt>
                <c:pt idx="38">
                  <c:v>0.06</c:v>
                </c:pt>
                <c:pt idx="39">
                  <c:v>6.5000000000000002E-2</c:v>
                </c:pt>
                <c:pt idx="40">
                  <c:v>7.0000000000000007E-2</c:v>
                </c:pt>
                <c:pt idx="41">
                  <c:v>7.4999999999999997E-2</c:v>
                </c:pt>
                <c:pt idx="42">
                  <c:v>0.08</c:v>
                </c:pt>
                <c:pt idx="43">
                  <c:v>8.5000000000000006E-2</c:v>
                </c:pt>
                <c:pt idx="44">
                  <c:v>0.09</c:v>
                </c:pt>
                <c:pt idx="45">
                  <c:v>9.5000000000000001E-2</c:v>
                </c:pt>
                <c:pt idx="46">
                  <c:v>0.1</c:v>
                </c:pt>
                <c:pt idx="47">
                  <c:v>0.105</c:v>
                </c:pt>
                <c:pt idx="48">
                  <c:v>0.11</c:v>
                </c:pt>
                <c:pt idx="49">
                  <c:v>0.115</c:v>
                </c:pt>
                <c:pt idx="50">
                  <c:v>0.12</c:v>
                </c:pt>
                <c:pt idx="51">
                  <c:v>0.125</c:v>
                </c:pt>
                <c:pt idx="52">
                  <c:v>0.13</c:v>
                </c:pt>
                <c:pt idx="53">
                  <c:v>0.13500000000000001</c:v>
                </c:pt>
                <c:pt idx="54">
                  <c:v>0.14000000000000001</c:v>
                </c:pt>
                <c:pt idx="55">
                  <c:v>0.14499999999999999</c:v>
                </c:pt>
                <c:pt idx="56">
                  <c:v>0.15</c:v>
                </c:pt>
                <c:pt idx="57">
                  <c:v>0.15</c:v>
                </c:pt>
                <c:pt idx="58">
                  <c:v>0.155</c:v>
                </c:pt>
                <c:pt idx="59">
                  <c:v>0.16</c:v>
                </c:pt>
                <c:pt idx="60">
                  <c:v>0.16500000000000001</c:v>
                </c:pt>
                <c:pt idx="61">
                  <c:v>0.17</c:v>
                </c:pt>
                <c:pt idx="62">
                  <c:v>0.17499999999999999</c:v>
                </c:pt>
                <c:pt idx="63">
                  <c:v>0.18</c:v>
                </c:pt>
                <c:pt idx="64">
                  <c:v>0.185</c:v>
                </c:pt>
                <c:pt idx="65">
                  <c:v>0.19</c:v>
                </c:pt>
                <c:pt idx="66">
                  <c:v>0.19500000000000001</c:v>
                </c:pt>
                <c:pt idx="67">
                  <c:v>0.2</c:v>
                </c:pt>
                <c:pt idx="68">
                  <c:v>0.20499999999999999</c:v>
                </c:pt>
                <c:pt idx="69">
                  <c:v>0.21</c:v>
                </c:pt>
                <c:pt idx="70">
                  <c:v>0.215</c:v>
                </c:pt>
                <c:pt idx="71">
                  <c:v>0.22</c:v>
                </c:pt>
                <c:pt idx="72">
                  <c:v>0.22500000000000001</c:v>
                </c:pt>
                <c:pt idx="73">
                  <c:v>0.23</c:v>
                </c:pt>
                <c:pt idx="74">
                  <c:v>0.23499999999999999</c:v>
                </c:pt>
                <c:pt idx="75">
                  <c:v>0.24</c:v>
                </c:pt>
                <c:pt idx="76">
                  <c:v>0.245</c:v>
                </c:pt>
                <c:pt idx="77">
                  <c:v>0.25</c:v>
                </c:pt>
                <c:pt idx="78">
                  <c:v>0.255</c:v>
                </c:pt>
                <c:pt idx="79">
                  <c:v>0.26</c:v>
                </c:pt>
                <c:pt idx="80">
                  <c:v>0.26500000000000001</c:v>
                </c:pt>
                <c:pt idx="81">
                  <c:v>0.27</c:v>
                </c:pt>
                <c:pt idx="82">
                  <c:v>0.27500000000000002</c:v>
                </c:pt>
                <c:pt idx="83">
                  <c:v>0.28000000000000003</c:v>
                </c:pt>
                <c:pt idx="84">
                  <c:v>0.28499999999999998</c:v>
                </c:pt>
                <c:pt idx="85">
                  <c:v>0.28999999999999998</c:v>
                </c:pt>
                <c:pt idx="86">
                  <c:v>0.29499999999999998</c:v>
                </c:pt>
                <c:pt idx="87">
                  <c:v>0.3</c:v>
                </c:pt>
                <c:pt idx="88">
                  <c:v>0.30499999999999999</c:v>
                </c:pt>
                <c:pt idx="89">
                  <c:v>0.31</c:v>
                </c:pt>
                <c:pt idx="90">
                  <c:v>0.315</c:v>
                </c:pt>
                <c:pt idx="91">
                  <c:v>0.32</c:v>
                </c:pt>
                <c:pt idx="92">
                  <c:v>0.32500000000000001</c:v>
                </c:pt>
                <c:pt idx="93">
                  <c:v>0.33</c:v>
                </c:pt>
                <c:pt idx="94">
                  <c:v>0.33500000000000002</c:v>
                </c:pt>
                <c:pt idx="95">
                  <c:v>0.34</c:v>
                </c:pt>
                <c:pt idx="96">
                  <c:v>0.34499999999999997</c:v>
                </c:pt>
                <c:pt idx="97">
                  <c:v>0.35</c:v>
                </c:pt>
                <c:pt idx="98">
                  <c:v>0.35499999999999998</c:v>
                </c:pt>
                <c:pt idx="99">
                  <c:v>0.36</c:v>
                </c:pt>
                <c:pt idx="100">
                  <c:v>0.36499999999999999</c:v>
                </c:pt>
                <c:pt idx="101">
                  <c:v>0.37</c:v>
                </c:pt>
                <c:pt idx="102">
                  <c:v>0.375</c:v>
                </c:pt>
                <c:pt idx="103">
                  <c:v>0.38</c:v>
                </c:pt>
                <c:pt idx="104">
                  <c:v>0.38500000000000001</c:v>
                </c:pt>
                <c:pt idx="105">
                  <c:v>0.39</c:v>
                </c:pt>
                <c:pt idx="106">
                  <c:v>0.39500000000000002</c:v>
                </c:pt>
                <c:pt idx="107">
                  <c:v>0.4</c:v>
                </c:pt>
                <c:pt idx="108">
                  <c:v>0.40500000000000003</c:v>
                </c:pt>
                <c:pt idx="109">
                  <c:v>0.41</c:v>
                </c:pt>
                <c:pt idx="110">
                  <c:v>0.41499999999999998</c:v>
                </c:pt>
                <c:pt idx="111">
                  <c:v>0.42</c:v>
                </c:pt>
                <c:pt idx="112">
                  <c:v>0.42499999999999999</c:v>
                </c:pt>
                <c:pt idx="113">
                  <c:v>0.43</c:v>
                </c:pt>
                <c:pt idx="114">
                  <c:v>0.435</c:v>
                </c:pt>
                <c:pt idx="115">
                  <c:v>0.44</c:v>
                </c:pt>
                <c:pt idx="116">
                  <c:v>0.44500000000000001</c:v>
                </c:pt>
                <c:pt idx="117">
                  <c:v>0.45</c:v>
                </c:pt>
                <c:pt idx="118">
                  <c:v>0.45500000000000002</c:v>
                </c:pt>
                <c:pt idx="119">
                  <c:v>0.46</c:v>
                </c:pt>
                <c:pt idx="120">
                  <c:v>0.46500000000000002</c:v>
                </c:pt>
                <c:pt idx="121">
                  <c:v>0.47</c:v>
                </c:pt>
                <c:pt idx="122">
                  <c:v>0.47499999999999998</c:v>
                </c:pt>
                <c:pt idx="123">
                  <c:v>0.48</c:v>
                </c:pt>
                <c:pt idx="124">
                  <c:v>0.48499999999999999</c:v>
                </c:pt>
              </c:numCache>
            </c:numRef>
          </c:xVal>
          <c:yVal>
            <c:numRef>
              <c:f>Tabelle1!$L:$L</c:f>
              <c:numCache>
                <c:formatCode>General</c:formatCode>
                <c:ptCount val="1048576"/>
                <c:pt idx="0">
                  <c:v>0</c:v>
                </c:pt>
                <c:pt idx="1">
                  <c:v>0.21794872000000001</c:v>
                </c:pt>
                <c:pt idx="2">
                  <c:v>0.21544188</c:v>
                </c:pt>
                <c:pt idx="3">
                  <c:v>0.21220842999999998</c:v>
                </c:pt>
                <c:pt idx="4">
                  <c:v>0.20898524999999998</c:v>
                </c:pt>
                <c:pt idx="5">
                  <c:v>0.20598554999999999</c:v>
                </c:pt>
                <c:pt idx="6">
                  <c:v>0.20300883</c:v>
                </c:pt>
                <c:pt idx="7">
                  <c:v>0.20038497999999999</c:v>
                </c:pt>
                <c:pt idx="8">
                  <c:v>0.19782293000000001</c:v>
                </c:pt>
                <c:pt idx="9">
                  <c:v>0.19555311</c:v>
                </c:pt>
                <c:pt idx="10">
                  <c:v>0.19335277000000001</c:v>
                </c:pt>
                <c:pt idx="11">
                  <c:v>0.19137141000000002</c:v>
                </c:pt>
                <c:pt idx="12">
                  <c:v>0.18945434999999999</c:v>
                </c:pt>
                <c:pt idx="13">
                  <c:v>0.18770179000000001</c:v>
                </c:pt>
                <c:pt idx="14">
                  <c:v>0.186006</c:v>
                </c:pt>
                <c:pt idx="15">
                  <c:v>0.18443639000000001</c:v>
                </c:pt>
                <c:pt idx="16">
                  <c:v>0.18291644000000001</c:v>
                </c:pt>
                <c:pt idx="17">
                  <c:v>0.18291644000000001</c:v>
                </c:pt>
                <c:pt idx="18">
                  <c:v>0.18149510999999999</c:v>
                </c:pt>
                <c:pt idx="19">
                  <c:v>0.18011723000000002</c:v>
                </c:pt>
                <c:pt idx="20">
                  <c:v>0.17881786000000002</c:v>
                </c:pt>
                <c:pt idx="21">
                  <c:v>0.17755669999999998</c:v>
                </c:pt>
                <c:pt idx="22">
                  <c:v>0.17635982</c:v>
                </c:pt>
                <c:pt idx="23">
                  <c:v>0.17519709</c:v>
                </c:pt>
                <c:pt idx="24">
                  <c:v>0.17408962</c:v>
                </c:pt>
                <c:pt idx="25">
                  <c:v>0.17301395999999999</c:v>
                </c:pt>
                <c:pt idx="26">
                  <c:v>0.17199238</c:v>
                </c:pt>
                <c:pt idx="27">
                  <c:v>0.17100425</c:v>
                </c:pt>
                <c:pt idx="28">
                  <c:v>0.17008878999999999</c:v>
                </c:pt>
                <c:pt idx="29">
                  <c:v>0.16922121999999998</c:v>
                </c:pt>
                <c:pt idx="30">
                  <c:v>0.16849813</c:v>
                </c:pt>
                <c:pt idx="31">
                  <c:v>0.16787618999999998</c:v>
                </c:pt>
                <c:pt idx="32">
                  <c:v>0.16750429999999999</c:v>
                </c:pt>
                <c:pt idx="33">
                  <c:v>0.16750429999999999</c:v>
                </c:pt>
                <c:pt idx="34">
                  <c:v>0.16831218000000001</c:v>
                </c:pt>
                <c:pt idx="35">
                  <c:v>0.17064502000000001</c:v>
                </c:pt>
                <c:pt idx="36">
                  <c:v>0.17310835999999999</c:v>
                </c:pt>
                <c:pt idx="37">
                  <c:v>0.17556168999999999</c:v>
                </c:pt>
                <c:pt idx="38">
                  <c:v>0.17723922</c:v>
                </c:pt>
                <c:pt idx="39">
                  <c:v>0.17877059000000001</c:v>
                </c:pt>
                <c:pt idx="40">
                  <c:v>0.18041608000000001</c:v>
                </c:pt>
                <c:pt idx="41">
                  <c:v>0.18116151999999999</c:v>
                </c:pt>
                <c:pt idx="42">
                  <c:v>0.18088880999999998</c:v>
                </c:pt>
                <c:pt idx="43">
                  <c:v>0.17992520000000001</c:v>
                </c:pt>
                <c:pt idx="44">
                  <c:v>0.17804520000000001</c:v>
                </c:pt>
                <c:pt idx="45">
                  <c:v>0.17463373000000001</c:v>
                </c:pt>
                <c:pt idx="46">
                  <c:v>0.17069679000000001</c:v>
                </c:pt>
                <c:pt idx="47">
                  <c:v>0.16677658000000001</c:v>
                </c:pt>
                <c:pt idx="48">
                  <c:v>0.16304148000000002</c:v>
                </c:pt>
                <c:pt idx="49">
                  <c:v>0.15946573999999999</c:v>
                </c:pt>
                <c:pt idx="50">
                  <c:v>0.15626143000000001</c:v>
                </c:pt>
                <c:pt idx="51">
                  <c:v>0.15331561000000002</c:v>
                </c:pt>
                <c:pt idx="52">
                  <c:v>0.15056004000000001</c:v>
                </c:pt>
                <c:pt idx="53">
                  <c:v>0.14791093</c:v>
                </c:pt>
                <c:pt idx="54">
                  <c:v>0.14577662000000002</c:v>
                </c:pt>
                <c:pt idx="55">
                  <c:v>0.14380318</c:v>
                </c:pt>
                <c:pt idx="56">
                  <c:v>0.1418538</c:v>
                </c:pt>
                <c:pt idx="57">
                  <c:v>0.13994535999999999</c:v>
                </c:pt>
                <c:pt idx="58">
                  <c:v>0.13994535999999999</c:v>
                </c:pt>
                <c:pt idx="59">
                  <c:v>0.13782695</c:v>
                </c:pt>
                <c:pt idx="60">
                  <c:v>0.13640825000000001</c:v>
                </c:pt>
                <c:pt idx="61">
                  <c:v>0.13479067</c:v>
                </c:pt>
                <c:pt idx="62">
                  <c:v>0.13281411000000001</c:v>
                </c:pt>
                <c:pt idx="63">
                  <c:v>0.13144930999999999</c:v>
                </c:pt>
                <c:pt idx="64">
                  <c:v>0.13012235</c:v>
                </c:pt>
                <c:pt idx="65">
                  <c:v>0.12859100999999998</c:v>
                </c:pt>
                <c:pt idx="66">
                  <c:v>0.12698925</c:v>
                </c:pt>
                <c:pt idx="67">
                  <c:v>0.12556283999999998</c:v>
                </c:pt>
                <c:pt idx="68">
                  <c:v>0.12436413000000002</c:v>
                </c:pt>
                <c:pt idx="69">
                  <c:v>0.12372663</c:v>
                </c:pt>
                <c:pt idx="70">
                  <c:v>0.12303573</c:v>
                </c:pt>
                <c:pt idx="71">
                  <c:v>0.12245307000000001</c:v>
                </c:pt>
                <c:pt idx="72">
                  <c:v>0.12215562999999999</c:v>
                </c:pt>
                <c:pt idx="73">
                  <c:v>0.12201227000000001</c:v>
                </c:pt>
                <c:pt idx="74">
                  <c:v>0.12157385</c:v>
                </c:pt>
                <c:pt idx="75">
                  <c:v>0.12130538</c:v>
                </c:pt>
                <c:pt idx="76">
                  <c:v>0.12105102000000001</c:v>
                </c:pt>
                <c:pt idx="77">
                  <c:v>0.12057616</c:v>
                </c:pt>
                <c:pt idx="78">
                  <c:v>0.12026083999999999</c:v>
                </c:pt>
                <c:pt idx="79">
                  <c:v>0.12017019</c:v>
                </c:pt>
                <c:pt idx="80">
                  <c:v>0.12021920999999999</c:v>
                </c:pt>
                <c:pt idx="81">
                  <c:v>0.12055455999999999</c:v>
                </c:pt>
                <c:pt idx="82">
                  <c:v>0.12227454</c:v>
                </c:pt>
                <c:pt idx="83">
                  <c:v>0.12357686</c:v>
                </c:pt>
                <c:pt idx="84">
                  <c:v>0.12527448999999999</c:v>
                </c:pt>
                <c:pt idx="85">
                  <c:v>0.12544271999999998</c:v>
                </c:pt>
                <c:pt idx="86">
                  <c:v>0.12543523000000001</c:v>
                </c:pt>
                <c:pt idx="87">
                  <c:v>0.12544111999999999</c:v>
                </c:pt>
                <c:pt idx="88">
                  <c:v>0.12548617000000001</c:v>
                </c:pt>
                <c:pt idx="89">
                  <c:v>0.12704488999999999</c:v>
                </c:pt>
                <c:pt idx="90">
                  <c:v>0.12850135000000001</c:v>
                </c:pt>
                <c:pt idx="91">
                  <c:v>0.12905132</c:v>
                </c:pt>
                <c:pt idx="92">
                  <c:v>0.13042456000000002</c:v>
                </c:pt>
                <c:pt idx="93">
                  <c:v>0.13176387000000001</c:v>
                </c:pt>
                <c:pt idx="94">
                  <c:v>0.13242339</c:v>
                </c:pt>
                <c:pt idx="95">
                  <c:v>0.13280055999999998</c:v>
                </c:pt>
                <c:pt idx="96">
                  <c:v>0.13456998000000001</c:v>
                </c:pt>
                <c:pt idx="97">
                  <c:v>0.13591464</c:v>
                </c:pt>
                <c:pt idx="98">
                  <c:v>0.13722357000000002</c:v>
                </c:pt>
                <c:pt idx="99">
                  <c:v>0.13895064999999998</c:v>
                </c:pt>
                <c:pt idx="100">
                  <c:v>0.14070205</c:v>
                </c:pt>
                <c:pt idx="101">
                  <c:v>0.14201032999999999</c:v>
                </c:pt>
                <c:pt idx="102">
                  <c:v>0.14375786999999998</c:v>
                </c:pt>
                <c:pt idx="103">
                  <c:v>0.14524258000000001</c:v>
                </c:pt>
                <c:pt idx="104">
                  <c:v>0.14675247999999999</c:v>
                </c:pt>
                <c:pt idx="105">
                  <c:v>0.14766335</c:v>
                </c:pt>
                <c:pt idx="106">
                  <c:v>0.14825584999999999</c:v>
                </c:pt>
                <c:pt idx="107">
                  <c:v>0.14875633000000002</c:v>
                </c:pt>
                <c:pt idx="108">
                  <c:v>0.14943764000000001</c:v>
                </c:pt>
                <c:pt idx="109">
                  <c:v>0.15108445000000001</c:v>
                </c:pt>
                <c:pt idx="110">
                  <c:v>0.15277641</c:v>
                </c:pt>
                <c:pt idx="111">
                  <c:v>0.15425534999999999</c:v>
                </c:pt>
                <c:pt idx="112">
                  <c:v>0.15594631</c:v>
                </c:pt>
                <c:pt idx="113">
                  <c:v>0.15718960000000001</c:v>
                </c:pt>
                <c:pt idx="114">
                  <c:v>0.15887498</c:v>
                </c:pt>
                <c:pt idx="115">
                  <c:v>0.16056076</c:v>
                </c:pt>
                <c:pt idx="116">
                  <c:v>0.16195971000000001</c:v>
                </c:pt>
                <c:pt idx="117">
                  <c:v>0.16367352000000002</c:v>
                </c:pt>
                <c:pt idx="118">
                  <c:v>0.16513673000000001</c:v>
                </c:pt>
                <c:pt idx="119">
                  <c:v>0.16690625000000001</c:v>
                </c:pt>
                <c:pt idx="120">
                  <c:v>0.16858199999999998</c:v>
                </c:pt>
                <c:pt idx="121">
                  <c:v>0.17035343999999999</c:v>
                </c:pt>
                <c:pt idx="122">
                  <c:v>0.17212525000000001</c:v>
                </c:pt>
                <c:pt idx="123">
                  <c:v>0.17389742</c:v>
                </c:pt>
                <c:pt idx="124">
                  <c:v>0.17566993</c:v>
                </c:pt>
                <c:pt idx="125">
                  <c:v>0.17715396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Tabelle1!$N$1</c:f>
              <c:strCache>
                <c:ptCount val="1"/>
                <c:pt idx="0">
                  <c:v>x (-90kV)</c:v>
                </c:pt>
              </c:strCache>
            </c:strRef>
          </c:tx>
          <c:marker>
            <c:symbol val="none"/>
          </c:marker>
          <c:xVal>
            <c:numRef>
              <c:f>Tabelle1!$M$2:$M$126</c:f>
              <c:numCache>
                <c:formatCode>General</c:formatCode>
                <c:ptCount val="125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1.4999999999999999E-2</c:v>
                </c:pt>
                <c:pt idx="17">
                  <c:v>1.6E-2</c:v>
                </c:pt>
                <c:pt idx="18">
                  <c:v>1.7000000000000001E-2</c:v>
                </c:pt>
                <c:pt idx="19">
                  <c:v>1.7999999999999999E-2</c:v>
                </c:pt>
                <c:pt idx="20">
                  <c:v>1.9E-2</c:v>
                </c:pt>
                <c:pt idx="21">
                  <c:v>0.02</c:v>
                </c:pt>
                <c:pt idx="22">
                  <c:v>2.1000000000000001E-2</c:v>
                </c:pt>
                <c:pt idx="23">
                  <c:v>2.1999999999999999E-2</c:v>
                </c:pt>
                <c:pt idx="24">
                  <c:v>2.3E-2</c:v>
                </c:pt>
                <c:pt idx="25">
                  <c:v>2.4E-2</c:v>
                </c:pt>
                <c:pt idx="26">
                  <c:v>2.5000000000000001E-2</c:v>
                </c:pt>
                <c:pt idx="27">
                  <c:v>2.5999999999999999E-2</c:v>
                </c:pt>
                <c:pt idx="28">
                  <c:v>2.7E-2</c:v>
                </c:pt>
                <c:pt idx="29">
                  <c:v>2.8000000000000001E-2</c:v>
                </c:pt>
                <c:pt idx="30">
                  <c:v>2.9000000000000001E-2</c:v>
                </c:pt>
                <c:pt idx="31">
                  <c:v>0.03</c:v>
                </c:pt>
                <c:pt idx="32">
                  <c:v>0.03</c:v>
                </c:pt>
                <c:pt idx="33">
                  <c:v>3.5000000000000003E-2</c:v>
                </c:pt>
                <c:pt idx="34">
                  <c:v>0.04</c:v>
                </c:pt>
                <c:pt idx="35">
                  <c:v>4.4999999999999998E-2</c:v>
                </c:pt>
                <c:pt idx="36">
                  <c:v>0.05</c:v>
                </c:pt>
                <c:pt idx="37">
                  <c:v>5.5E-2</c:v>
                </c:pt>
                <c:pt idx="38">
                  <c:v>0.06</c:v>
                </c:pt>
                <c:pt idx="39">
                  <c:v>6.5000000000000002E-2</c:v>
                </c:pt>
                <c:pt idx="40">
                  <c:v>7.0000000000000007E-2</c:v>
                </c:pt>
                <c:pt idx="41">
                  <c:v>7.4999999999999997E-2</c:v>
                </c:pt>
                <c:pt idx="42">
                  <c:v>0.08</c:v>
                </c:pt>
                <c:pt idx="43">
                  <c:v>8.5000000000000006E-2</c:v>
                </c:pt>
                <c:pt idx="44">
                  <c:v>0.09</c:v>
                </c:pt>
                <c:pt idx="45">
                  <c:v>9.5000000000000001E-2</c:v>
                </c:pt>
                <c:pt idx="46">
                  <c:v>0.1</c:v>
                </c:pt>
                <c:pt idx="47">
                  <c:v>0.105</c:v>
                </c:pt>
                <c:pt idx="48">
                  <c:v>0.11</c:v>
                </c:pt>
                <c:pt idx="49">
                  <c:v>0.115</c:v>
                </c:pt>
                <c:pt idx="50">
                  <c:v>0.12</c:v>
                </c:pt>
                <c:pt idx="51">
                  <c:v>0.125</c:v>
                </c:pt>
                <c:pt idx="52">
                  <c:v>0.13</c:v>
                </c:pt>
                <c:pt idx="53">
                  <c:v>0.13500000000000001</c:v>
                </c:pt>
                <c:pt idx="54">
                  <c:v>0.14000000000000001</c:v>
                </c:pt>
                <c:pt idx="55">
                  <c:v>0.14499999999999999</c:v>
                </c:pt>
                <c:pt idx="56">
                  <c:v>0.15</c:v>
                </c:pt>
                <c:pt idx="57">
                  <c:v>0.15</c:v>
                </c:pt>
                <c:pt idx="58">
                  <c:v>0.155</c:v>
                </c:pt>
                <c:pt idx="59">
                  <c:v>0.16</c:v>
                </c:pt>
                <c:pt idx="60">
                  <c:v>0.16500000000000001</c:v>
                </c:pt>
                <c:pt idx="61">
                  <c:v>0.17</c:v>
                </c:pt>
                <c:pt idx="62">
                  <c:v>0.17499999999999999</c:v>
                </c:pt>
                <c:pt idx="63">
                  <c:v>0.18</c:v>
                </c:pt>
                <c:pt idx="64">
                  <c:v>0.185</c:v>
                </c:pt>
                <c:pt idx="65">
                  <c:v>0.19</c:v>
                </c:pt>
                <c:pt idx="66">
                  <c:v>0.19500000000000001</c:v>
                </c:pt>
                <c:pt idx="67">
                  <c:v>0.2</c:v>
                </c:pt>
                <c:pt idx="68">
                  <c:v>0.20499999999999999</c:v>
                </c:pt>
                <c:pt idx="69">
                  <c:v>0.21</c:v>
                </c:pt>
                <c:pt idx="70">
                  <c:v>0.215</c:v>
                </c:pt>
                <c:pt idx="71">
                  <c:v>0.22</c:v>
                </c:pt>
                <c:pt idx="72">
                  <c:v>0.22500000000000001</c:v>
                </c:pt>
                <c:pt idx="73">
                  <c:v>0.23</c:v>
                </c:pt>
                <c:pt idx="74">
                  <c:v>0.23499999999999999</c:v>
                </c:pt>
                <c:pt idx="75">
                  <c:v>0.24</c:v>
                </c:pt>
                <c:pt idx="76">
                  <c:v>0.245</c:v>
                </c:pt>
                <c:pt idx="77">
                  <c:v>0.25</c:v>
                </c:pt>
                <c:pt idx="78">
                  <c:v>0.255</c:v>
                </c:pt>
                <c:pt idx="79">
                  <c:v>0.26</c:v>
                </c:pt>
                <c:pt idx="80">
                  <c:v>0.26500000000000001</c:v>
                </c:pt>
                <c:pt idx="81">
                  <c:v>0.27</c:v>
                </c:pt>
                <c:pt idx="82">
                  <c:v>0.27500000000000002</c:v>
                </c:pt>
                <c:pt idx="83">
                  <c:v>0.28000000000000003</c:v>
                </c:pt>
                <c:pt idx="84">
                  <c:v>0.28499999999999998</c:v>
                </c:pt>
                <c:pt idx="85">
                  <c:v>0.28999999999999998</c:v>
                </c:pt>
                <c:pt idx="86">
                  <c:v>0.29499999999999998</c:v>
                </c:pt>
                <c:pt idx="87">
                  <c:v>0.3</c:v>
                </c:pt>
                <c:pt idx="88">
                  <c:v>0.30499999999999999</c:v>
                </c:pt>
                <c:pt idx="89">
                  <c:v>0.31</c:v>
                </c:pt>
                <c:pt idx="90">
                  <c:v>0.315</c:v>
                </c:pt>
                <c:pt idx="91">
                  <c:v>0.32</c:v>
                </c:pt>
                <c:pt idx="92">
                  <c:v>0.32500000000000001</c:v>
                </c:pt>
                <c:pt idx="93">
                  <c:v>0.33</c:v>
                </c:pt>
                <c:pt idx="94">
                  <c:v>0.33500000000000002</c:v>
                </c:pt>
                <c:pt idx="95">
                  <c:v>0.34</c:v>
                </c:pt>
                <c:pt idx="96">
                  <c:v>0.34499999999999997</c:v>
                </c:pt>
                <c:pt idx="97">
                  <c:v>0.35</c:v>
                </c:pt>
                <c:pt idx="98">
                  <c:v>0.35499999999999998</c:v>
                </c:pt>
                <c:pt idx="99">
                  <c:v>0.36</c:v>
                </c:pt>
                <c:pt idx="100">
                  <c:v>0.36499999999999999</c:v>
                </c:pt>
                <c:pt idx="101">
                  <c:v>0.37</c:v>
                </c:pt>
                <c:pt idx="102">
                  <c:v>0.375</c:v>
                </c:pt>
                <c:pt idx="103">
                  <c:v>0.38</c:v>
                </c:pt>
                <c:pt idx="104">
                  <c:v>0.38500000000000001</c:v>
                </c:pt>
                <c:pt idx="105">
                  <c:v>0.39</c:v>
                </c:pt>
                <c:pt idx="106">
                  <c:v>0.39500000000000002</c:v>
                </c:pt>
                <c:pt idx="107">
                  <c:v>0.4</c:v>
                </c:pt>
                <c:pt idx="108">
                  <c:v>0.40500000000000003</c:v>
                </c:pt>
                <c:pt idx="109">
                  <c:v>0.41</c:v>
                </c:pt>
                <c:pt idx="110">
                  <c:v>0.41499999999999998</c:v>
                </c:pt>
                <c:pt idx="111">
                  <c:v>0.42</c:v>
                </c:pt>
                <c:pt idx="112">
                  <c:v>0.42499999999999999</c:v>
                </c:pt>
                <c:pt idx="113">
                  <c:v>0.43</c:v>
                </c:pt>
                <c:pt idx="114">
                  <c:v>0.435</c:v>
                </c:pt>
                <c:pt idx="115">
                  <c:v>0.44</c:v>
                </c:pt>
                <c:pt idx="116">
                  <c:v>0.44500000000000001</c:v>
                </c:pt>
                <c:pt idx="117">
                  <c:v>0.45</c:v>
                </c:pt>
                <c:pt idx="118">
                  <c:v>0.45500000000000002</c:v>
                </c:pt>
                <c:pt idx="119">
                  <c:v>0.46</c:v>
                </c:pt>
                <c:pt idx="120">
                  <c:v>0.46500000000000002</c:v>
                </c:pt>
                <c:pt idx="121">
                  <c:v>0.47</c:v>
                </c:pt>
                <c:pt idx="122">
                  <c:v>0.47499999999999998</c:v>
                </c:pt>
                <c:pt idx="123">
                  <c:v>0.48</c:v>
                </c:pt>
                <c:pt idx="124">
                  <c:v>0.48499999999999999</c:v>
                </c:pt>
              </c:numCache>
            </c:numRef>
          </c:xVal>
          <c:yVal>
            <c:numRef>
              <c:f>Tabelle1!$N:$N</c:f>
              <c:numCache>
                <c:formatCode>General</c:formatCode>
                <c:ptCount val="1048576"/>
                <c:pt idx="0">
                  <c:v>0</c:v>
                </c:pt>
                <c:pt idx="1">
                  <c:v>0.21794872000000001</c:v>
                </c:pt>
                <c:pt idx="2">
                  <c:v>0.21540514000000002</c:v>
                </c:pt>
                <c:pt idx="3">
                  <c:v>0.21208574999999999</c:v>
                </c:pt>
                <c:pt idx="4">
                  <c:v>0.20883265999999998</c:v>
                </c:pt>
                <c:pt idx="5">
                  <c:v>0.20571011</c:v>
                </c:pt>
                <c:pt idx="6">
                  <c:v>0.20268236000000001</c:v>
                </c:pt>
                <c:pt idx="7">
                  <c:v>0.19998661000000001</c:v>
                </c:pt>
                <c:pt idx="8">
                  <c:v>0.19735721000000001</c:v>
                </c:pt>
                <c:pt idx="9">
                  <c:v>0.19504417999999998</c:v>
                </c:pt>
                <c:pt idx="10">
                  <c:v>0.19277254999999999</c:v>
                </c:pt>
                <c:pt idx="11">
                  <c:v>0.19076029999999999</c:v>
                </c:pt>
                <c:pt idx="12">
                  <c:v>0.18877351000000001</c:v>
                </c:pt>
                <c:pt idx="13">
                  <c:v>0.18699548999999999</c:v>
                </c:pt>
                <c:pt idx="14">
                  <c:v>0.18523258000000001</c:v>
                </c:pt>
                <c:pt idx="15">
                  <c:v>0.18363826999999999</c:v>
                </c:pt>
                <c:pt idx="16">
                  <c:v>0.18205363999999999</c:v>
                </c:pt>
                <c:pt idx="17">
                  <c:v>0.18205363999999999</c:v>
                </c:pt>
                <c:pt idx="18">
                  <c:v>0.18060953999999999</c:v>
                </c:pt>
                <c:pt idx="19">
                  <c:v>0.1791711</c:v>
                </c:pt>
                <c:pt idx="20">
                  <c:v>0.17785081999999999</c:v>
                </c:pt>
                <c:pt idx="21">
                  <c:v>0.17653351</c:v>
                </c:pt>
                <c:pt idx="22">
                  <c:v>0.17531769</c:v>
                </c:pt>
                <c:pt idx="23">
                  <c:v>0.17410426000000001</c:v>
                </c:pt>
                <c:pt idx="24">
                  <c:v>0.17297862</c:v>
                </c:pt>
                <c:pt idx="25">
                  <c:v>0.17185653000000001</c:v>
                </c:pt>
                <c:pt idx="26">
                  <c:v>0.17081821999999999</c:v>
                </c:pt>
                <c:pt idx="27">
                  <c:v>0.16978487</c:v>
                </c:pt>
                <c:pt idx="28">
                  <c:v>0.16885586999999999</c:v>
                </c:pt>
                <c:pt idx="29">
                  <c:v>0.16793438999999999</c:v>
                </c:pt>
                <c:pt idx="30">
                  <c:v>0.16720927999999999</c:v>
                </c:pt>
                <c:pt idx="31">
                  <c:v>0.16650012</c:v>
                </c:pt>
                <c:pt idx="32">
                  <c:v>0.16616355999999999</c:v>
                </c:pt>
                <c:pt idx="33">
                  <c:v>0.16616355999999999</c:v>
                </c:pt>
                <c:pt idx="34">
                  <c:v>0.16672384999999998</c:v>
                </c:pt>
                <c:pt idx="35">
                  <c:v>0.16883746999999999</c:v>
                </c:pt>
                <c:pt idx="36">
                  <c:v>0.1705941</c:v>
                </c:pt>
                <c:pt idx="37">
                  <c:v>0.17213924</c:v>
                </c:pt>
                <c:pt idx="38">
                  <c:v>0.17388186999999999</c:v>
                </c:pt>
                <c:pt idx="39">
                  <c:v>0.17546789999999998</c:v>
                </c:pt>
                <c:pt idx="40">
                  <c:v>0.17612112999999999</c:v>
                </c:pt>
                <c:pt idx="41">
                  <c:v>0.1755506</c:v>
                </c:pt>
                <c:pt idx="42">
                  <c:v>0.17295921</c:v>
                </c:pt>
                <c:pt idx="43">
                  <c:v>0.16844312</c:v>
                </c:pt>
                <c:pt idx="44">
                  <c:v>0.16195370000000001</c:v>
                </c:pt>
                <c:pt idx="45">
                  <c:v>0.15415358000000001</c:v>
                </c:pt>
                <c:pt idx="46">
                  <c:v>0.14620796999999999</c:v>
                </c:pt>
                <c:pt idx="47">
                  <c:v>0.13831895000000002</c:v>
                </c:pt>
                <c:pt idx="48">
                  <c:v>0.13081897000000001</c:v>
                </c:pt>
                <c:pt idx="49">
                  <c:v>0.12406744</c:v>
                </c:pt>
                <c:pt idx="50">
                  <c:v>0.11814095000000001</c:v>
                </c:pt>
                <c:pt idx="51">
                  <c:v>0.11234739000000001</c:v>
                </c:pt>
                <c:pt idx="52">
                  <c:v>0.10691322</c:v>
                </c:pt>
                <c:pt idx="53">
                  <c:v>0.10198508000000001</c:v>
                </c:pt>
                <c:pt idx="54" formatCode="0.00E+00">
                  <c:v>9.6895057999999992E-2</c:v>
                </c:pt>
                <c:pt idx="55" formatCode="0.00E+00">
                  <c:v>9.2471544000000003E-2</c:v>
                </c:pt>
                <c:pt idx="56" formatCode="0.00E+00">
                  <c:v>8.8220221000000001E-2</c:v>
                </c:pt>
                <c:pt idx="57" formatCode="0.00E+00">
                  <c:v>8.4051538999999995E-2</c:v>
                </c:pt>
                <c:pt idx="58" formatCode="0.00E+00">
                  <c:v>8.4051538999999995E-2</c:v>
                </c:pt>
                <c:pt idx="59" formatCode="0.00E+00">
                  <c:v>8.0173896999999994E-2</c:v>
                </c:pt>
                <c:pt idx="60" formatCode="0.00E+00">
                  <c:v>7.7013380999999992E-2</c:v>
                </c:pt>
                <c:pt idx="61" formatCode="0.00E+00">
                  <c:v>7.3799956E-2</c:v>
                </c:pt>
                <c:pt idx="62" formatCode="0.00E+00">
                  <c:v>7.0713287E-2</c:v>
                </c:pt>
                <c:pt idx="63" formatCode="0.00E+00">
                  <c:v>6.7709290000000005E-2</c:v>
                </c:pt>
                <c:pt idx="64" formatCode="0.00E+00">
                  <c:v>6.5763079000000002E-2</c:v>
                </c:pt>
                <c:pt idx="65" formatCode="0.00E+00">
                  <c:v>6.4768607000000006E-2</c:v>
                </c:pt>
                <c:pt idx="66" formatCode="0.00E+00">
                  <c:v>6.2293318999999993E-2</c:v>
                </c:pt>
                <c:pt idx="67" formatCode="0.00E+00">
                  <c:v>6.1648603000000003E-2</c:v>
                </c:pt>
                <c:pt idx="68" formatCode="0.00E+00">
                  <c:v>6.0542954000000003E-2</c:v>
                </c:pt>
                <c:pt idx="69" formatCode="0.00E+00">
                  <c:v>6.0291923000000004E-2</c:v>
                </c:pt>
                <c:pt idx="70" formatCode="0.00E+00">
                  <c:v>6.0110449000000003E-2</c:v>
                </c:pt>
                <c:pt idx="71" formatCode="0.00E+00">
                  <c:v>5.9190122999999997E-2</c:v>
                </c:pt>
                <c:pt idx="72" formatCode="0.00E+00">
                  <c:v>5.8980912999999996E-2</c:v>
                </c:pt>
                <c:pt idx="73" formatCode="0.00E+00">
                  <c:v>5.9314107999999997E-2</c:v>
                </c:pt>
                <c:pt idx="74" formatCode="0.00E+00">
                  <c:v>5.9843860999999998E-2</c:v>
                </c:pt>
                <c:pt idx="75" formatCode="0.00E+00">
                  <c:v>6.0380477000000002E-2</c:v>
                </c:pt>
                <c:pt idx="76" formatCode="0.00E+00">
                  <c:v>6.0990612999999999E-2</c:v>
                </c:pt>
                <c:pt idx="77" formatCode="0.00E+00">
                  <c:v>6.2026504999999996E-2</c:v>
                </c:pt>
                <c:pt idx="78" formatCode="0.00E+00">
                  <c:v>6.3138266999999998E-2</c:v>
                </c:pt>
                <c:pt idx="79" formatCode="0.00E+00">
                  <c:v>6.4297657999999994E-2</c:v>
                </c:pt>
                <c:pt idx="80" formatCode="0.00E+00">
                  <c:v>6.5823447999999993E-2</c:v>
                </c:pt>
                <c:pt idx="81" formatCode="0.00E+00">
                  <c:v>6.7120872000000012E-2</c:v>
                </c:pt>
                <c:pt idx="82" formatCode="0.00E+00">
                  <c:v>6.8703396999999999E-2</c:v>
                </c:pt>
                <c:pt idx="83" formatCode="0.00E+00">
                  <c:v>7.009370899999999E-2</c:v>
                </c:pt>
                <c:pt idx="84" formatCode="0.00E+00">
                  <c:v>7.1453313000000004E-2</c:v>
                </c:pt>
                <c:pt idx="85" formatCode="0.00E+00">
                  <c:v>7.2959151E-2</c:v>
                </c:pt>
                <c:pt idx="86" formatCode="0.00E+00">
                  <c:v>7.4290846999999993E-2</c:v>
                </c:pt>
                <c:pt idx="87" formatCode="0.00E+00">
                  <c:v>7.5711685000000001E-2</c:v>
                </c:pt>
                <c:pt idx="88" formatCode="0.00E+00">
                  <c:v>7.7223692999999996E-2</c:v>
                </c:pt>
                <c:pt idx="89" formatCode="0.00E+00">
                  <c:v>7.8567187000000011E-2</c:v>
                </c:pt>
                <c:pt idx="90" formatCode="0.00E+00">
                  <c:v>8.0287361000000002E-2</c:v>
                </c:pt>
                <c:pt idx="91" formatCode="0.00E+00">
                  <c:v>8.1706374999999998E-2</c:v>
                </c:pt>
                <c:pt idx="92" formatCode="0.00E+00">
                  <c:v>8.3434952000000007E-2</c:v>
                </c:pt>
                <c:pt idx="93" formatCode="0.00E+00">
                  <c:v>8.5343121000000008E-2</c:v>
                </c:pt>
                <c:pt idx="94" formatCode="0.00E+00">
                  <c:v>8.7380538999999993E-2</c:v>
                </c:pt>
                <c:pt idx="95" formatCode="0.00E+00">
                  <c:v>8.9555750000000003E-2</c:v>
                </c:pt>
                <c:pt idx="96" formatCode="0.00E+00">
                  <c:v>9.1597934000000006E-2</c:v>
                </c:pt>
                <c:pt idx="97" formatCode="0.00E+00">
                  <c:v>9.3948173999999995E-2</c:v>
                </c:pt>
                <c:pt idx="98" formatCode="0.00E+00">
                  <c:v>9.6283126999999996E-2</c:v>
                </c:pt>
                <c:pt idx="99" formatCode="0.00E+00">
                  <c:v>9.8998790000000003E-2</c:v>
                </c:pt>
                <c:pt idx="100">
                  <c:v>0.10188313</c:v>
                </c:pt>
                <c:pt idx="101">
                  <c:v>0.10499342</c:v>
                </c:pt>
                <c:pt idx="102">
                  <c:v>0.10808</c:v>
                </c:pt>
                <c:pt idx="103">
                  <c:v>0.111334</c:v>
                </c:pt>
                <c:pt idx="104">
                  <c:v>0.11454548000000001</c:v>
                </c:pt>
                <c:pt idx="105">
                  <c:v>0.11772896999999999</c:v>
                </c:pt>
                <c:pt idx="106">
                  <c:v>0.12119784</c:v>
                </c:pt>
                <c:pt idx="107">
                  <c:v>0.12470339</c:v>
                </c:pt>
                <c:pt idx="108">
                  <c:v>0.12808502999999999</c:v>
                </c:pt>
                <c:pt idx="109">
                  <c:v>0.13136024000000002</c:v>
                </c:pt>
                <c:pt idx="110">
                  <c:v>0.13469291999999999</c:v>
                </c:pt>
                <c:pt idx="111">
                  <c:v>0.13814210000000002</c:v>
                </c:pt>
                <c:pt idx="112">
                  <c:v>0.14161421999999999</c:v>
                </c:pt>
                <c:pt idx="113">
                  <c:v>0.14503359999999998</c:v>
                </c:pt>
                <c:pt idx="114">
                  <c:v>0.14866782000000001</c:v>
                </c:pt>
                <c:pt idx="115">
                  <c:v>0.15203925000000001</c:v>
                </c:pt>
                <c:pt idx="116">
                  <c:v>0.15555643</c:v>
                </c:pt>
                <c:pt idx="117">
                  <c:v>0.15908046000000001</c:v>
                </c:pt>
                <c:pt idx="118">
                  <c:v>0.16255527</c:v>
                </c:pt>
                <c:pt idx="119">
                  <c:v>0.16621109000000001</c:v>
                </c:pt>
                <c:pt idx="120">
                  <c:v>0.16974429999999999</c:v>
                </c:pt>
                <c:pt idx="121">
                  <c:v>0.17331983000000001</c:v>
                </c:pt>
                <c:pt idx="122">
                  <c:v>0.17677028</c:v>
                </c:pt>
                <c:pt idx="123">
                  <c:v>0.18039457</c:v>
                </c:pt>
                <c:pt idx="124">
                  <c:v>0.18401997</c:v>
                </c:pt>
                <c:pt idx="125">
                  <c:v>0.18759381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256960"/>
        <c:axId val="205865344"/>
      </c:scatterChart>
      <c:valAx>
        <c:axId val="205256960"/>
        <c:scaling>
          <c:orientation val="minMax"/>
          <c:max val="0.4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z [m]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5865344"/>
        <c:crosses val="autoZero"/>
        <c:crossBetween val="midCat"/>
        <c:majorUnit val="5.000000000000001E-2"/>
      </c:valAx>
      <c:valAx>
        <c:axId val="205865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x [mm]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high"/>
        <c:crossAx val="20525696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Envelopes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x (0kV)</c:v>
                </c:pt>
              </c:strCache>
            </c:strRef>
          </c:tx>
          <c:marker>
            <c:symbol val="none"/>
          </c:marker>
          <c:xVal>
            <c:numRef>
              <c:f>Tabelle1!$A$2:$A$129</c:f>
              <c:numCache>
                <c:formatCode>General</c:formatCode>
                <c:ptCount val="128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2.5999999999999999E-2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3.5000000000000003E-2</c:v>
                </c:pt>
                <c:pt idx="32">
                  <c:v>0.04</c:v>
                </c:pt>
                <c:pt idx="33">
                  <c:v>4.4999999999999998E-2</c:v>
                </c:pt>
                <c:pt idx="34">
                  <c:v>0.05</c:v>
                </c:pt>
                <c:pt idx="35">
                  <c:v>5.5E-2</c:v>
                </c:pt>
                <c:pt idx="36">
                  <c:v>0.06</c:v>
                </c:pt>
                <c:pt idx="37">
                  <c:v>6.5000000000000002E-2</c:v>
                </c:pt>
                <c:pt idx="38">
                  <c:v>7.0000000000000007E-2</c:v>
                </c:pt>
                <c:pt idx="39">
                  <c:v>7.4999999999999997E-2</c:v>
                </c:pt>
                <c:pt idx="40">
                  <c:v>0.08</c:v>
                </c:pt>
                <c:pt idx="41">
                  <c:v>8.5000000000000006E-2</c:v>
                </c:pt>
                <c:pt idx="42">
                  <c:v>0.09</c:v>
                </c:pt>
                <c:pt idx="43">
                  <c:v>9.5000000000000001E-2</c:v>
                </c:pt>
                <c:pt idx="44">
                  <c:v>0.1</c:v>
                </c:pt>
                <c:pt idx="45">
                  <c:v>0.105</c:v>
                </c:pt>
                <c:pt idx="46">
                  <c:v>0.11</c:v>
                </c:pt>
                <c:pt idx="47">
                  <c:v>0.115</c:v>
                </c:pt>
                <c:pt idx="48">
                  <c:v>0.12</c:v>
                </c:pt>
                <c:pt idx="49">
                  <c:v>0.125</c:v>
                </c:pt>
                <c:pt idx="50">
                  <c:v>0.13</c:v>
                </c:pt>
                <c:pt idx="51">
                  <c:v>0.13500000000000001</c:v>
                </c:pt>
                <c:pt idx="52">
                  <c:v>0.14000000000000001</c:v>
                </c:pt>
                <c:pt idx="53">
                  <c:v>0.14499999999999999</c:v>
                </c:pt>
                <c:pt idx="54">
                  <c:v>0.15</c:v>
                </c:pt>
                <c:pt idx="55">
                  <c:v>0.155</c:v>
                </c:pt>
                <c:pt idx="56">
                  <c:v>0.16</c:v>
                </c:pt>
                <c:pt idx="57">
                  <c:v>0.16500000000000001</c:v>
                </c:pt>
                <c:pt idx="58">
                  <c:v>0.17</c:v>
                </c:pt>
                <c:pt idx="59">
                  <c:v>0.17499999999999999</c:v>
                </c:pt>
                <c:pt idx="60">
                  <c:v>0.18</c:v>
                </c:pt>
                <c:pt idx="61">
                  <c:v>0.185</c:v>
                </c:pt>
                <c:pt idx="62">
                  <c:v>0.19</c:v>
                </c:pt>
                <c:pt idx="63">
                  <c:v>0.19500000000000001</c:v>
                </c:pt>
                <c:pt idx="64">
                  <c:v>0.2</c:v>
                </c:pt>
                <c:pt idx="65">
                  <c:v>0.20499999999999999</c:v>
                </c:pt>
                <c:pt idx="66">
                  <c:v>0.21</c:v>
                </c:pt>
                <c:pt idx="67">
                  <c:v>0.215</c:v>
                </c:pt>
                <c:pt idx="68">
                  <c:v>0.22</c:v>
                </c:pt>
                <c:pt idx="69">
                  <c:v>0.22500000000000001</c:v>
                </c:pt>
                <c:pt idx="70">
                  <c:v>0.23</c:v>
                </c:pt>
                <c:pt idx="71">
                  <c:v>0.23499999999999999</c:v>
                </c:pt>
                <c:pt idx="72">
                  <c:v>0.24</c:v>
                </c:pt>
                <c:pt idx="73">
                  <c:v>0.245</c:v>
                </c:pt>
                <c:pt idx="74">
                  <c:v>0.25</c:v>
                </c:pt>
                <c:pt idx="75">
                  <c:v>0.255</c:v>
                </c:pt>
                <c:pt idx="76">
                  <c:v>0.26</c:v>
                </c:pt>
                <c:pt idx="77">
                  <c:v>0.26500000000000001</c:v>
                </c:pt>
                <c:pt idx="78">
                  <c:v>0.27</c:v>
                </c:pt>
                <c:pt idx="79">
                  <c:v>0.27500000000000002</c:v>
                </c:pt>
                <c:pt idx="80">
                  <c:v>0.28000000000000003</c:v>
                </c:pt>
                <c:pt idx="81">
                  <c:v>0.28499999999999998</c:v>
                </c:pt>
                <c:pt idx="82">
                  <c:v>0.28999999999999998</c:v>
                </c:pt>
                <c:pt idx="83">
                  <c:v>0.29499999999999998</c:v>
                </c:pt>
                <c:pt idx="84">
                  <c:v>0.3</c:v>
                </c:pt>
                <c:pt idx="85">
                  <c:v>0.30499999999999999</c:v>
                </c:pt>
                <c:pt idx="86">
                  <c:v>0.31</c:v>
                </c:pt>
                <c:pt idx="87">
                  <c:v>0.315</c:v>
                </c:pt>
                <c:pt idx="88">
                  <c:v>0.32</c:v>
                </c:pt>
                <c:pt idx="89">
                  <c:v>0.32500000000000001</c:v>
                </c:pt>
                <c:pt idx="90">
                  <c:v>0.33</c:v>
                </c:pt>
                <c:pt idx="91">
                  <c:v>0.33500000000000002</c:v>
                </c:pt>
                <c:pt idx="92">
                  <c:v>0.34</c:v>
                </c:pt>
                <c:pt idx="93">
                  <c:v>0.34499999999999997</c:v>
                </c:pt>
                <c:pt idx="94">
                  <c:v>0.35</c:v>
                </c:pt>
                <c:pt idx="95">
                  <c:v>0.35499999999999998</c:v>
                </c:pt>
                <c:pt idx="96">
                  <c:v>0.36</c:v>
                </c:pt>
                <c:pt idx="97">
                  <c:v>0.36499999999999999</c:v>
                </c:pt>
                <c:pt idx="98">
                  <c:v>0.37</c:v>
                </c:pt>
                <c:pt idx="99">
                  <c:v>0.375</c:v>
                </c:pt>
                <c:pt idx="100">
                  <c:v>0.38</c:v>
                </c:pt>
                <c:pt idx="101">
                  <c:v>0.38500000000000001</c:v>
                </c:pt>
                <c:pt idx="102">
                  <c:v>0.39</c:v>
                </c:pt>
                <c:pt idx="103">
                  <c:v>0.39500000000000002</c:v>
                </c:pt>
                <c:pt idx="104">
                  <c:v>0.4</c:v>
                </c:pt>
                <c:pt idx="105">
                  <c:v>0.40500000000000003</c:v>
                </c:pt>
                <c:pt idx="106">
                  <c:v>0.41</c:v>
                </c:pt>
                <c:pt idx="107">
                  <c:v>0.41499999999999998</c:v>
                </c:pt>
                <c:pt idx="108">
                  <c:v>0.42</c:v>
                </c:pt>
                <c:pt idx="109">
                  <c:v>0.42499999999999999</c:v>
                </c:pt>
                <c:pt idx="110">
                  <c:v>0.43</c:v>
                </c:pt>
                <c:pt idx="111">
                  <c:v>0.435</c:v>
                </c:pt>
                <c:pt idx="112">
                  <c:v>0.44</c:v>
                </c:pt>
                <c:pt idx="113">
                  <c:v>0.44500000000000001</c:v>
                </c:pt>
                <c:pt idx="114">
                  <c:v>0.45</c:v>
                </c:pt>
                <c:pt idx="115">
                  <c:v>0.45500000000000002</c:v>
                </c:pt>
                <c:pt idx="116">
                  <c:v>0.46</c:v>
                </c:pt>
                <c:pt idx="117">
                  <c:v>0.46500000000000002</c:v>
                </c:pt>
                <c:pt idx="118">
                  <c:v>0.47</c:v>
                </c:pt>
                <c:pt idx="119">
                  <c:v>0.47499999999999998</c:v>
                </c:pt>
                <c:pt idx="120">
                  <c:v>0.48</c:v>
                </c:pt>
                <c:pt idx="121">
                  <c:v>0.48499999999999999</c:v>
                </c:pt>
              </c:numCache>
            </c:numRef>
          </c:xVal>
          <c:yVal>
            <c:numRef>
              <c:f>Tabelle1!$B$2:$B$129</c:f>
              <c:numCache>
                <c:formatCode>General</c:formatCode>
                <c:ptCount val="128"/>
                <c:pt idx="0">
                  <c:v>0.21794872000000001</c:v>
                </c:pt>
                <c:pt idx="1">
                  <c:v>0.21510209</c:v>
                </c:pt>
                <c:pt idx="2">
                  <c:v>0.21206922</c:v>
                </c:pt>
                <c:pt idx="3">
                  <c:v>0.20886365000000001</c:v>
                </c:pt>
                <c:pt idx="4">
                  <c:v>0.20567634000000001</c:v>
                </c:pt>
                <c:pt idx="5">
                  <c:v>0.20283032000000001</c:v>
                </c:pt>
                <c:pt idx="6">
                  <c:v>0.19999886</c:v>
                </c:pt>
                <c:pt idx="7">
                  <c:v>0.1975662</c:v>
                </c:pt>
                <c:pt idx="8">
                  <c:v>0.19513770999999999</c:v>
                </c:pt>
                <c:pt idx="9">
                  <c:v>0.19303490000000001</c:v>
                </c:pt>
                <c:pt idx="10">
                  <c:v>0.19094080000000002</c:v>
                </c:pt>
                <c:pt idx="11">
                  <c:v>0.18909235000000002</c:v>
                </c:pt>
                <c:pt idx="12">
                  <c:v>0.18725883000000001</c:v>
                </c:pt>
                <c:pt idx="13">
                  <c:v>0.18561340000000001</c:v>
                </c:pt>
                <c:pt idx="14">
                  <c:v>0.18398528</c:v>
                </c:pt>
                <c:pt idx="15">
                  <c:v>0.18250427999999999</c:v>
                </c:pt>
                <c:pt idx="16">
                  <c:v>0.18104112999999999</c:v>
                </c:pt>
                <c:pt idx="17">
                  <c:v>0.17969531999999999</c:v>
                </c:pt>
                <c:pt idx="18">
                  <c:v>0.17836705999999999</c:v>
                </c:pt>
                <c:pt idx="19">
                  <c:v>0.17713429</c:v>
                </c:pt>
                <c:pt idx="20">
                  <c:v>0.17591841</c:v>
                </c:pt>
                <c:pt idx="21">
                  <c:v>0.17478268999999999</c:v>
                </c:pt>
                <c:pt idx="22">
                  <c:v>0.17366325999999999</c:v>
                </c:pt>
                <c:pt idx="23">
                  <c:v>0.1726162</c:v>
                </c:pt>
                <c:pt idx="24">
                  <c:v>0.17158565000000001</c:v>
                </c:pt>
                <c:pt idx="25">
                  <c:v>0.17063454</c:v>
                </c:pt>
                <c:pt idx="26">
                  <c:v>0.16970325</c:v>
                </c:pt>
                <c:pt idx="27">
                  <c:v>0.16890077000000001</c:v>
                </c:pt>
                <c:pt idx="28">
                  <c:v>0.16813264</c:v>
                </c:pt>
                <c:pt idx="29">
                  <c:v>0.16763791</c:v>
                </c:pt>
                <c:pt idx="30">
                  <c:v>0.16722122</c:v>
                </c:pt>
                <c:pt idx="31">
                  <c:v>0.16850854999999998</c:v>
                </c:pt>
                <c:pt idx="32">
                  <c:v>0.17138006</c:v>
                </c:pt>
                <c:pt idx="33">
                  <c:v>0.17438793</c:v>
                </c:pt>
                <c:pt idx="34">
                  <c:v>0.17724194000000001</c:v>
                </c:pt>
                <c:pt idx="35">
                  <c:v>0.17948317999999999</c:v>
                </c:pt>
                <c:pt idx="36">
                  <c:v>0.18162908</c:v>
                </c:pt>
                <c:pt idx="37">
                  <c:v>0.18432586000000001</c:v>
                </c:pt>
                <c:pt idx="38">
                  <c:v>0.18679018</c:v>
                </c:pt>
                <c:pt idx="39">
                  <c:v>0.18916372999999997</c:v>
                </c:pt>
                <c:pt idx="40">
                  <c:v>0.19219446000000001</c:v>
                </c:pt>
                <c:pt idx="41">
                  <c:v>0.19515714000000001</c:v>
                </c:pt>
                <c:pt idx="42">
                  <c:v>0.19814488999999999</c:v>
                </c:pt>
                <c:pt idx="43">
                  <c:v>0.20089498</c:v>
                </c:pt>
                <c:pt idx="44">
                  <c:v>0.20376403000000001</c:v>
                </c:pt>
                <c:pt idx="45">
                  <c:v>0.20677877</c:v>
                </c:pt>
                <c:pt idx="46">
                  <c:v>0.20993059999999999</c:v>
                </c:pt>
                <c:pt idx="47">
                  <c:v>0.21298867000000002</c:v>
                </c:pt>
                <c:pt idx="48">
                  <c:v>0.21590625999999999</c:v>
                </c:pt>
                <c:pt idx="49">
                  <c:v>0.21914014000000001</c:v>
                </c:pt>
                <c:pt idx="50">
                  <c:v>0.22227429000000001</c:v>
                </c:pt>
                <c:pt idx="51">
                  <c:v>0.22576889</c:v>
                </c:pt>
                <c:pt idx="52">
                  <c:v>0.22843277000000001</c:v>
                </c:pt>
                <c:pt idx="53">
                  <c:v>0.23153396000000001</c:v>
                </c:pt>
                <c:pt idx="54">
                  <c:v>0.23450166</c:v>
                </c:pt>
                <c:pt idx="55">
                  <c:v>0.23809305</c:v>
                </c:pt>
                <c:pt idx="56">
                  <c:v>0.24199778999999999</c:v>
                </c:pt>
                <c:pt idx="57">
                  <c:v>0.24573893999999999</c:v>
                </c:pt>
                <c:pt idx="58">
                  <c:v>0.24962646999999999</c:v>
                </c:pt>
                <c:pt idx="59">
                  <c:v>0.25258237</c:v>
                </c:pt>
                <c:pt idx="60">
                  <c:v>0.25506621000000002</c:v>
                </c:pt>
                <c:pt idx="61">
                  <c:v>0.25754954000000002</c:v>
                </c:pt>
                <c:pt idx="62">
                  <c:v>0.26017020000000002</c:v>
                </c:pt>
                <c:pt idx="63">
                  <c:v>0.26326654999999999</c:v>
                </c:pt>
                <c:pt idx="64">
                  <c:v>0.26674129000000002</c:v>
                </c:pt>
                <c:pt idx="65">
                  <c:v>0.27026017000000002</c:v>
                </c:pt>
                <c:pt idx="66">
                  <c:v>0.27329452000000004</c:v>
                </c:pt>
                <c:pt idx="67">
                  <c:v>0.27615504000000002</c:v>
                </c:pt>
                <c:pt idx="68">
                  <c:v>0.27918738000000004</c:v>
                </c:pt>
                <c:pt idx="69">
                  <c:v>0.28229449000000001</c:v>
                </c:pt>
                <c:pt idx="70">
                  <c:v>0.28576163000000004</c:v>
                </c:pt>
                <c:pt idx="71">
                  <c:v>0.28955803999999996</c:v>
                </c:pt>
                <c:pt idx="72">
                  <c:v>0.29312639000000001</c:v>
                </c:pt>
                <c:pt idx="73">
                  <c:v>0.29693259</c:v>
                </c:pt>
                <c:pt idx="74">
                  <c:v>0.30074648999999998</c:v>
                </c:pt>
                <c:pt idx="75">
                  <c:v>0.30456749</c:v>
                </c:pt>
                <c:pt idx="76">
                  <c:v>0.30833534999999995</c:v>
                </c:pt>
                <c:pt idx="77">
                  <c:v>0.31136465000000002</c:v>
                </c:pt>
                <c:pt idx="78">
                  <c:v>0.31507876000000001</c:v>
                </c:pt>
                <c:pt idx="79">
                  <c:v>0.31892027000000001</c:v>
                </c:pt>
                <c:pt idx="80">
                  <c:v>0.32276765999999996</c:v>
                </c:pt>
                <c:pt idx="81">
                  <c:v>0.32662073000000003</c:v>
                </c:pt>
                <c:pt idx="82">
                  <c:v>0.32990045000000001</c:v>
                </c:pt>
                <c:pt idx="83">
                  <c:v>0.33333510999999999</c:v>
                </c:pt>
                <c:pt idx="84">
                  <c:v>0.33711112000000004</c:v>
                </c:pt>
                <c:pt idx="85">
                  <c:v>0.34096702000000001</c:v>
                </c:pt>
                <c:pt idx="86">
                  <c:v>0.34449085000000002</c:v>
                </c:pt>
                <c:pt idx="87">
                  <c:v>0.34793138000000001</c:v>
                </c:pt>
                <c:pt idx="88">
                  <c:v>0.35137545000000003</c:v>
                </c:pt>
                <c:pt idx="89">
                  <c:v>0.35482297000000002</c:v>
                </c:pt>
                <c:pt idx="90">
                  <c:v>0.35827382999999996</c:v>
                </c:pt>
                <c:pt idx="91">
                  <c:v>0.36172793999999997</c:v>
                </c:pt>
                <c:pt idx="92">
                  <c:v>0.36518519999999999</c:v>
                </c:pt>
                <c:pt idx="93">
                  <c:v>0.36864553</c:v>
                </c:pt>
                <c:pt idx="94">
                  <c:v>0.37210884</c:v>
                </c:pt>
                <c:pt idx="95">
                  <c:v>0.37557504000000003</c:v>
                </c:pt>
                <c:pt idx="96">
                  <c:v>0.37904406000000002</c:v>
                </c:pt>
                <c:pt idx="97">
                  <c:v>0.38254251</c:v>
                </c:pt>
                <c:pt idx="98">
                  <c:v>0.38616549</c:v>
                </c:pt>
                <c:pt idx="99">
                  <c:v>0.38982991</c:v>
                </c:pt>
                <c:pt idx="100">
                  <c:v>0.39349722999999998</c:v>
                </c:pt>
                <c:pt idx="101">
                  <c:v>0.39672014999999999</c:v>
                </c:pt>
                <c:pt idx="102">
                  <c:v>0.39994409999999997</c:v>
                </c:pt>
                <c:pt idx="103">
                  <c:v>0.40388963</c:v>
                </c:pt>
                <c:pt idx="104">
                  <c:v>0.40786222</c:v>
                </c:pt>
                <c:pt idx="105">
                  <c:v>0.41172634000000002</c:v>
                </c:pt>
                <c:pt idx="106">
                  <c:v>0.41555776999999999</c:v>
                </c:pt>
                <c:pt idx="107">
                  <c:v>0.41924330000000004</c:v>
                </c:pt>
                <c:pt idx="108">
                  <c:v>0.42310659</c:v>
                </c:pt>
                <c:pt idx="109">
                  <c:v>0.42695933000000003</c:v>
                </c:pt>
                <c:pt idx="110">
                  <c:v>0.43047799000000003</c:v>
                </c:pt>
                <c:pt idx="111">
                  <c:v>0.43409883999999999</c:v>
                </c:pt>
                <c:pt idx="112">
                  <c:v>0.43779689999999999</c:v>
                </c:pt>
                <c:pt idx="113">
                  <c:v>0.44149701000000002</c:v>
                </c:pt>
                <c:pt idx="114">
                  <c:v>0.44519912</c:v>
                </c:pt>
                <c:pt idx="115">
                  <c:v>0.44890319000000001</c:v>
                </c:pt>
                <c:pt idx="116">
                  <c:v>0.45260915000000002</c:v>
                </c:pt>
                <c:pt idx="117">
                  <c:v>0.45631696999999999</c:v>
                </c:pt>
                <c:pt idx="118">
                  <c:v>0.46002659999999995</c:v>
                </c:pt>
                <c:pt idx="119">
                  <c:v>0.46373799999999998</c:v>
                </c:pt>
                <c:pt idx="120">
                  <c:v>0.46745112999999999</c:v>
                </c:pt>
                <c:pt idx="121">
                  <c:v>0.47116594000000001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x (-10kV)</c:v>
                </c:pt>
              </c:strCache>
            </c:strRef>
          </c:tx>
          <c:marker>
            <c:symbol val="none"/>
          </c:marker>
          <c:xVal>
            <c:numRef>
              <c:f>Tabelle1!$C$2:$C$126</c:f>
              <c:numCache>
                <c:formatCode>General</c:formatCode>
                <c:ptCount val="125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1.4999999999999999E-2</c:v>
                </c:pt>
                <c:pt idx="17">
                  <c:v>1.6E-2</c:v>
                </c:pt>
                <c:pt idx="18">
                  <c:v>1.7000000000000001E-2</c:v>
                </c:pt>
                <c:pt idx="19">
                  <c:v>1.7999999999999999E-2</c:v>
                </c:pt>
                <c:pt idx="20">
                  <c:v>1.9E-2</c:v>
                </c:pt>
                <c:pt idx="21">
                  <c:v>0.02</c:v>
                </c:pt>
                <c:pt idx="22">
                  <c:v>2.1000000000000001E-2</c:v>
                </c:pt>
                <c:pt idx="23">
                  <c:v>2.1999999999999999E-2</c:v>
                </c:pt>
                <c:pt idx="24">
                  <c:v>2.3E-2</c:v>
                </c:pt>
                <c:pt idx="25">
                  <c:v>2.4E-2</c:v>
                </c:pt>
                <c:pt idx="26">
                  <c:v>2.5000000000000001E-2</c:v>
                </c:pt>
                <c:pt idx="27">
                  <c:v>2.5999999999999999E-2</c:v>
                </c:pt>
                <c:pt idx="28">
                  <c:v>2.7E-2</c:v>
                </c:pt>
                <c:pt idx="29">
                  <c:v>2.8000000000000001E-2</c:v>
                </c:pt>
                <c:pt idx="30">
                  <c:v>2.9000000000000001E-2</c:v>
                </c:pt>
                <c:pt idx="31">
                  <c:v>0.03</c:v>
                </c:pt>
                <c:pt idx="32">
                  <c:v>0.03</c:v>
                </c:pt>
                <c:pt idx="33">
                  <c:v>3.5000000000000003E-2</c:v>
                </c:pt>
                <c:pt idx="34">
                  <c:v>0.04</c:v>
                </c:pt>
                <c:pt idx="35">
                  <c:v>4.4999999999999998E-2</c:v>
                </c:pt>
                <c:pt idx="36">
                  <c:v>0.05</c:v>
                </c:pt>
                <c:pt idx="37">
                  <c:v>5.5E-2</c:v>
                </c:pt>
                <c:pt idx="38">
                  <c:v>0.06</c:v>
                </c:pt>
                <c:pt idx="39">
                  <c:v>6.5000000000000002E-2</c:v>
                </c:pt>
                <c:pt idx="40">
                  <c:v>7.0000000000000007E-2</c:v>
                </c:pt>
                <c:pt idx="41">
                  <c:v>7.4999999999999997E-2</c:v>
                </c:pt>
                <c:pt idx="42">
                  <c:v>0.08</c:v>
                </c:pt>
                <c:pt idx="43">
                  <c:v>8.5000000000000006E-2</c:v>
                </c:pt>
                <c:pt idx="44">
                  <c:v>0.09</c:v>
                </c:pt>
                <c:pt idx="45">
                  <c:v>9.5000000000000001E-2</c:v>
                </c:pt>
                <c:pt idx="46">
                  <c:v>0.1</c:v>
                </c:pt>
                <c:pt idx="47">
                  <c:v>0.105</c:v>
                </c:pt>
                <c:pt idx="48">
                  <c:v>0.11</c:v>
                </c:pt>
                <c:pt idx="49">
                  <c:v>0.115</c:v>
                </c:pt>
                <c:pt idx="50">
                  <c:v>0.12</c:v>
                </c:pt>
                <c:pt idx="51">
                  <c:v>0.125</c:v>
                </c:pt>
                <c:pt idx="52">
                  <c:v>0.13</c:v>
                </c:pt>
                <c:pt idx="53">
                  <c:v>0.13500000000000001</c:v>
                </c:pt>
                <c:pt idx="54">
                  <c:v>0.14000000000000001</c:v>
                </c:pt>
                <c:pt idx="55">
                  <c:v>0.14499999999999999</c:v>
                </c:pt>
                <c:pt idx="56">
                  <c:v>0.15</c:v>
                </c:pt>
                <c:pt idx="57">
                  <c:v>0.15</c:v>
                </c:pt>
                <c:pt idx="58">
                  <c:v>0.155</c:v>
                </c:pt>
                <c:pt idx="59">
                  <c:v>0.16</c:v>
                </c:pt>
                <c:pt idx="60">
                  <c:v>0.16500000000000001</c:v>
                </c:pt>
                <c:pt idx="61">
                  <c:v>0.17</c:v>
                </c:pt>
                <c:pt idx="62">
                  <c:v>0.17499999999999999</c:v>
                </c:pt>
                <c:pt idx="63">
                  <c:v>0.18</c:v>
                </c:pt>
                <c:pt idx="64">
                  <c:v>0.185</c:v>
                </c:pt>
                <c:pt idx="65">
                  <c:v>0.19</c:v>
                </c:pt>
                <c:pt idx="66">
                  <c:v>0.19500000000000001</c:v>
                </c:pt>
                <c:pt idx="67">
                  <c:v>0.2</c:v>
                </c:pt>
                <c:pt idx="68">
                  <c:v>0.20499999999999999</c:v>
                </c:pt>
                <c:pt idx="69">
                  <c:v>0.21</c:v>
                </c:pt>
                <c:pt idx="70">
                  <c:v>0.215</c:v>
                </c:pt>
                <c:pt idx="71">
                  <c:v>0.22</c:v>
                </c:pt>
                <c:pt idx="72">
                  <c:v>0.22500000000000001</c:v>
                </c:pt>
                <c:pt idx="73">
                  <c:v>0.23</c:v>
                </c:pt>
                <c:pt idx="74">
                  <c:v>0.23499999999999999</c:v>
                </c:pt>
                <c:pt idx="75">
                  <c:v>0.24</c:v>
                </c:pt>
                <c:pt idx="76">
                  <c:v>0.245</c:v>
                </c:pt>
                <c:pt idx="77">
                  <c:v>0.25</c:v>
                </c:pt>
                <c:pt idx="78">
                  <c:v>0.255</c:v>
                </c:pt>
                <c:pt idx="79">
                  <c:v>0.26</c:v>
                </c:pt>
                <c:pt idx="80">
                  <c:v>0.26500000000000001</c:v>
                </c:pt>
                <c:pt idx="81">
                  <c:v>0.27</c:v>
                </c:pt>
                <c:pt idx="82">
                  <c:v>0.27500000000000002</c:v>
                </c:pt>
                <c:pt idx="83">
                  <c:v>0.28000000000000003</c:v>
                </c:pt>
                <c:pt idx="84">
                  <c:v>0.28499999999999998</c:v>
                </c:pt>
                <c:pt idx="85">
                  <c:v>0.28999999999999998</c:v>
                </c:pt>
                <c:pt idx="86">
                  <c:v>0.29499999999999998</c:v>
                </c:pt>
                <c:pt idx="87">
                  <c:v>0.3</c:v>
                </c:pt>
                <c:pt idx="88">
                  <c:v>0.30499999999999999</c:v>
                </c:pt>
                <c:pt idx="89">
                  <c:v>0.31</c:v>
                </c:pt>
                <c:pt idx="90">
                  <c:v>0.315</c:v>
                </c:pt>
                <c:pt idx="91">
                  <c:v>0.32</c:v>
                </c:pt>
                <c:pt idx="92">
                  <c:v>0.32500000000000001</c:v>
                </c:pt>
                <c:pt idx="93">
                  <c:v>0.33</c:v>
                </c:pt>
                <c:pt idx="94">
                  <c:v>0.33500000000000002</c:v>
                </c:pt>
                <c:pt idx="95">
                  <c:v>0.34</c:v>
                </c:pt>
                <c:pt idx="96">
                  <c:v>0.34499999999999997</c:v>
                </c:pt>
                <c:pt idx="97">
                  <c:v>0.35</c:v>
                </c:pt>
                <c:pt idx="98">
                  <c:v>0.35499999999999998</c:v>
                </c:pt>
                <c:pt idx="99">
                  <c:v>0.36</c:v>
                </c:pt>
                <c:pt idx="100">
                  <c:v>0.36499999999999999</c:v>
                </c:pt>
                <c:pt idx="101">
                  <c:v>0.37</c:v>
                </c:pt>
                <c:pt idx="102">
                  <c:v>0.375</c:v>
                </c:pt>
                <c:pt idx="103">
                  <c:v>0.38</c:v>
                </c:pt>
                <c:pt idx="104">
                  <c:v>0.38500000000000001</c:v>
                </c:pt>
                <c:pt idx="105">
                  <c:v>0.39</c:v>
                </c:pt>
                <c:pt idx="106">
                  <c:v>0.39500000000000002</c:v>
                </c:pt>
                <c:pt idx="107">
                  <c:v>0.4</c:v>
                </c:pt>
                <c:pt idx="108">
                  <c:v>0.40500000000000003</c:v>
                </c:pt>
                <c:pt idx="109">
                  <c:v>0.41</c:v>
                </c:pt>
                <c:pt idx="110">
                  <c:v>0.41499999999999998</c:v>
                </c:pt>
                <c:pt idx="111">
                  <c:v>0.42</c:v>
                </c:pt>
                <c:pt idx="112">
                  <c:v>0.42499999999999999</c:v>
                </c:pt>
                <c:pt idx="113">
                  <c:v>0.43</c:v>
                </c:pt>
                <c:pt idx="114">
                  <c:v>0.435</c:v>
                </c:pt>
                <c:pt idx="115">
                  <c:v>0.44</c:v>
                </c:pt>
                <c:pt idx="116">
                  <c:v>0.44500000000000001</c:v>
                </c:pt>
                <c:pt idx="117">
                  <c:v>0.45</c:v>
                </c:pt>
                <c:pt idx="118">
                  <c:v>0.45500000000000002</c:v>
                </c:pt>
                <c:pt idx="119">
                  <c:v>0.46</c:v>
                </c:pt>
                <c:pt idx="120">
                  <c:v>0.46500000000000002</c:v>
                </c:pt>
                <c:pt idx="121">
                  <c:v>0.47</c:v>
                </c:pt>
                <c:pt idx="122">
                  <c:v>0.47499999999999998</c:v>
                </c:pt>
                <c:pt idx="123">
                  <c:v>0.48</c:v>
                </c:pt>
                <c:pt idx="124">
                  <c:v>0.48499999999999999</c:v>
                </c:pt>
              </c:numCache>
            </c:numRef>
          </c:xVal>
          <c:yVal>
            <c:numRef>
              <c:f>Tabelle1!$D$2:$D$126</c:f>
              <c:numCache>
                <c:formatCode>General</c:formatCode>
                <c:ptCount val="125"/>
                <c:pt idx="0">
                  <c:v>0.21794872000000001</c:v>
                </c:pt>
                <c:pt idx="1">
                  <c:v>0.21518213999999999</c:v>
                </c:pt>
                <c:pt idx="2">
                  <c:v>0.21223378000000001</c:v>
                </c:pt>
                <c:pt idx="3">
                  <c:v>0.20910789000000002</c:v>
                </c:pt>
                <c:pt idx="4">
                  <c:v>0.20602217</c:v>
                </c:pt>
                <c:pt idx="5">
                  <c:v>0.20322808000000001</c:v>
                </c:pt>
                <c:pt idx="6">
                  <c:v>0.20047097999999999</c:v>
                </c:pt>
                <c:pt idx="7">
                  <c:v>0.19807833999999999</c:v>
                </c:pt>
                <c:pt idx="8">
                  <c:v>0.19570314999999999</c:v>
                </c:pt>
                <c:pt idx="9">
                  <c:v>0.19363963000000001</c:v>
                </c:pt>
                <c:pt idx="10">
                  <c:v>0.19158195</c:v>
                </c:pt>
                <c:pt idx="11">
                  <c:v>0.18977542999999999</c:v>
                </c:pt>
                <c:pt idx="12">
                  <c:v>0.18797137</c:v>
                </c:pt>
                <c:pt idx="13">
                  <c:v>0.18636449999999999</c:v>
                </c:pt>
                <c:pt idx="14">
                  <c:v>0.18476276</c:v>
                </c:pt>
                <c:pt idx="15">
                  <c:v>0.18331544</c:v>
                </c:pt>
                <c:pt idx="16">
                  <c:v>0.18331544</c:v>
                </c:pt>
                <c:pt idx="17">
                  <c:v>0.18187618999999999</c:v>
                </c:pt>
                <c:pt idx="18">
                  <c:v>0.18056021</c:v>
                </c:pt>
                <c:pt idx="19">
                  <c:v>0.17925376000000001</c:v>
                </c:pt>
                <c:pt idx="20">
                  <c:v>0.17804766</c:v>
                </c:pt>
                <c:pt idx="21">
                  <c:v>0.17685175</c:v>
                </c:pt>
                <c:pt idx="22">
                  <c:v>0.17574006</c:v>
                </c:pt>
                <c:pt idx="23">
                  <c:v>0.17463889999999999</c:v>
                </c:pt>
                <c:pt idx="24">
                  <c:v>0.17361370000000001</c:v>
                </c:pt>
                <c:pt idx="25">
                  <c:v>0.17259967000000001</c:v>
                </c:pt>
                <c:pt idx="26">
                  <c:v>0.17166872</c:v>
                </c:pt>
                <c:pt idx="27">
                  <c:v>0.17075155</c:v>
                </c:pt>
                <c:pt idx="28">
                  <c:v>0.16996844</c:v>
                </c:pt>
                <c:pt idx="29">
                  <c:v>0.16920959999999999</c:v>
                </c:pt>
                <c:pt idx="30">
                  <c:v>0.16873750000000001</c:v>
                </c:pt>
                <c:pt idx="31">
                  <c:v>0.16832197000000002</c:v>
                </c:pt>
                <c:pt idx="32">
                  <c:v>0.16832197000000002</c:v>
                </c:pt>
                <c:pt idx="33">
                  <c:v>0.16968481000000002</c:v>
                </c:pt>
                <c:pt idx="34">
                  <c:v>0.17261245</c:v>
                </c:pt>
                <c:pt idx="35">
                  <c:v>0.17567062</c:v>
                </c:pt>
                <c:pt idx="36">
                  <c:v>0.17876244999999999</c:v>
                </c:pt>
                <c:pt idx="37">
                  <c:v>0.18188029999999999</c:v>
                </c:pt>
                <c:pt idx="38">
                  <c:v>0.18424553999999999</c:v>
                </c:pt>
                <c:pt idx="39">
                  <c:v>0.18670283999999998</c:v>
                </c:pt>
                <c:pt idx="40">
                  <c:v>0.1893658</c:v>
                </c:pt>
                <c:pt idx="41">
                  <c:v>0.19188933999999999</c:v>
                </c:pt>
                <c:pt idx="42">
                  <c:v>0.19439979000000002</c:v>
                </c:pt>
                <c:pt idx="43">
                  <c:v>0.19682915000000001</c:v>
                </c:pt>
                <c:pt idx="44">
                  <c:v>0.19981793</c:v>
                </c:pt>
                <c:pt idx="45">
                  <c:v>0.20236356000000003</c:v>
                </c:pt>
                <c:pt idx="46">
                  <c:v>0.20533382999999999</c:v>
                </c:pt>
                <c:pt idx="47">
                  <c:v>0.20790661999999999</c:v>
                </c:pt>
                <c:pt idx="48">
                  <c:v>0.21053003000000001</c:v>
                </c:pt>
                <c:pt idx="49">
                  <c:v>0.21331651000000001</c:v>
                </c:pt>
                <c:pt idx="50">
                  <c:v>0.21611802000000002</c:v>
                </c:pt>
                <c:pt idx="51">
                  <c:v>0.21893494999999999</c:v>
                </c:pt>
                <c:pt idx="52">
                  <c:v>0.22178648000000001</c:v>
                </c:pt>
                <c:pt idx="53">
                  <c:v>0.22461620999999998</c:v>
                </c:pt>
                <c:pt idx="54">
                  <c:v>0.22747988999999999</c:v>
                </c:pt>
                <c:pt idx="55">
                  <c:v>0.23035818</c:v>
                </c:pt>
                <c:pt idx="56">
                  <c:v>0.23325078999999999</c:v>
                </c:pt>
                <c:pt idx="57">
                  <c:v>0.23325078999999999</c:v>
                </c:pt>
                <c:pt idx="58">
                  <c:v>0.23633726999999999</c:v>
                </c:pt>
                <c:pt idx="59">
                  <c:v>0.23925268000000002</c:v>
                </c:pt>
                <c:pt idx="60">
                  <c:v>0.24203003000000001</c:v>
                </c:pt>
                <c:pt idx="61">
                  <c:v>0.24497085999999998</c:v>
                </c:pt>
                <c:pt idx="62">
                  <c:v>0.24792367000000001</c:v>
                </c:pt>
                <c:pt idx="63">
                  <c:v>0.25088612999999998</c:v>
                </c:pt>
                <c:pt idx="64">
                  <c:v>0.25441224000000001</c:v>
                </c:pt>
                <c:pt idx="65">
                  <c:v>0.25801474000000002</c:v>
                </c:pt>
                <c:pt idx="66">
                  <c:v>0.26162667000000001</c:v>
                </c:pt>
                <c:pt idx="67">
                  <c:v>0.26481395999999996</c:v>
                </c:pt>
                <c:pt idx="68">
                  <c:v>0.26747700999999996</c:v>
                </c:pt>
                <c:pt idx="69">
                  <c:v>0.27018623000000003</c:v>
                </c:pt>
                <c:pt idx="70">
                  <c:v>0.27281244999999998</c:v>
                </c:pt>
                <c:pt idx="71">
                  <c:v>0.27538060999999997</c:v>
                </c:pt>
                <c:pt idx="72">
                  <c:v>0.27815524000000003</c:v>
                </c:pt>
                <c:pt idx="73">
                  <c:v>0.28111017999999999</c:v>
                </c:pt>
                <c:pt idx="74">
                  <c:v>0.28429209999999999</c:v>
                </c:pt>
                <c:pt idx="75">
                  <c:v>0.28745096999999997</c:v>
                </c:pt>
                <c:pt idx="76">
                  <c:v>0.29062169999999998</c:v>
                </c:pt>
                <c:pt idx="77">
                  <c:v>0.29381185999999998</c:v>
                </c:pt>
                <c:pt idx="78">
                  <c:v>0.29695862000000001</c:v>
                </c:pt>
                <c:pt idx="79">
                  <c:v>0.30003560000000001</c:v>
                </c:pt>
                <c:pt idx="80">
                  <c:v>0.30324617999999998</c:v>
                </c:pt>
                <c:pt idx="81">
                  <c:v>0.30646034999999999</c:v>
                </c:pt>
                <c:pt idx="82">
                  <c:v>0.30967801</c:v>
                </c:pt>
                <c:pt idx="83">
                  <c:v>0.31288814000000004</c:v>
                </c:pt>
                <c:pt idx="84">
                  <c:v>0.31621850000000001</c:v>
                </c:pt>
                <c:pt idx="85">
                  <c:v>0.31959081</c:v>
                </c:pt>
                <c:pt idx="86">
                  <c:v>0.32323810999999997</c:v>
                </c:pt>
                <c:pt idx="87">
                  <c:v>0.32688950999999999</c:v>
                </c:pt>
                <c:pt idx="88">
                  <c:v>0.33054486</c:v>
                </c:pt>
                <c:pt idx="89">
                  <c:v>0.33410921999999998</c:v>
                </c:pt>
                <c:pt idx="90">
                  <c:v>0.33777003999999999</c:v>
                </c:pt>
                <c:pt idx="91">
                  <c:v>0.34141254999999998</c:v>
                </c:pt>
                <c:pt idx="92">
                  <c:v>0.34469131000000003</c:v>
                </c:pt>
                <c:pt idx="93">
                  <c:v>0.34797286999999999</c:v>
                </c:pt>
                <c:pt idx="94">
                  <c:v>0.35125715000000002</c:v>
                </c:pt>
                <c:pt idx="95">
                  <c:v>0.35449355999999999</c:v>
                </c:pt>
                <c:pt idx="96">
                  <c:v>0.35757931999999998</c:v>
                </c:pt>
                <c:pt idx="97">
                  <c:v>0.36066682999999999</c:v>
                </c:pt>
                <c:pt idx="98">
                  <c:v>0.36401992999999999</c:v>
                </c:pt>
                <c:pt idx="99">
                  <c:v>0.36730208999999997</c:v>
                </c:pt>
                <c:pt idx="100">
                  <c:v>0.37041731</c:v>
                </c:pt>
                <c:pt idx="101">
                  <c:v>0.37376242999999998</c:v>
                </c:pt>
                <c:pt idx="102">
                  <c:v>0.37740696000000001</c:v>
                </c:pt>
                <c:pt idx="103">
                  <c:v>0.38091862999999998</c:v>
                </c:pt>
                <c:pt idx="104">
                  <c:v>0.38427711999999997</c:v>
                </c:pt>
                <c:pt idx="105">
                  <c:v>0.38758804000000002</c:v>
                </c:pt>
                <c:pt idx="106">
                  <c:v>0.39090093999999997</c:v>
                </c:pt>
                <c:pt idx="107">
                  <c:v>0.39421576000000003</c:v>
                </c:pt>
                <c:pt idx="108">
                  <c:v>0.39751283999999998</c:v>
                </c:pt>
                <c:pt idx="109">
                  <c:v>0.40080212999999998</c:v>
                </c:pt>
                <c:pt idx="110">
                  <c:v>0.40412124999999999</c:v>
                </c:pt>
                <c:pt idx="111">
                  <c:v>0.40744210000000003</c:v>
                </c:pt>
                <c:pt idx="112">
                  <c:v>0.41076465000000001</c:v>
                </c:pt>
                <c:pt idx="113">
                  <c:v>0.41408884999999995</c:v>
                </c:pt>
                <c:pt idx="114">
                  <c:v>0.41741466999999999</c:v>
                </c:pt>
                <c:pt idx="115">
                  <c:v>0.42074206000000003</c:v>
                </c:pt>
                <c:pt idx="116">
                  <c:v>0.42407099000000004</c:v>
                </c:pt>
                <c:pt idx="117">
                  <c:v>0.42740141999999998</c:v>
                </c:pt>
                <c:pt idx="118">
                  <c:v>0.43073332000000003</c:v>
                </c:pt>
                <c:pt idx="119">
                  <c:v>0.43406665999999999</c:v>
                </c:pt>
                <c:pt idx="120">
                  <c:v>0.43746362999999999</c:v>
                </c:pt>
                <c:pt idx="121">
                  <c:v>0.44088685999999999</c:v>
                </c:pt>
                <c:pt idx="122">
                  <c:v>0.4443706</c:v>
                </c:pt>
                <c:pt idx="123">
                  <c:v>0.44807176999999998</c:v>
                </c:pt>
                <c:pt idx="124">
                  <c:v>0.45180575000000001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Tabelle1!$F$1</c:f>
              <c:strCache>
                <c:ptCount val="1"/>
                <c:pt idx="0">
                  <c:v>x (-50kV)</c:v>
                </c:pt>
              </c:strCache>
            </c:strRef>
          </c:tx>
          <c:marker>
            <c:symbol val="none"/>
          </c:marker>
          <c:xVal>
            <c:numRef>
              <c:f>Tabelle1!$E$2:$E$129</c:f>
              <c:numCache>
                <c:formatCode>General</c:formatCode>
                <c:ptCount val="128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2.5999999999999999E-2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3.5000000000000003E-2</c:v>
                </c:pt>
                <c:pt idx="32">
                  <c:v>0.04</c:v>
                </c:pt>
                <c:pt idx="33">
                  <c:v>4.4999999999999998E-2</c:v>
                </c:pt>
                <c:pt idx="34">
                  <c:v>0.05</c:v>
                </c:pt>
                <c:pt idx="35">
                  <c:v>5.5E-2</c:v>
                </c:pt>
                <c:pt idx="36">
                  <c:v>0.06</c:v>
                </c:pt>
                <c:pt idx="37">
                  <c:v>6.5000000000000002E-2</c:v>
                </c:pt>
                <c:pt idx="38">
                  <c:v>7.0000000000000007E-2</c:v>
                </c:pt>
                <c:pt idx="39">
                  <c:v>7.4999999999999997E-2</c:v>
                </c:pt>
                <c:pt idx="40">
                  <c:v>0.08</c:v>
                </c:pt>
                <c:pt idx="41">
                  <c:v>8.5000000000000006E-2</c:v>
                </c:pt>
                <c:pt idx="42">
                  <c:v>0.09</c:v>
                </c:pt>
                <c:pt idx="43">
                  <c:v>9.5000000000000001E-2</c:v>
                </c:pt>
                <c:pt idx="44">
                  <c:v>0.1</c:v>
                </c:pt>
                <c:pt idx="45">
                  <c:v>0.105</c:v>
                </c:pt>
                <c:pt idx="46">
                  <c:v>0.11</c:v>
                </c:pt>
                <c:pt idx="47">
                  <c:v>0.115</c:v>
                </c:pt>
                <c:pt idx="48">
                  <c:v>0.12</c:v>
                </c:pt>
                <c:pt idx="49">
                  <c:v>0.125</c:v>
                </c:pt>
                <c:pt idx="50">
                  <c:v>0.13</c:v>
                </c:pt>
                <c:pt idx="51">
                  <c:v>0.13500000000000001</c:v>
                </c:pt>
                <c:pt idx="52">
                  <c:v>0.14000000000000001</c:v>
                </c:pt>
                <c:pt idx="53">
                  <c:v>0.14499999999999999</c:v>
                </c:pt>
                <c:pt idx="54">
                  <c:v>0.15</c:v>
                </c:pt>
                <c:pt idx="55">
                  <c:v>0.155</c:v>
                </c:pt>
                <c:pt idx="56">
                  <c:v>0.16</c:v>
                </c:pt>
                <c:pt idx="57">
                  <c:v>0.16500000000000001</c:v>
                </c:pt>
                <c:pt idx="58">
                  <c:v>0.17</c:v>
                </c:pt>
                <c:pt idx="59">
                  <c:v>0.17499999999999999</c:v>
                </c:pt>
                <c:pt idx="60">
                  <c:v>0.18</c:v>
                </c:pt>
                <c:pt idx="61">
                  <c:v>0.185</c:v>
                </c:pt>
                <c:pt idx="62">
                  <c:v>0.19</c:v>
                </c:pt>
                <c:pt idx="63">
                  <c:v>0.19500000000000001</c:v>
                </c:pt>
                <c:pt idx="64">
                  <c:v>0.2</c:v>
                </c:pt>
                <c:pt idx="65">
                  <c:v>0.20499999999999999</c:v>
                </c:pt>
                <c:pt idx="66">
                  <c:v>0.21</c:v>
                </c:pt>
                <c:pt idx="67">
                  <c:v>0.215</c:v>
                </c:pt>
                <c:pt idx="68">
                  <c:v>0.22</c:v>
                </c:pt>
                <c:pt idx="69">
                  <c:v>0.22500000000000001</c:v>
                </c:pt>
                <c:pt idx="70">
                  <c:v>0.23</c:v>
                </c:pt>
                <c:pt idx="71">
                  <c:v>0.23499999999999999</c:v>
                </c:pt>
                <c:pt idx="72">
                  <c:v>0.24</c:v>
                </c:pt>
                <c:pt idx="73">
                  <c:v>0.245</c:v>
                </c:pt>
                <c:pt idx="74">
                  <c:v>0.25</c:v>
                </c:pt>
                <c:pt idx="75">
                  <c:v>0.255</c:v>
                </c:pt>
                <c:pt idx="76">
                  <c:v>0.26</c:v>
                </c:pt>
                <c:pt idx="77">
                  <c:v>0.26500000000000001</c:v>
                </c:pt>
                <c:pt idx="78">
                  <c:v>0.27</c:v>
                </c:pt>
                <c:pt idx="79">
                  <c:v>0.27500000000000002</c:v>
                </c:pt>
                <c:pt idx="80">
                  <c:v>0.28000000000000003</c:v>
                </c:pt>
                <c:pt idx="81">
                  <c:v>0.28499999999999998</c:v>
                </c:pt>
                <c:pt idx="82">
                  <c:v>0.28999999999999998</c:v>
                </c:pt>
                <c:pt idx="83">
                  <c:v>0.29499999999999998</c:v>
                </c:pt>
                <c:pt idx="84">
                  <c:v>0.3</c:v>
                </c:pt>
                <c:pt idx="85">
                  <c:v>0.30499999999999999</c:v>
                </c:pt>
                <c:pt idx="86">
                  <c:v>0.31</c:v>
                </c:pt>
                <c:pt idx="87">
                  <c:v>0.315</c:v>
                </c:pt>
                <c:pt idx="88">
                  <c:v>0.32</c:v>
                </c:pt>
                <c:pt idx="89">
                  <c:v>0.32500000000000001</c:v>
                </c:pt>
                <c:pt idx="90">
                  <c:v>0.33</c:v>
                </c:pt>
                <c:pt idx="91">
                  <c:v>0.33500000000000002</c:v>
                </c:pt>
                <c:pt idx="92">
                  <c:v>0.34</c:v>
                </c:pt>
                <c:pt idx="93">
                  <c:v>0.34499999999999997</c:v>
                </c:pt>
                <c:pt idx="94">
                  <c:v>0.35</c:v>
                </c:pt>
                <c:pt idx="95">
                  <c:v>0.35499999999999998</c:v>
                </c:pt>
                <c:pt idx="96">
                  <c:v>0.36</c:v>
                </c:pt>
                <c:pt idx="97">
                  <c:v>0.36499999999999999</c:v>
                </c:pt>
                <c:pt idx="98">
                  <c:v>0.37</c:v>
                </c:pt>
                <c:pt idx="99">
                  <c:v>0.375</c:v>
                </c:pt>
                <c:pt idx="100">
                  <c:v>0.38</c:v>
                </c:pt>
                <c:pt idx="101">
                  <c:v>0.38500000000000001</c:v>
                </c:pt>
                <c:pt idx="102">
                  <c:v>0.39</c:v>
                </c:pt>
                <c:pt idx="103">
                  <c:v>0.39500000000000002</c:v>
                </c:pt>
                <c:pt idx="104">
                  <c:v>0.4</c:v>
                </c:pt>
                <c:pt idx="105">
                  <c:v>0.40500000000000003</c:v>
                </c:pt>
                <c:pt idx="106">
                  <c:v>0.41</c:v>
                </c:pt>
                <c:pt idx="107">
                  <c:v>0.41499999999999998</c:v>
                </c:pt>
                <c:pt idx="108">
                  <c:v>0.42</c:v>
                </c:pt>
                <c:pt idx="109">
                  <c:v>0.42499999999999999</c:v>
                </c:pt>
                <c:pt idx="110">
                  <c:v>0.43</c:v>
                </c:pt>
                <c:pt idx="111">
                  <c:v>0.435</c:v>
                </c:pt>
                <c:pt idx="112">
                  <c:v>0.44</c:v>
                </c:pt>
                <c:pt idx="113">
                  <c:v>0.44500000000000001</c:v>
                </c:pt>
                <c:pt idx="114">
                  <c:v>0.45</c:v>
                </c:pt>
                <c:pt idx="115">
                  <c:v>0.45500000000000002</c:v>
                </c:pt>
                <c:pt idx="116">
                  <c:v>0.46</c:v>
                </c:pt>
                <c:pt idx="117">
                  <c:v>0.46500000000000002</c:v>
                </c:pt>
                <c:pt idx="118">
                  <c:v>0.47</c:v>
                </c:pt>
                <c:pt idx="119">
                  <c:v>0.47499999999999998</c:v>
                </c:pt>
                <c:pt idx="120">
                  <c:v>0.48</c:v>
                </c:pt>
                <c:pt idx="121">
                  <c:v>0.48499999999999999</c:v>
                </c:pt>
                <c:pt idx="122">
                  <c:v>0.47499999999999998</c:v>
                </c:pt>
                <c:pt idx="123">
                  <c:v>0.48</c:v>
                </c:pt>
                <c:pt idx="124">
                  <c:v>0.48499999999999999</c:v>
                </c:pt>
              </c:numCache>
            </c:numRef>
          </c:xVal>
          <c:yVal>
            <c:numRef>
              <c:f>Tabelle1!$F:$F</c:f>
              <c:numCache>
                <c:formatCode>General</c:formatCode>
                <c:ptCount val="1048576"/>
                <c:pt idx="0">
                  <c:v>0</c:v>
                </c:pt>
                <c:pt idx="1">
                  <c:v>0.21794872000000001</c:v>
                </c:pt>
                <c:pt idx="2">
                  <c:v>0.21511699000000001</c:v>
                </c:pt>
                <c:pt idx="3">
                  <c:v>0.21197497999999998</c:v>
                </c:pt>
                <c:pt idx="4">
                  <c:v>0.20864734999999998</c:v>
                </c:pt>
                <c:pt idx="5">
                  <c:v>0.20546996000000001</c:v>
                </c:pt>
                <c:pt idx="6">
                  <c:v>0.20249128999999999</c:v>
                </c:pt>
                <c:pt idx="7">
                  <c:v>0.19967693</c:v>
                </c:pt>
                <c:pt idx="8">
                  <c:v>0.19712930000000001</c:v>
                </c:pt>
                <c:pt idx="9">
                  <c:v>0.19470218</c:v>
                </c:pt>
                <c:pt idx="10">
                  <c:v>0.19250855</c:v>
                </c:pt>
                <c:pt idx="11">
                  <c:v>0.19039967000000002</c:v>
                </c:pt>
                <c:pt idx="12">
                  <c:v>0.18848091</c:v>
                </c:pt>
                <c:pt idx="13">
                  <c:v>0.18662280000000001</c:v>
                </c:pt>
                <c:pt idx="14">
                  <c:v>0.18491932</c:v>
                </c:pt>
                <c:pt idx="15">
                  <c:v>0.18326032</c:v>
                </c:pt>
                <c:pt idx="16">
                  <c:v>0.18172878000000001</c:v>
                </c:pt>
                <c:pt idx="17">
                  <c:v>0.18023063</c:v>
                </c:pt>
                <c:pt idx="18">
                  <c:v>0.17883919000000001</c:v>
                </c:pt>
                <c:pt idx="19">
                  <c:v>0.17747332999999998</c:v>
                </c:pt>
                <c:pt idx="20">
                  <c:v>0.17619816000000002</c:v>
                </c:pt>
                <c:pt idx="21">
                  <c:v>0.17494309999999999</c:v>
                </c:pt>
                <c:pt idx="22">
                  <c:v>0.17376692000000002</c:v>
                </c:pt>
                <c:pt idx="23">
                  <c:v>0.17260743000000001</c:v>
                </c:pt>
                <c:pt idx="24">
                  <c:v>0.17152065</c:v>
                </c:pt>
                <c:pt idx="25">
                  <c:v>0.17044981000000001</c:v>
                </c:pt>
                <c:pt idx="26">
                  <c:v>0.16945758999999999</c:v>
                </c:pt>
                <c:pt idx="27">
                  <c:v>0.16848623000000001</c:v>
                </c:pt>
                <c:pt idx="28">
                  <c:v>0.16763619000000002</c:v>
                </c:pt>
                <c:pt idx="29">
                  <c:v>0.1668239</c:v>
                </c:pt>
                <c:pt idx="30">
                  <c:v>0.16627450000000002</c:v>
                </c:pt>
                <c:pt idx="31">
                  <c:v>0.16577563000000001</c:v>
                </c:pt>
                <c:pt idx="32">
                  <c:v>0.16665113000000001</c:v>
                </c:pt>
                <c:pt idx="33">
                  <c:v>0.16901677000000001</c:v>
                </c:pt>
                <c:pt idx="34">
                  <c:v>0.17113312</c:v>
                </c:pt>
                <c:pt idx="35">
                  <c:v>0.17272746</c:v>
                </c:pt>
                <c:pt idx="36">
                  <c:v>0.17457205000000001</c:v>
                </c:pt>
                <c:pt idx="37">
                  <c:v>0.17640649</c:v>
                </c:pt>
                <c:pt idx="38">
                  <c:v>0.17791878</c:v>
                </c:pt>
                <c:pt idx="39">
                  <c:v>0.18011804000000001</c:v>
                </c:pt>
                <c:pt idx="40">
                  <c:v>0.18230106999999998</c:v>
                </c:pt>
                <c:pt idx="41">
                  <c:v>0.18320958000000001</c:v>
                </c:pt>
                <c:pt idx="42">
                  <c:v>0.18421998000000001</c:v>
                </c:pt>
                <c:pt idx="43">
                  <c:v>0.18500634999999999</c:v>
                </c:pt>
                <c:pt idx="44">
                  <c:v>0.18565749000000001</c:v>
                </c:pt>
                <c:pt idx="45">
                  <c:v>0.18587961</c:v>
                </c:pt>
                <c:pt idx="46">
                  <c:v>0.18641199999999999</c:v>
                </c:pt>
                <c:pt idx="47">
                  <c:v>0.18720288999999998</c:v>
                </c:pt>
                <c:pt idx="48">
                  <c:v>0.18722697999999999</c:v>
                </c:pt>
                <c:pt idx="49">
                  <c:v>0.18772072000000001</c:v>
                </c:pt>
                <c:pt idx="50">
                  <c:v>0.18852548</c:v>
                </c:pt>
                <c:pt idx="51">
                  <c:v>0.19006890999999998</c:v>
                </c:pt>
                <c:pt idx="52">
                  <c:v>0.19154136000000002</c:v>
                </c:pt>
                <c:pt idx="53">
                  <c:v>0.19174779</c:v>
                </c:pt>
                <c:pt idx="54">
                  <c:v>0.19205048999999999</c:v>
                </c:pt>
                <c:pt idx="55">
                  <c:v>0.19257675999999999</c:v>
                </c:pt>
                <c:pt idx="56">
                  <c:v>0.19360486000000002</c:v>
                </c:pt>
                <c:pt idx="57">
                  <c:v>0.19466644</c:v>
                </c:pt>
                <c:pt idx="58">
                  <c:v>0.19569945999999999</c:v>
                </c:pt>
                <c:pt idx="59">
                  <c:v>0.19686894000000002</c:v>
                </c:pt>
                <c:pt idx="60">
                  <c:v>0.19812822000000002</c:v>
                </c:pt>
                <c:pt idx="61">
                  <c:v>0.19990080000000002</c:v>
                </c:pt>
                <c:pt idx="62">
                  <c:v>0.20163033</c:v>
                </c:pt>
                <c:pt idx="63">
                  <c:v>0.20295151</c:v>
                </c:pt>
                <c:pt idx="64">
                  <c:v>0.20402745</c:v>
                </c:pt>
                <c:pt idx="65">
                  <c:v>0.20523928000000002</c:v>
                </c:pt>
                <c:pt idx="66">
                  <c:v>0.20679649</c:v>
                </c:pt>
                <c:pt idx="67">
                  <c:v>0.20827148000000001</c:v>
                </c:pt>
                <c:pt idx="68">
                  <c:v>0.20947878</c:v>
                </c:pt>
                <c:pt idx="69">
                  <c:v>0.21082175</c:v>
                </c:pt>
                <c:pt idx="70">
                  <c:v>0.21224909</c:v>
                </c:pt>
                <c:pt idx="71">
                  <c:v>0.21365962999999999</c:v>
                </c:pt>
                <c:pt idx="72">
                  <c:v>0.21566368</c:v>
                </c:pt>
                <c:pt idx="73">
                  <c:v>0.21807346999999999</c:v>
                </c:pt>
                <c:pt idx="74">
                  <c:v>0.22067578000000002</c:v>
                </c:pt>
                <c:pt idx="75">
                  <c:v>0.22334230999999999</c:v>
                </c:pt>
                <c:pt idx="76">
                  <c:v>0.22604489</c:v>
                </c:pt>
                <c:pt idx="77">
                  <c:v>0.22850948000000001</c:v>
                </c:pt>
                <c:pt idx="78">
                  <c:v>0.23036878999999999</c:v>
                </c:pt>
                <c:pt idx="79">
                  <c:v>0.23188365999999999</c:v>
                </c:pt>
                <c:pt idx="80">
                  <c:v>0.23360699000000001</c:v>
                </c:pt>
                <c:pt idx="81">
                  <c:v>0.23536347999999999</c:v>
                </c:pt>
                <c:pt idx="82">
                  <c:v>0.23746585000000001</c:v>
                </c:pt>
                <c:pt idx="83">
                  <c:v>0.23975062</c:v>
                </c:pt>
                <c:pt idx="84">
                  <c:v>0.24204346999999998</c:v>
                </c:pt>
                <c:pt idx="85">
                  <c:v>0.24434419999999998</c:v>
                </c:pt>
                <c:pt idx="86">
                  <c:v>0.24665255</c:v>
                </c:pt>
                <c:pt idx="87">
                  <c:v>0.24896831999999999</c:v>
                </c:pt>
                <c:pt idx="88">
                  <c:v>0.25129128000000001</c:v>
                </c:pt>
                <c:pt idx="89">
                  <c:v>0.25362125000000002</c:v>
                </c:pt>
                <c:pt idx="90">
                  <c:v>0.25611736000000002</c:v>
                </c:pt>
                <c:pt idx="91">
                  <c:v>0.25893771000000004</c:v>
                </c:pt>
                <c:pt idx="92">
                  <c:v>0.26261189000000001</c:v>
                </c:pt>
                <c:pt idx="93">
                  <c:v>0.26643536000000001</c:v>
                </c:pt>
                <c:pt idx="94">
                  <c:v>0.27025885999999999</c:v>
                </c:pt>
                <c:pt idx="95">
                  <c:v>0.27408239000000001</c:v>
                </c:pt>
                <c:pt idx="96">
                  <c:v>0.27769961999999998</c:v>
                </c:pt>
                <c:pt idx="97">
                  <c:v>0.28134881</c:v>
                </c:pt>
                <c:pt idx="98">
                  <c:v>0.28516933</c:v>
                </c:pt>
                <c:pt idx="99">
                  <c:v>0.28863046000000003</c:v>
                </c:pt>
                <c:pt idx="100">
                  <c:v>0.29242066999999999</c:v>
                </c:pt>
                <c:pt idx="101">
                  <c:v>0.29586402000000001</c:v>
                </c:pt>
                <c:pt idx="102">
                  <c:v>0.29863459000000003</c:v>
                </c:pt>
                <c:pt idx="103">
                  <c:v>0.30143208999999999</c:v>
                </c:pt>
                <c:pt idx="104">
                  <c:v>0.30428512000000002</c:v>
                </c:pt>
                <c:pt idx="105">
                  <c:v>0.30714131</c:v>
                </c:pt>
                <c:pt idx="106">
                  <c:v>0.31000058999999996</c:v>
                </c:pt>
                <c:pt idx="107">
                  <c:v>0.31245235999999998</c:v>
                </c:pt>
                <c:pt idx="108">
                  <c:v>0.31522854</c:v>
                </c:pt>
                <c:pt idx="109">
                  <c:v>0.31800866</c:v>
                </c:pt>
                <c:pt idx="110">
                  <c:v>0.32079263000000002</c:v>
                </c:pt>
                <c:pt idx="111">
                  <c:v>0.32358035000000002</c:v>
                </c:pt>
                <c:pt idx="112">
                  <c:v>0.32637173000000003</c:v>
                </c:pt>
                <c:pt idx="113">
                  <c:v>0.32916666</c:v>
                </c:pt>
                <c:pt idx="114">
                  <c:v>0.33186684</c:v>
                </c:pt>
                <c:pt idx="115">
                  <c:v>0.33453928999999999</c:v>
                </c:pt>
                <c:pt idx="116">
                  <c:v>0.33734655000000002</c:v>
                </c:pt>
                <c:pt idx="117">
                  <c:v>0.34015705000000002</c:v>
                </c:pt>
                <c:pt idx="118">
                  <c:v>0.34297069000000002</c:v>
                </c:pt>
                <c:pt idx="119">
                  <c:v>0.34578741000000002</c:v>
                </c:pt>
                <c:pt idx="120">
                  <c:v>0.34860712000000005</c:v>
                </c:pt>
                <c:pt idx="121">
                  <c:v>0.35142977000000003</c:v>
                </c:pt>
                <c:pt idx="122">
                  <c:v>0.35446728999999999</c:v>
                </c:pt>
                <c:pt idx="123" formatCode="0.00E+00">
                  <c:v>2.3153893E-5</c:v>
                </c:pt>
                <c:pt idx="124" formatCode="0.00E+00">
                  <c:v>2.3153893E-5</c:v>
                </c:pt>
                <c:pt idx="125" formatCode="0.00E+00">
                  <c:v>2.3153893E-5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Tabelle1!$H$1</c:f>
              <c:strCache>
                <c:ptCount val="1"/>
                <c:pt idx="0">
                  <c:v>x (-60kV)</c:v>
                </c:pt>
              </c:strCache>
            </c:strRef>
          </c:tx>
          <c:marker>
            <c:symbol val="none"/>
          </c:marker>
          <c:xVal>
            <c:numRef>
              <c:f>Tabelle1!$G$2:$G$126</c:f>
              <c:numCache>
                <c:formatCode>General</c:formatCode>
                <c:ptCount val="125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1.4999999999999999E-2</c:v>
                </c:pt>
                <c:pt idx="17">
                  <c:v>1.6E-2</c:v>
                </c:pt>
                <c:pt idx="18">
                  <c:v>1.7000000000000001E-2</c:v>
                </c:pt>
                <c:pt idx="19">
                  <c:v>1.7999999999999999E-2</c:v>
                </c:pt>
                <c:pt idx="20">
                  <c:v>1.9E-2</c:v>
                </c:pt>
                <c:pt idx="21">
                  <c:v>0.02</c:v>
                </c:pt>
                <c:pt idx="22">
                  <c:v>2.1000000000000001E-2</c:v>
                </c:pt>
                <c:pt idx="23">
                  <c:v>2.1999999999999999E-2</c:v>
                </c:pt>
                <c:pt idx="24">
                  <c:v>2.3E-2</c:v>
                </c:pt>
                <c:pt idx="25">
                  <c:v>2.4E-2</c:v>
                </c:pt>
                <c:pt idx="26">
                  <c:v>2.5000000000000001E-2</c:v>
                </c:pt>
                <c:pt idx="27">
                  <c:v>2.5999999999999999E-2</c:v>
                </c:pt>
                <c:pt idx="28">
                  <c:v>2.7E-2</c:v>
                </c:pt>
                <c:pt idx="29">
                  <c:v>2.8000000000000001E-2</c:v>
                </c:pt>
                <c:pt idx="30">
                  <c:v>2.9000000000000001E-2</c:v>
                </c:pt>
                <c:pt idx="31">
                  <c:v>0.03</c:v>
                </c:pt>
                <c:pt idx="32">
                  <c:v>0.03</c:v>
                </c:pt>
                <c:pt idx="33">
                  <c:v>3.5000000000000003E-2</c:v>
                </c:pt>
                <c:pt idx="34">
                  <c:v>0.04</c:v>
                </c:pt>
                <c:pt idx="35">
                  <c:v>4.4999999999999998E-2</c:v>
                </c:pt>
                <c:pt idx="36">
                  <c:v>0.05</c:v>
                </c:pt>
                <c:pt idx="37">
                  <c:v>5.5E-2</c:v>
                </c:pt>
                <c:pt idx="38">
                  <c:v>0.06</c:v>
                </c:pt>
                <c:pt idx="39">
                  <c:v>6.5000000000000002E-2</c:v>
                </c:pt>
                <c:pt idx="40">
                  <c:v>7.0000000000000007E-2</c:v>
                </c:pt>
                <c:pt idx="41">
                  <c:v>7.4999999999999997E-2</c:v>
                </c:pt>
                <c:pt idx="42">
                  <c:v>0.08</c:v>
                </c:pt>
                <c:pt idx="43">
                  <c:v>8.5000000000000006E-2</c:v>
                </c:pt>
                <c:pt idx="44">
                  <c:v>0.09</c:v>
                </c:pt>
                <c:pt idx="45">
                  <c:v>9.5000000000000001E-2</c:v>
                </c:pt>
                <c:pt idx="46">
                  <c:v>0.1</c:v>
                </c:pt>
                <c:pt idx="47">
                  <c:v>0.105</c:v>
                </c:pt>
                <c:pt idx="48">
                  <c:v>0.11</c:v>
                </c:pt>
                <c:pt idx="49">
                  <c:v>0.115</c:v>
                </c:pt>
                <c:pt idx="50">
                  <c:v>0.12</c:v>
                </c:pt>
                <c:pt idx="51">
                  <c:v>0.125</c:v>
                </c:pt>
                <c:pt idx="52">
                  <c:v>0.13</c:v>
                </c:pt>
                <c:pt idx="53">
                  <c:v>0.13500000000000001</c:v>
                </c:pt>
                <c:pt idx="54">
                  <c:v>0.14000000000000001</c:v>
                </c:pt>
                <c:pt idx="55">
                  <c:v>0.14499999999999999</c:v>
                </c:pt>
                <c:pt idx="56">
                  <c:v>0.15</c:v>
                </c:pt>
                <c:pt idx="57">
                  <c:v>0.15</c:v>
                </c:pt>
                <c:pt idx="58">
                  <c:v>0.155</c:v>
                </c:pt>
                <c:pt idx="59">
                  <c:v>0.16</c:v>
                </c:pt>
                <c:pt idx="60">
                  <c:v>0.16500000000000001</c:v>
                </c:pt>
                <c:pt idx="61">
                  <c:v>0.17</c:v>
                </c:pt>
                <c:pt idx="62">
                  <c:v>0.17499999999999999</c:v>
                </c:pt>
                <c:pt idx="63">
                  <c:v>0.18</c:v>
                </c:pt>
                <c:pt idx="64">
                  <c:v>0.185</c:v>
                </c:pt>
                <c:pt idx="65">
                  <c:v>0.19</c:v>
                </c:pt>
                <c:pt idx="66">
                  <c:v>0.19500000000000001</c:v>
                </c:pt>
                <c:pt idx="67">
                  <c:v>0.2</c:v>
                </c:pt>
                <c:pt idx="68">
                  <c:v>0.20499999999999999</c:v>
                </c:pt>
                <c:pt idx="69">
                  <c:v>0.21</c:v>
                </c:pt>
                <c:pt idx="70">
                  <c:v>0.215</c:v>
                </c:pt>
                <c:pt idx="71">
                  <c:v>0.22</c:v>
                </c:pt>
                <c:pt idx="72">
                  <c:v>0.22500000000000001</c:v>
                </c:pt>
                <c:pt idx="73">
                  <c:v>0.23</c:v>
                </c:pt>
                <c:pt idx="74">
                  <c:v>0.23499999999999999</c:v>
                </c:pt>
                <c:pt idx="75">
                  <c:v>0.24</c:v>
                </c:pt>
                <c:pt idx="76">
                  <c:v>0.245</c:v>
                </c:pt>
                <c:pt idx="77">
                  <c:v>0.25</c:v>
                </c:pt>
                <c:pt idx="78">
                  <c:v>0.255</c:v>
                </c:pt>
                <c:pt idx="79">
                  <c:v>0.26</c:v>
                </c:pt>
                <c:pt idx="80">
                  <c:v>0.26500000000000001</c:v>
                </c:pt>
                <c:pt idx="81">
                  <c:v>0.27</c:v>
                </c:pt>
                <c:pt idx="82">
                  <c:v>0.27500000000000002</c:v>
                </c:pt>
                <c:pt idx="83">
                  <c:v>0.28000000000000003</c:v>
                </c:pt>
                <c:pt idx="84">
                  <c:v>0.28499999999999998</c:v>
                </c:pt>
                <c:pt idx="85">
                  <c:v>0.28999999999999998</c:v>
                </c:pt>
                <c:pt idx="86">
                  <c:v>0.29499999999999998</c:v>
                </c:pt>
                <c:pt idx="87">
                  <c:v>0.3</c:v>
                </c:pt>
                <c:pt idx="88">
                  <c:v>0.30499999999999999</c:v>
                </c:pt>
                <c:pt idx="89">
                  <c:v>0.31</c:v>
                </c:pt>
                <c:pt idx="90">
                  <c:v>0.315</c:v>
                </c:pt>
                <c:pt idx="91">
                  <c:v>0.32</c:v>
                </c:pt>
                <c:pt idx="92">
                  <c:v>0.32500000000000001</c:v>
                </c:pt>
                <c:pt idx="93">
                  <c:v>0.33</c:v>
                </c:pt>
                <c:pt idx="94">
                  <c:v>0.33500000000000002</c:v>
                </c:pt>
                <c:pt idx="95">
                  <c:v>0.34</c:v>
                </c:pt>
                <c:pt idx="96">
                  <c:v>0.34499999999999997</c:v>
                </c:pt>
                <c:pt idx="97">
                  <c:v>0.35</c:v>
                </c:pt>
                <c:pt idx="98">
                  <c:v>0.35499999999999998</c:v>
                </c:pt>
                <c:pt idx="99">
                  <c:v>0.36</c:v>
                </c:pt>
                <c:pt idx="100">
                  <c:v>0.36499999999999999</c:v>
                </c:pt>
                <c:pt idx="101">
                  <c:v>0.37</c:v>
                </c:pt>
                <c:pt idx="102">
                  <c:v>0.375</c:v>
                </c:pt>
                <c:pt idx="103">
                  <c:v>0.38</c:v>
                </c:pt>
                <c:pt idx="104">
                  <c:v>0.38500000000000001</c:v>
                </c:pt>
                <c:pt idx="105">
                  <c:v>0.39</c:v>
                </c:pt>
                <c:pt idx="106">
                  <c:v>0.39500000000000002</c:v>
                </c:pt>
                <c:pt idx="107">
                  <c:v>0.4</c:v>
                </c:pt>
                <c:pt idx="108">
                  <c:v>0.40500000000000003</c:v>
                </c:pt>
                <c:pt idx="109">
                  <c:v>0.41</c:v>
                </c:pt>
                <c:pt idx="110">
                  <c:v>0.41499999999999998</c:v>
                </c:pt>
                <c:pt idx="111">
                  <c:v>0.42</c:v>
                </c:pt>
                <c:pt idx="112">
                  <c:v>0.42499999999999999</c:v>
                </c:pt>
                <c:pt idx="113">
                  <c:v>0.43</c:v>
                </c:pt>
                <c:pt idx="114">
                  <c:v>0.435</c:v>
                </c:pt>
                <c:pt idx="115">
                  <c:v>0.44</c:v>
                </c:pt>
                <c:pt idx="116">
                  <c:v>0.44500000000000001</c:v>
                </c:pt>
                <c:pt idx="117">
                  <c:v>0.45</c:v>
                </c:pt>
                <c:pt idx="118">
                  <c:v>0.45500000000000002</c:v>
                </c:pt>
                <c:pt idx="119">
                  <c:v>0.46</c:v>
                </c:pt>
                <c:pt idx="120">
                  <c:v>0.46500000000000002</c:v>
                </c:pt>
                <c:pt idx="121">
                  <c:v>0.47</c:v>
                </c:pt>
                <c:pt idx="122">
                  <c:v>0.47499999999999998</c:v>
                </c:pt>
                <c:pt idx="123">
                  <c:v>0.48</c:v>
                </c:pt>
                <c:pt idx="124">
                  <c:v>0.48499999999999999</c:v>
                </c:pt>
              </c:numCache>
            </c:numRef>
          </c:xVal>
          <c:yVal>
            <c:numRef>
              <c:f>Tabelle1!$H:$H</c:f>
              <c:numCache>
                <c:formatCode>General</c:formatCode>
                <c:ptCount val="1048576"/>
                <c:pt idx="0">
                  <c:v>0</c:v>
                </c:pt>
                <c:pt idx="1">
                  <c:v>0.21794872000000001</c:v>
                </c:pt>
                <c:pt idx="2">
                  <c:v>0.21529171999999999</c:v>
                </c:pt>
                <c:pt idx="3">
                  <c:v>0.21229880000000001</c:v>
                </c:pt>
                <c:pt idx="4">
                  <c:v>0.20916950000000001</c:v>
                </c:pt>
                <c:pt idx="5">
                  <c:v>0.20618871999999999</c:v>
                </c:pt>
                <c:pt idx="6">
                  <c:v>0.20333029999999999</c:v>
                </c:pt>
                <c:pt idx="7">
                  <c:v>0.20067332000000002</c:v>
                </c:pt>
                <c:pt idx="8">
                  <c:v>0.19821678999999998</c:v>
                </c:pt>
                <c:pt idx="9">
                  <c:v>0.19591653000000001</c:v>
                </c:pt>
                <c:pt idx="10">
                  <c:v>0.19380011</c:v>
                </c:pt>
                <c:pt idx="11">
                  <c:v>0.19179715</c:v>
                </c:pt>
                <c:pt idx="12">
                  <c:v>0.18994675999999999</c:v>
                </c:pt>
                <c:pt idx="13">
                  <c:v>0.18817981</c:v>
                </c:pt>
                <c:pt idx="14">
                  <c:v>0.1865386</c:v>
                </c:pt>
                <c:pt idx="15">
                  <c:v>0.18496009000000002</c:v>
                </c:pt>
                <c:pt idx="16">
                  <c:v>0.18348618</c:v>
                </c:pt>
                <c:pt idx="17">
                  <c:v>0.18348618</c:v>
                </c:pt>
                <c:pt idx="18">
                  <c:v>0.18206032</c:v>
                </c:pt>
                <c:pt idx="19">
                  <c:v>0.18072247</c:v>
                </c:pt>
                <c:pt idx="20">
                  <c:v>0.17942221</c:v>
                </c:pt>
                <c:pt idx="21">
                  <c:v>0.17819702999999998</c:v>
                </c:pt>
                <c:pt idx="22">
                  <c:v>0.17700199999999999</c:v>
                </c:pt>
                <c:pt idx="23">
                  <c:v>0.17587242</c:v>
                </c:pt>
                <c:pt idx="24">
                  <c:v>0.17476843</c:v>
                </c:pt>
                <c:pt idx="25">
                  <c:v>0.17372471</c:v>
                </c:pt>
                <c:pt idx="26">
                  <c:v>0.17270631</c:v>
                </c:pt>
                <c:pt idx="27">
                  <c:v>0.17175282</c:v>
                </c:pt>
                <c:pt idx="28">
                  <c:v>0.17083448000000001</c:v>
                </c:pt>
                <c:pt idx="29">
                  <c:v>0.17001536</c:v>
                </c:pt>
                <c:pt idx="30">
                  <c:v>0.16926584</c:v>
                </c:pt>
                <c:pt idx="31">
                  <c:v>0.16873300000000002</c:v>
                </c:pt>
                <c:pt idx="32">
                  <c:v>0.16830482999999999</c:v>
                </c:pt>
                <c:pt idx="33">
                  <c:v>0.16830482999999999</c:v>
                </c:pt>
                <c:pt idx="34">
                  <c:v>0.16937020999999999</c:v>
                </c:pt>
                <c:pt idx="35">
                  <c:v>0.17194564000000001</c:v>
                </c:pt>
                <c:pt idx="36">
                  <c:v>0.17464866000000001</c:v>
                </c:pt>
                <c:pt idx="37">
                  <c:v>0.17738336999999998</c:v>
                </c:pt>
                <c:pt idx="38">
                  <c:v>0.18014149000000002</c:v>
                </c:pt>
                <c:pt idx="39">
                  <c:v>0.1821286</c:v>
                </c:pt>
                <c:pt idx="40">
                  <c:v>0.18405523999999998</c:v>
                </c:pt>
                <c:pt idx="41">
                  <c:v>0.1858293</c:v>
                </c:pt>
                <c:pt idx="42">
                  <c:v>0.18725280999999999</c:v>
                </c:pt>
                <c:pt idx="43">
                  <c:v>0.18796762</c:v>
                </c:pt>
                <c:pt idx="44">
                  <c:v>0.18848059</c:v>
                </c:pt>
                <c:pt idx="45">
                  <c:v>0.18855710000000001</c:v>
                </c:pt>
                <c:pt idx="46">
                  <c:v>0.18824533999999998</c:v>
                </c:pt>
                <c:pt idx="47">
                  <c:v>0.18799357000000003</c:v>
                </c:pt>
                <c:pt idx="48">
                  <c:v>0.18723205999999998</c:v>
                </c:pt>
                <c:pt idx="49">
                  <c:v>0.18674560000000001</c:v>
                </c:pt>
                <c:pt idx="50">
                  <c:v>0.18645249</c:v>
                </c:pt>
                <c:pt idx="51">
                  <c:v>0.18626651999999999</c:v>
                </c:pt>
                <c:pt idx="52">
                  <c:v>0.18618941</c:v>
                </c:pt>
                <c:pt idx="53">
                  <c:v>0.18621516999999999</c:v>
                </c:pt>
                <c:pt idx="54">
                  <c:v>0.18633995</c:v>
                </c:pt>
                <c:pt idx="55">
                  <c:v>0.18655389</c:v>
                </c:pt>
                <c:pt idx="56">
                  <c:v>0.18646234</c:v>
                </c:pt>
                <c:pt idx="57">
                  <c:v>0.18647358999999999</c:v>
                </c:pt>
                <c:pt idx="58">
                  <c:v>0.18647358999999999</c:v>
                </c:pt>
                <c:pt idx="59">
                  <c:v>0.18706176999999999</c:v>
                </c:pt>
                <c:pt idx="60">
                  <c:v>0.18733907999999999</c:v>
                </c:pt>
                <c:pt idx="61">
                  <c:v>0.18817350999999999</c:v>
                </c:pt>
                <c:pt idx="62">
                  <c:v>0.18912907000000001</c:v>
                </c:pt>
                <c:pt idx="63">
                  <c:v>0.18938906999999999</c:v>
                </c:pt>
                <c:pt idx="64">
                  <c:v>0.19016964</c:v>
                </c:pt>
                <c:pt idx="65">
                  <c:v>0.19100040000000001</c:v>
                </c:pt>
                <c:pt idx="66">
                  <c:v>0.19137649000000001</c:v>
                </c:pt>
                <c:pt idx="67">
                  <c:v>0.19235769</c:v>
                </c:pt>
                <c:pt idx="68">
                  <c:v>0.19339624</c:v>
                </c:pt>
                <c:pt idx="69">
                  <c:v>0.19437271</c:v>
                </c:pt>
                <c:pt idx="70">
                  <c:v>0.19484777</c:v>
                </c:pt>
                <c:pt idx="71">
                  <c:v>0.19500351999999999</c:v>
                </c:pt>
                <c:pt idx="72">
                  <c:v>0.19521764999999999</c:v>
                </c:pt>
                <c:pt idx="73">
                  <c:v>0.19649006999999999</c:v>
                </c:pt>
                <c:pt idx="74">
                  <c:v>0.19783065999999999</c:v>
                </c:pt>
                <c:pt idx="75">
                  <c:v>0.19937737</c:v>
                </c:pt>
                <c:pt idx="76">
                  <c:v>0.20049820999999998</c:v>
                </c:pt>
                <c:pt idx="77">
                  <c:v>0.20170666999999998</c:v>
                </c:pt>
                <c:pt idx="78">
                  <c:v>0.20298080000000002</c:v>
                </c:pt>
                <c:pt idx="79">
                  <c:v>0.20421484000000001</c:v>
                </c:pt>
                <c:pt idx="80">
                  <c:v>0.20553461000000001</c:v>
                </c:pt>
                <c:pt idx="81">
                  <c:v>0.20650614</c:v>
                </c:pt>
                <c:pt idx="82">
                  <c:v>0.20777804</c:v>
                </c:pt>
                <c:pt idx="83">
                  <c:v>0.20910110000000001</c:v>
                </c:pt>
                <c:pt idx="84">
                  <c:v>0.21054088000000001</c:v>
                </c:pt>
                <c:pt idx="85">
                  <c:v>0.21238467999999999</c:v>
                </c:pt>
                <c:pt idx="86">
                  <c:v>0.21425097000000001</c:v>
                </c:pt>
                <c:pt idx="87">
                  <c:v>0.21612486</c:v>
                </c:pt>
                <c:pt idx="88">
                  <c:v>0.21791696999999999</c:v>
                </c:pt>
                <c:pt idx="89">
                  <c:v>0.21955624999999998</c:v>
                </c:pt>
                <c:pt idx="90">
                  <c:v>0.22162384000000002</c:v>
                </c:pt>
                <c:pt idx="91">
                  <c:v>0.22363413999999998</c:v>
                </c:pt>
                <c:pt idx="92">
                  <c:v>0.22560139000000001</c:v>
                </c:pt>
                <c:pt idx="93">
                  <c:v>0.22751679</c:v>
                </c:pt>
                <c:pt idx="94">
                  <c:v>0.22946091999999998</c:v>
                </c:pt>
                <c:pt idx="95">
                  <c:v>0.23146913000000002</c:v>
                </c:pt>
                <c:pt idx="96">
                  <c:v>0.23354865999999999</c:v>
                </c:pt>
                <c:pt idx="97">
                  <c:v>0.23526453</c:v>
                </c:pt>
                <c:pt idx="98">
                  <c:v>0.23721060999999999</c:v>
                </c:pt>
                <c:pt idx="99">
                  <c:v>0.23916222000000001</c:v>
                </c:pt>
                <c:pt idx="100">
                  <c:v>0.24109203000000001</c:v>
                </c:pt>
                <c:pt idx="101">
                  <c:v>0.24305349000000001</c:v>
                </c:pt>
                <c:pt idx="102">
                  <c:v>0.24502007999999997</c:v>
                </c:pt>
                <c:pt idx="103">
                  <c:v>0.24642742000000001</c:v>
                </c:pt>
                <c:pt idx="104">
                  <c:v>0.24804925</c:v>
                </c:pt>
                <c:pt idx="105">
                  <c:v>0.25002247999999999</c:v>
                </c:pt>
                <c:pt idx="106">
                  <c:v>0.25192793000000002</c:v>
                </c:pt>
                <c:pt idx="107">
                  <c:v>0.25365182000000003</c:v>
                </c:pt>
                <c:pt idx="108">
                  <c:v>0.25521677999999998</c:v>
                </c:pt>
                <c:pt idx="109">
                  <c:v>0.25668966999999998</c:v>
                </c:pt>
                <c:pt idx="110">
                  <c:v>0.25830591000000003</c:v>
                </c:pt>
                <c:pt idx="111">
                  <c:v>0.25996202000000002</c:v>
                </c:pt>
                <c:pt idx="112">
                  <c:v>0.26166993999999999</c:v>
                </c:pt>
                <c:pt idx="113">
                  <c:v>0.26353721000000002</c:v>
                </c:pt>
                <c:pt idx="114">
                  <c:v>0.26550864000000002</c:v>
                </c:pt>
                <c:pt idx="115">
                  <c:v>0.26738765000000003</c:v>
                </c:pt>
                <c:pt idx="116">
                  <c:v>0.26911513999999997</c:v>
                </c:pt>
                <c:pt idx="117">
                  <c:v>0.2708586</c:v>
                </c:pt>
                <c:pt idx="118">
                  <c:v>0.27271561</c:v>
                </c:pt>
                <c:pt idx="119">
                  <c:v>0.27444512999999998</c:v>
                </c:pt>
                <c:pt idx="120">
                  <c:v>0.27616534999999998</c:v>
                </c:pt>
                <c:pt idx="121">
                  <c:v>0.27786710999999997</c:v>
                </c:pt>
                <c:pt idx="122">
                  <c:v>0.27957181999999997</c:v>
                </c:pt>
                <c:pt idx="123">
                  <c:v>0.28130251000000001</c:v>
                </c:pt>
                <c:pt idx="124">
                  <c:v>0.28302836999999997</c:v>
                </c:pt>
                <c:pt idx="125">
                  <c:v>0.28574777000000001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Tabelle1!$J$1</c:f>
              <c:strCache>
                <c:ptCount val="1"/>
                <c:pt idx="0">
                  <c:v>x (-70kV)</c:v>
                </c:pt>
              </c:strCache>
            </c:strRef>
          </c:tx>
          <c:marker>
            <c:symbol val="none"/>
          </c:marker>
          <c:xVal>
            <c:numRef>
              <c:f>Tabelle1!$I$2:$I$126</c:f>
              <c:numCache>
                <c:formatCode>General</c:formatCode>
                <c:ptCount val="125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1.4999999999999999E-2</c:v>
                </c:pt>
                <c:pt idx="17">
                  <c:v>1.6E-2</c:v>
                </c:pt>
                <c:pt idx="18">
                  <c:v>1.7000000000000001E-2</c:v>
                </c:pt>
                <c:pt idx="19">
                  <c:v>1.7999999999999999E-2</c:v>
                </c:pt>
                <c:pt idx="20">
                  <c:v>1.9E-2</c:v>
                </c:pt>
                <c:pt idx="21">
                  <c:v>0.02</c:v>
                </c:pt>
                <c:pt idx="22">
                  <c:v>2.1000000000000001E-2</c:v>
                </c:pt>
                <c:pt idx="23">
                  <c:v>2.1999999999999999E-2</c:v>
                </c:pt>
                <c:pt idx="24">
                  <c:v>2.3E-2</c:v>
                </c:pt>
                <c:pt idx="25">
                  <c:v>2.4E-2</c:v>
                </c:pt>
                <c:pt idx="26">
                  <c:v>2.5000000000000001E-2</c:v>
                </c:pt>
                <c:pt idx="27">
                  <c:v>2.5999999999999999E-2</c:v>
                </c:pt>
                <c:pt idx="28">
                  <c:v>2.7E-2</c:v>
                </c:pt>
                <c:pt idx="29">
                  <c:v>2.8000000000000001E-2</c:v>
                </c:pt>
                <c:pt idx="30">
                  <c:v>2.9000000000000001E-2</c:v>
                </c:pt>
                <c:pt idx="31">
                  <c:v>0.03</c:v>
                </c:pt>
                <c:pt idx="32">
                  <c:v>0.03</c:v>
                </c:pt>
                <c:pt idx="33">
                  <c:v>3.5000000000000003E-2</c:v>
                </c:pt>
                <c:pt idx="34">
                  <c:v>0.04</c:v>
                </c:pt>
                <c:pt idx="35">
                  <c:v>4.4999999999999998E-2</c:v>
                </c:pt>
                <c:pt idx="36">
                  <c:v>0.05</c:v>
                </c:pt>
                <c:pt idx="37">
                  <c:v>5.5E-2</c:v>
                </c:pt>
                <c:pt idx="38">
                  <c:v>0.06</c:v>
                </c:pt>
                <c:pt idx="39">
                  <c:v>6.5000000000000002E-2</c:v>
                </c:pt>
                <c:pt idx="40">
                  <c:v>7.0000000000000007E-2</c:v>
                </c:pt>
                <c:pt idx="41">
                  <c:v>7.4999999999999997E-2</c:v>
                </c:pt>
                <c:pt idx="42">
                  <c:v>0.08</c:v>
                </c:pt>
                <c:pt idx="43">
                  <c:v>8.5000000000000006E-2</c:v>
                </c:pt>
                <c:pt idx="44">
                  <c:v>0.09</c:v>
                </c:pt>
                <c:pt idx="45">
                  <c:v>9.5000000000000001E-2</c:v>
                </c:pt>
                <c:pt idx="46">
                  <c:v>0.1</c:v>
                </c:pt>
                <c:pt idx="47">
                  <c:v>0.105</c:v>
                </c:pt>
                <c:pt idx="48">
                  <c:v>0.11</c:v>
                </c:pt>
                <c:pt idx="49">
                  <c:v>0.115</c:v>
                </c:pt>
                <c:pt idx="50">
                  <c:v>0.12</c:v>
                </c:pt>
                <c:pt idx="51">
                  <c:v>0.125</c:v>
                </c:pt>
                <c:pt idx="52">
                  <c:v>0.13</c:v>
                </c:pt>
                <c:pt idx="53">
                  <c:v>0.13500000000000001</c:v>
                </c:pt>
                <c:pt idx="54">
                  <c:v>0.14000000000000001</c:v>
                </c:pt>
                <c:pt idx="55">
                  <c:v>0.14499999999999999</c:v>
                </c:pt>
                <c:pt idx="56">
                  <c:v>0.15</c:v>
                </c:pt>
                <c:pt idx="57">
                  <c:v>0.15</c:v>
                </c:pt>
                <c:pt idx="58">
                  <c:v>0.155</c:v>
                </c:pt>
                <c:pt idx="59">
                  <c:v>0.16</c:v>
                </c:pt>
                <c:pt idx="60">
                  <c:v>0.16500000000000001</c:v>
                </c:pt>
                <c:pt idx="61">
                  <c:v>0.17</c:v>
                </c:pt>
                <c:pt idx="62">
                  <c:v>0.17499999999999999</c:v>
                </c:pt>
                <c:pt idx="63">
                  <c:v>0.18</c:v>
                </c:pt>
                <c:pt idx="64">
                  <c:v>0.185</c:v>
                </c:pt>
                <c:pt idx="65">
                  <c:v>0.19</c:v>
                </c:pt>
                <c:pt idx="66">
                  <c:v>0.19500000000000001</c:v>
                </c:pt>
                <c:pt idx="67">
                  <c:v>0.2</c:v>
                </c:pt>
                <c:pt idx="68">
                  <c:v>0.20499999999999999</c:v>
                </c:pt>
                <c:pt idx="69">
                  <c:v>0.21</c:v>
                </c:pt>
                <c:pt idx="70">
                  <c:v>0.215</c:v>
                </c:pt>
                <c:pt idx="71">
                  <c:v>0.22</c:v>
                </c:pt>
                <c:pt idx="72">
                  <c:v>0.22500000000000001</c:v>
                </c:pt>
                <c:pt idx="73">
                  <c:v>0.23</c:v>
                </c:pt>
                <c:pt idx="74">
                  <c:v>0.23499999999999999</c:v>
                </c:pt>
                <c:pt idx="75">
                  <c:v>0.24</c:v>
                </c:pt>
                <c:pt idx="76">
                  <c:v>0.245</c:v>
                </c:pt>
                <c:pt idx="77">
                  <c:v>0.25</c:v>
                </c:pt>
                <c:pt idx="78">
                  <c:v>0.255</c:v>
                </c:pt>
                <c:pt idx="79">
                  <c:v>0.26</c:v>
                </c:pt>
                <c:pt idx="80">
                  <c:v>0.26500000000000001</c:v>
                </c:pt>
                <c:pt idx="81">
                  <c:v>0.27</c:v>
                </c:pt>
                <c:pt idx="82">
                  <c:v>0.27500000000000002</c:v>
                </c:pt>
                <c:pt idx="83">
                  <c:v>0.28000000000000003</c:v>
                </c:pt>
                <c:pt idx="84">
                  <c:v>0.28499999999999998</c:v>
                </c:pt>
                <c:pt idx="85">
                  <c:v>0.28999999999999998</c:v>
                </c:pt>
                <c:pt idx="86">
                  <c:v>0.29499999999999998</c:v>
                </c:pt>
                <c:pt idx="87">
                  <c:v>0.3</c:v>
                </c:pt>
                <c:pt idx="88">
                  <c:v>0.30499999999999999</c:v>
                </c:pt>
                <c:pt idx="89">
                  <c:v>0.31</c:v>
                </c:pt>
                <c:pt idx="90">
                  <c:v>0.315</c:v>
                </c:pt>
                <c:pt idx="91">
                  <c:v>0.32</c:v>
                </c:pt>
                <c:pt idx="92">
                  <c:v>0.32500000000000001</c:v>
                </c:pt>
                <c:pt idx="93">
                  <c:v>0.33</c:v>
                </c:pt>
                <c:pt idx="94">
                  <c:v>0.33500000000000002</c:v>
                </c:pt>
                <c:pt idx="95">
                  <c:v>0.34</c:v>
                </c:pt>
                <c:pt idx="96">
                  <c:v>0.34499999999999997</c:v>
                </c:pt>
                <c:pt idx="97">
                  <c:v>0.35</c:v>
                </c:pt>
                <c:pt idx="98">
                  <c:v>0.35499999999999998</c:v>
                </c:pt>
                <c:pt idx="99">
                  <c:v>0.36</c:v>
                </c:pt>
                <c:pt idx="100">
                  <c:v>0.36499999999999999</c:v>
                </c:pt>
                <c:pt idx="101">
                  <c:v>0.37</c:v>
                </c:pt>
                <c:pt idx="102">
                  <c:v>0.375</c:v>
                </c:pt>
                <c:pt idx="103">
                  <c:v>0.38</c:v>
                </c:pt>
                <c:pt idx="104">
                  <c:v>0.38500000000000001</c:v>
                </c:pt>
                <c:pt idx="105">
                  <c:v>0.39</c:v>
                </c:pt>
                <c:pt idx="106">
                  <c:v>0.39500000000000002</c:v>
                </c:pt>
                <c:pt idx="107">
                  <c:v>0.4</c:v>
                </c:pt>
                <c:pt idx="108">
                  <c:v>0.40500000000000003</c:v>
                </c:pt>
                <c:pt idx="109">
                  <c:v>0.41</c:v>
                </c:pt>
                <c:pt idx="110">
                  <c:v>0.41499999999999998</c:v>
                </c:pt>
                <c:pt idx="111">
                  <c:v>0.42</c:v>
                </c:pt>
                <c:pt idx="112">
                  <c:v>0.42499999999999999</c:v>
                </c:pt>
                <c:pt idx="113">
                  <c:v>0.43</c:v>
                </c:pt>
                <c:pt idx="114">
                  <c:v>0.435</c:v>
                </c:pt>
                <c:pt idx="115">
                  <c:v>0.44</c:v>
                </c:pt>
                <c:pt idx="116">
                  <c:v>0.44500000000000001</c:v>
                </c:pt>
                <c:pt idx="117">
                  <c:v>0.45</c:v>
                </c:pt>
                <c:pt idx="118">
                  <c:v>0.45500000000000002</c:v>
                </c:pt>
                <c:pt idx="119">
                  <c:v>0.46</c:v>
                </c:pt>
                <c:pt idx="120">
                  <c:v>0.46500000000000002</c:v>
                </c:pt>
                <c:pt idx="121">
                  <c:v>0.47</c:v>
                </c:pt>
                <c:pt idx="122">
                  <c:v>0.47499999999999998</c:v>
                </c:pt>
                <c:pt idx="123">
                  <c:v>0.48</c:v>
                </c:pt>
                <c:pt idx="124">
                  <c:v>0.48499999999999999</c:v>
                </c:pt>
              </c:numCache>
            </c:numRef>
          </c:xVal>
          <c:yVal>
            <c:numRef>
              <c:f>Tabelle1!$J:$J</c:f>
              <c:numCache>
                <c:formatCode>General</c:formatCode>
                <c:ptCount val="1048576"/>
                <c:pt idx="0">
                  <c:v>0</c:v>
                </c:pt>
                <c:pt idx="1">
                  <c:v>0.21794872000000001</c:v>
                </c:pt>
                <c:pt idx="2">
                  <c:v>0.21530811</c:v>
                </c:pt>
                <c:pt idx="3">
                  <c:v>0.21216477</c:v>
                </c:pt>
                <c:pt idx="4">
                  <c:v>0.20893596</c:v>
                </c:pt>
                <c:pt idx="5">
                  <c:v>0.20589911</c:v>
                </c:pt>
                <c:pt idx="6">
                  <c:v>0.20294825</c:v>
                </c:pt>
                <c:pt idx="7">
                  <c:v>0.20026622999999999</c:v>
                </c:pt>
                <c:pt idx="8">
                  <c:v>0.19773241999999999</c:v>
                </c:pt>
                <c:pt idx="9">
                  <c:v>0.19541217</c:v>
                </c:pt>
                <c:pt idx="10">
                  <c:v>0.19323294999999999</c:v>
                </c:pt>
                <c:pt idx="11">
                  <c:v>0.19121110999999999</c:v>
                </c:pt>
                <c:pt idx="12">
                  <c:v>0.18930865999999999</c:v>
                </c:pt>
                <c:pt idx="13">
                  <c:v>0.18752321999999999</c:v>
                </c:pt>
                <c:pt idx="14">
                  <c:v>0.18583737</c:v>
                </c:pt>
                <c:pt idx="15">
                  <c:v>0.18424045</c:v>
                </c:pt>
                <c:pt idx="16">
                  <c:v>0.18272717000000002</c:v>
                </c:pt>
                <c:pt idx="17">
                  <c:v>0.18272717000000002</c:v>
                </c:pt>
                <c:pt idx="18">
                  <c:v>0.18128285</c:v>
                </c:pt>
                <c:pt idx="19">
                  <c:v>0.17990940999999999</c:v>
                </c:pt>
                <c:pt idx="20">
                  <c:v>0.17859053</c:v>
                </c:pt>
                <c:pt idx="21">
                  <c:v>0.17733245</c:v>
                </c:pt>
                <c:pt idx="22">
                  <c:v>0.17611874999999999</c:v>
                </c:pt>
                <c:pt idx="23">
                  <c:v>0.17495838999999999</c:v>
                </c:pt>
                <c:pt idx="24">
                  <c:v>0.17383609999999999</c:v>
                </c:pt>
                <c:pt idx="25">
                  <c:v>0.17276290999999999</c:v>
                </c:pt>
                <c:pt idx="26">
                  <c:v>0.17172736999999999</c:v>
                </c:pt>
                <c:pt idx="27">
                  <c:v>0.17074388000000001</c:v>
                </c:pt>
                <c:pt idx="28">
                  <c:v>0.16981217000000001</c:v>
                </c:pt>
                <c:pt idx="29">
                  <c:v>0.16895746</c:v>
                </c:pt>
                <c:pt idx="30">
                  <c:v>0.16820607000000001</c:v>
                </c:pt>
                <c:pt idx="31">
                  <c:v>0.16761994</c:v>
                </c:pt>
                <c:pt idx="32">
                  <c:v>0.16719959000000001</c:v>
                </c:pt>
                <c:pt idx="33">
                  <c:v>0.16719959000000001</c:v>
                </c:pt>
                <c:pt idx="34">
                  <c:v>0.16805887999999999</c:v>
                </c:pt>
                <c:pt idx="35">
                  <c:v>0.17043005</c:v>
                </c:pt>
                <c:pt idx="36">
                  <c:v>0.17293501</c:v>
                </c:pt>
                <c:pt idx="37">
                  <c:v>0.17528391000000001</c:v>
                </c:pt>
                <c:pt idx="38">
                  <c:v>0.17703479</c:v>
                </c:pt>
                <c:pt idx="39">
                  <c:v>0.17856799999999998</c:v>
                </c:pt>
                <c:pt idx="40">
                  <c:v>0.18057652000000002</c:v>
                </c:pt>
                <c:pt idx="41">
                  <c:v>0.18171421000000001</c:v>
                </c:pt>
                <c:pt idx="42">
                  <c:v>0.18258803000000001</c:v>
                </c:pt>
                <c:pt idx="43">
                  <c:v>0.18289385999999999</c:v>
                </c:pt>
                <c:pt idx="44">
                  <c:v>0.18286516999999999</c:v>
                </c:pt>
                <c:pt idx="45">
                  <c:v>0.18131203000000001</c:v>
                </c:pt>
                <c:pt idx="46">
                  <c:v>0.17953127999999999</c:v>
                </c:pt>
                <c:pt idx="47">
                  <c:v>0.17770443999999999</c:v>
                </c:pt>
                <c:pt idx="48">
                  <c:v>0.17593887999999999</c:v>
                </c:pt>
                <c:pt idx="49">
                  <c:v>0.17421152000000001</c:v>
                </c:pt>
                <c:pt idx="50">
                  <c:v>0.17272680000000001</c:v>
                </c:pt>
                <c:pt idx="51">
                  <c:v>0.17140564</c:v>
                </c:pt>
                <c:pt idx="52">
                  <c:v>0.17031808000000001</c:v>
                </c:pt>
                <c:pt idx="53">
                  <c:v>0.16926155000000001</c:v>
                </c:pt>
                <c:pt idx="54">
                  <c:v>0.16844128999999999</c:v>
                </c:pt>
                <c:pt idx="55">
                  <c:v>0.16769449</c:v>
                </c:pt>
                <c:pt idx="56">
                  <c:v>0.16741273000000001</c:v>
                </c:pt>
                <c:pt idx="57">
                  <c:v>0.16673541</c:v>
                </c:pt>
                <c:pt idx="58">
                  <c:v>0.16673541</c:v>
                </c:pt>
                <c:pt idx="59">
                  <c:v>0.16610417</c:v>
                </c:pt>
                <c:pt idx="60">
                  <c:v>0.16564269000000001</c:v>
                </c:pt>
                <c:pt idx="61">
                  <c:v>0.16518848999999999</c:v>
                </c:pt>
                <c:pt idx="62">
                  <c:v>0.16492848000000002</c:v>
                </c:pt>
                <c:pt idx="63">
                  <c:v>0.16439276999999999</c:v>
                </c:pt>
                <c:pt idx="64">
                  <c:v>0.1639929</c:v>
                </c:pt>
                <c:pt idx="65">
                  <c:v>0.16373675999999998</c:v>
                </c:pt>
                <c:pt idx="66">
                  <c:v>0.16399701</c:v>
                </c:pt>
                <c:pt idx="67">
                  <c:v>0.16375274000000001</c:v>
                </c:pt>
                <c:pt idx="68">
                  <c:v>0.16325369000000001</c:v>
                </c:pt>
                <c:pt idx="69">
                  <c:v>0.16288861000000002</c:v>
                </c:pt>
                <c:pt idx="70">
                  <c:v>0.16275936999999999</c:v>
                </c:pt>
                <c:pt idx="71">
                  <c:v>0.16311985000000001</c:v>
                </c:pt>
                <c:pt idx="72">
                  <c:v>0.16339176</c:v>
                </c:pt>
                <c:pt idx="73">
                  <c:v>0.16403402</c:v>
                </c:pt>
                <c:pt idx="74">
                  <c:v>0.16479193</c:v>
                </c:pt>
                <c:pt idx="75">
                  <c:v>0.16533104000000001</c:v>
                </c:pt>
                <c:pt idx="76">
                  <c:v>0.16634380999999998</c:v>
                </c:pt>
                <c:pt idx="77">
                  <c:v>0.16743211000000002</c:v>
                </c:pt>
                <c:pt idx="78">
                  <c:v>0.16863312999999999</c:v>
                </c:pt>
                <c:pt idx="79">
                  <c:v>0.169767</c:v>
                </c:pt>
                <c:pt idx="80">
                  <c:v>0.17104636000000001</c:v>
                </c:pt>
                <c:pt idx="81">
                  <c:v>0.17201972000000001</c:v>
                </c:pt>
                <c:pt idx="82">
                  <c:v>0.17293135000000001</c:v>
                </c:pt>
                <c:pt idx="83">
                  <c:v>0.17384997999999999</c:v>
                </c:pt>
                <c:pt idx="84">
                  <c:v>0.1747756</c:v>
                </c:pt>
                <c:pt idx="85">
                  <c:v>0.17571753000000001</c:v>
                </c:pt>
                <c:pt idx="86">
                  <c:v>0.17664764000000002</c:v>
                </c:pt>
                <c:pt idx="87">
                  <c:v>0.17759384</c:v>
                </c:pt>
                <c:pt idx="88">
                  <c:v>0.17858796999999998</c:v>
                </c:pt>
                <c:pt idx="89">
                  <c:v>0.17956611</c:v>
                </c:pt>
                <c:pt idx="90">
                  <c:v>0.18087164</c:v>
                </c:pt>
                <c:pt idx="91">
                  <c:v>0.18203037999999999</c:v>
                </c:pt>
                <c:pt idx="92">
                  <c:v>0.18333743999999999</c:v>
                </c:pt>
                <c:pt idx="93">
                  <c:v>0.18460808000000001</c:v>
                </c:pt>
                <c:pt idx="94">
                  <c:v>0.18691199999999999</c:v>
                </c:pt>
                <c:pt idx="95">
                  <c:v>0.18916474999999999</c:v>
                </c:pt>
                <c:pt idx="96">
                  <c:v>0.19175549</c:v>
                </c:pt>
                <c:pt idx="97">
                  <c:v>0.19434627000000002</c:v>
                </c:pt>
                <c:pt idx="98">
                  <c:v>0.19651563999999999</c:v>
                </c:pt>
                <c:pt idx="99">
                  <c:v>0.19872945</c:v>
                </c:pt>
                <c:pt idx="100">
                  <c:v>0.2006578</c:v>
                </c:pt>
                <c:pt idx="101">
                  <c:v>0.20196640000000002</c:v>
                </c:pt>
                <c:pt idx="102">
                  <c:v>0.20328019</c:v>
                </c:pt>
                <c:pt idx="103">
                  <c:v>0.20459906</c:v>
                </c:pt>
                <c:pt idx="104">
                  <c:v>0.20592289999999999</c:v>
                </c:pt>
                <c:pt idx="105">
                  <c:v>0.20719493</c:v>
                </c:pt>
                <c:pt idx="106">
                  <c:v>0.20832623</c:v>
                </c:pt>
                <c:pt idx="107">
                  <c:v>0.20954582999999999</c:v>
                </c:pt>
                <c:pt idx="108">
                  <c:v>0.21075385999999999</c:v>
                </c:pt>
                <c:pt idx="109">
                  <c:v>0.21259862000000002</c:v>
                </c:pt>
                <c:pt idx="110">
                  <c:v>0.21499170000000001</c:v>
                </c:pt>
                <c:pt idx="111">
                  <c:v>0.21710504999999999</c:v>
                </c:pt>
                <c:pt idx="112">
                  <c:v>0.21961334000000002</c:v>
                </c:pt>
                <c:pt idx="113">
                  <c:v>0.22171024</c:v>
                </c:pt>
                <c:pt idx="114">
                  <c:v>0.22332985</c:v>
                </c:pt>
                <c:pt idx="115">
                  <c:v>0.22495319999999999</c:v>
                </c:pt>
                <c:pt idx="116">
                  <c:v>0.22710505</c:v>
                </c:pt>
                <c:pt idx="117">
                  <c:v>0.22952832000000001</c:v>
                </c:pt>
                <c:pt idx="118">
                  <c:v>0.23198526999999999</c:v>
                </c:pt>
                <c:pt idx="119">
                  <c:v>0.23389641</c:v>
                </c:pt>
                <c:pt idx="120">
                  <c:v>0.23607448</c:v>
                </c:pt>
                <c:pt idx="121">
                  <c:v>0.23721322</c:v>
                </c:pt>
                <c:pt idx="122">
                  <c:v>0.23860563000000001</c:v>
                </c:pt>
                <c:pt idx="123">
                  <c:v>0.24018193999999998</c:v>
                </c:pt>
                <c:pt idx="124">
                  <c:v>0.24174902000000001</c:v>
                </c:pt>
                <c:pt idx="125">
                  <c:v>0.24354163000000001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Tabelle1!$L$1</c:f>
              <c:strCache>
                <c:ptCount val="1"/>
                <c:pt idx="0">
                  <c:v>x (-80kV)</c:v>
                </c:pt>
              </c:strCache>
            </c:strRef>
          </c:tx>
          <c:marker>
            <c:symbol val="none"/>
          </c:marker>
          <c:xVal>
            <c:numRef>
              <c:f>Tabelle1!$K$2:$K$126</c:f>
              <c:numCache>
                <c:formatCode>General</c:formatCode>
                <c:ptCount val="125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1.4999999999999999E-2</c:v>
                </c:pt>
                <c:pt idx="17">
                  <c:v>1.6E-2</c:v>
                </c:pt>
                <c:pt idx="18">
                  <c:v>1.7000000000000001E-2</c:v>
                </c:pt>
                <c:pt idx="19">
                  <c:v>1.7999999999999999E-2</c:v>
                </c:pt>
                <c:pt idx="20">
                  <c:v>1.9E-2</c:v>
                </c:pt>
                <c:pt idx="21">
                  <c:v>0.02</c:v>
                </c:pt>
                <c:pt idx="22">
                  <c:v>2.1000000000000001E-2</c:v>
                </c:pt>
                <c:pt idx="23">
                  <c:v>2.1999999999999999E-2</c:v>
                </c:pt>
                <c:pt idx="24">
                  <c:v>2.3E-2</c:v>
                </c:pt>
                <c:pt idx="25">
                  <c:v>2.4E-2</c:v>
                </c:pt>
                <c:pt idx="26">
                  <c:v>2.5000000000000001E-2</c:v>
                </c:pt>
                <c:pt idx="27">
                  <c:v>2.5999999999999999E-2</c:v>
                </c:pt>
                <c:pt idx="28">
                  <c:v>2.7E-2</c:v>
                </c:pt>
                <c:pt idx="29">
                  <c:v>2.8000000000000001E-2</c:v>
                </c:pt>
                <c:pt idx="30">
                  <c:v>2.9000000000000001E-2</c:v>
                </c:pt>
                <c:pt idx="31">
                  <c:v>0.03</c:v>
                </c:pt>
                <c:pt idx="32">
                  <c:v>0.03</c:v>
                </c:pt>
                <c:pt idx="33">
                  <c:v>3.5000000000000003E-2</c:v>
                </c:pt>
                <c:pt idx="34">
                  <c:v>0.04</c:v>
                </c:pt>
                <c:pt idx="35">
                  <c:v>4.4999999999999998E-2</c:v>
                </c:pt>
                <c:pt idx="36">
                  <c:v>0.05</c:v>
                </c:pt>
                <c:pt idx="37">
                  <c:v>5.5E-2</c:v>
                </c:pt>
                <c:pt idx="38">
                  <c:v>0.06</c:v>
                </c:pt>
                <c:pt idx="39">
                  <c:v>6.5000000000000002E-2</c:v>
                </c:pt>
                <c:pt idx="40">
                  <c:v>7.0000000000000007E-2</c:v>
                </c:pt>
                <c:pt idx="41">
                  <c:v>7.4999999999999997E-2</c:v>
                </c:pt>
                <c:pt idx="42">
                  <c:v>0.08</c:v>
                </c:pt>
                <c:pt idx="43">
                  <c:v>8.5000000000000006E-2</c:v>
                </c:pt>
                <c:pt idx="44">
                  <c:v>0.09</c:v>
                </c:pt>
                <c:pt idx="45">
                  <c:v>9.5000000000000001E-2</c:v>
                </c:pt>
                <c:pt idx="46">
                  <c:v>0.1</c:v>
                </c:pt>
                <c:pt idx="47">
                  <c:v>0.105</c:v>
                </c:pt>
                <c:pt idx="48">
                  <c:v>0.11</c:v>
                </c:pt>
                <c:pt idx="49">
                  <c:v>0.115</c:v>
                </c:pt>
                <c:pt idx="50">
                  <c:v>0.12</c:v>
                </c:pt>
                <c:pt idx="51">
                  <c:v>0.125</c:v>
                </c:pt>
                <c:pt idx="52">
                  <c:v>0.13</c:v>
                </c:pt>
                <c:pt idx="53">
                  <c:v>0.13500000000000001</c:v>
                </c:pt>
                <c:pt idx="54">
                  <c:v>0.14000000000000001</c:v>
                </c:pt>
                <c:pt idx="55">
                  <c:v>0.14499999999999999</c:v>
                </c:pt>
                <c:pt idx="56">
                  <c:v>0.15</c:v>
                </c:pt>
                <c:pt idx="57">
                  <c:v>0.15</c:v>
                </c:pt>
                <c:pt idx="58">
                  <c:v>0.155</c:v>
                </c:pt>
                <c:pt idx="59">
                  <c:v>0.16</c:v>
                </c:pt>
                <c:pt idx="60">
                  <c:v>0.16500000000000001</c:v>
                </c:pt>
                <c:pt idx="61">
                  <c:v>0.17</c:v>
                </c:pt>
                <c:pt idx="62">
                  <c:v>0.17499999999999999</c:v>
                </c:pt>
                <c:pt idx="63">
                  <c:v>0.18</c:v>
                </c:pt>
                <c:pt idx="64">
                  <c:v>0.185</c:v>
                </c:pt>
                <c:pt idx="65">
                  <c:v>0.19</c:v>
                </c:pt>
                <c:pt idx="66">
                  <c:v>0.19500000000000001</c:v>
                </c:pt>
                <c:pt idx="67">
                  <c:v>0.2</c:v>
                </c:pt>
                <c:pt idx="68">
                  <c:v>0.20499999999999999</c:v>
                </c:pt>
                <c:pt idx="69">
                  <c:v>0.21</c:v>
                </c:pt>
                <c:pt idx="70">
                  <c:v>0.215</c:v>
                </c:pt>
                <c:pt idx="71">
                  <c:v>0.22</c:v>
                </c:pt>
                <c:pt idx="72">
                  <c:v>0.22500000000000001</c:v>
                </c:pt>
                <c:pt idx="73">
                  <c:v>0.23</c:v>
                </c:pt>
                <c:pt idx="74">
                  <c:v>0.23499999999999999</c:v>
                </c:pt>
                <c:pt idx="75">
                  <c:v>0.24</c:v>
                </c:pt>
                <c:pt idx="76">
                  <c:v>0.245</c:v>
                </c:pt>
                <c:pt idx="77">
                  <c:v>0.25</c:v>
                </c:pt>
                <c:pt idx="78">
                  <c:v>0.255</c:v>
                </c:pt>
                <c:pt idx="79">
                  <c:v>0.26</c:v>
                </c:pt>
                <c:pt idx="80">
                  <c:v>0.26500000000000001</c:v>
                </c:pt>
                <c:pt idx="81">
                  <c:v>0.27</c:v>
                </c:pt>
                <c:pt idx="82">
                  <c:v>0.27500000000000002</c:v>
                </c:pt>
                <c:pt idx="83">
                  <c:v>0.28000000000000003</c:v>
                </c:pt>
                <c:pt idx="84">
                  <c:v>0.28499999999999998</c:v>
                </c:pt>
                <c:pt idx="85">
                  <c:v>0.28999999999999998</c:v>
                </c:pt>
                <c:pt idx="86">
                  <c:v>0.29499999999999998</c:v>
                </c:pt>
                <c:pt idx="87">
                  <c:v>0.3</c:v>
                </c:pt>
                <c:pt idx="88">
                  <c:v>0.30499999999999999</c:v>
                </c:pt>
                <c:pt idx="89">
                  <c:v>0.31</c:v>
                </c:pt>
                <c:pt idx="90">
                  <c:v>0.315</c:v>
                </c:pt>
                <c:pt idx="91">
                  <c:v>0.32</c:v>
                </c:pt>
                <c:pt idx="92">
                  <c:v>0.32500000000000001</c:v>
                </c:pt>
                <c:pt idx="93">
                  <c:v>0.33</c:v>
                </c:pt>
                <c:pt idx="94">
                  <c:v>0.33500000000000002</c:v>
                </c:pt>
                <c:pt idx="95">
                  <c:v>0.34</c:v>
                </c:pt>
                <c:pt idx="96">
                  <c:v>0.34499999999999997</c:v>
                </c:pt>
                <c:pt idx="97">
                  <c:v>0.35</c:v>
                </c:pt>
                <c:pt idx="98">
                  <c:v>0.35499999999999998</c:v>
                </c:pt>
                <c:pt idx="99">
                  <c:v>0.36</c:v>
                </c:pt>
                <c:pt idx="100">
                  <c:v>0.36499999999999999</c:v>
                </c:pt>
                <c:pt idx="101">
                  <c:v>0.37</c:v>
                </c:pt>
                <c:pt idx="102">
                  <c:v>0.375</c:v>
                </c:pt>
                <c:pt idx="103">
                  <c:v>0.38</c:v>
                </c:pt>
                <c:pt idx="104">
                  <c:v>0.38500000000000001</c:v>
                </c:pt>
                <c:pt idx="105">
                  <c:v>0.39</c:v>
                </c:pt>
                <c:pt idx="106">
                  <c:v>0.39500000000000002</c:v>
                </c:pt>
                <c:pt idx="107">
                  <c:v>0.4</c:v>
                </c:pt>
                <c:pt idx="108">
                  <c:v>0.40500000000000003</c:v>
                </c:pt>
                <c:pt idx="109">
                  <c:v>0.41</c:v>
                </c:pt>
                <c:pt idx="110">
                  <c:v>0.41499999999999998</c:v>
                </c:pt>
                <c:pt idx="111">
                  <c:v>0.42</c:v>
                </c:pt>
                <c:pt idx="112">
                  <c:v>0.42499999999999999</c:v>
                </c:pt>
                <c:pt idx="113">
                  <c:v>0.43</c:v>
                </c:pt>
                <c:pt idx="114">
                  <c:v>0.435</c:v>
                </c:pt>
                <c:pt idx="115">
                  <c:v>0.44</c:v>
                </c:pt>
                <c:pt idx="116">
                  <c:v>0.44500000000000001</c:v>
                </c:pt>
                <c:pt idx="117">
                  <c:v>0.45</c:v>
                </c:pt>
                <c:pt idx="118">
                  <c:v>0.45500000000000002</c:v>
                </c:pt>
                <c:pt idx="119">
                  <c:v>0.46</c:v>
                </c:pt>
                <c:pt idx="120">
                  <c:v>0.46500000000000002</c:v>
                </c:pt>
                <c:pt idx="121">
                  <c:v>0.47</c:v>
                </c:pt>
                <c:pt idx="122">
                  <c:v>0.47499999999999998</c:v>
                </c:pt>
                <c:pt idx="123">
                  <c:v>0.48</c:v>
                </c:pt>
                <c:pt idx="124">
                  <c:v>0.48499999999999999</c:v>
                </c:pt>
              </c:numCache>
            </c:numRef>
          </c:xVal>
          <c:yVal>
            <c:numRef>
              <c:f>Tabelle1!$L:$L</c:f>
              <c:numCache>
                <c:formatCode>General</c:formatCode>
                <c:ptCount val="1048576"/>
                <c:pt idx="0">
                  <c:v>0</c:v>
                </c:pt>
                <c:pt idx="1">
                  <c:v>0.21794872000000001</c:v>
                </c:pt>
                <c:pt idx="2">
                  <c:v>0.21544188</c:v>
                </c:pt>
                <c:pt idx="3">
                  <c:v>0.21220842999999998</c:v>
                </c:pt>
                <c:pt idx="4">
                  <c:v>0.20898524999999998</c:v>
                </c:pt>
                <c:pt idx="5">
                  <c:v>0.20598554999999999</c:v>
                </c:pt>
                <c:pt idx="6">
                  <c:v>0.20300883</c:v>
                </c:pt>
                <c:pt idx="7">
                  <c:v>0.20038497999999999</c:v>
                </c:pt>
                <c:pt idx="8">
                  <c:v>0.19782293000000001</c:v>
                </c:pt>
                <c:pt idx="9">
                  <c:v>0.19555311</c:v>
                </c:pt>
                <c:pt idx="10">
                  <c:v>0.19335277000000001</c:v>
                </c:pt>
                <c:pt idx="11">
                  <c:v>0.19137141000000002</c:v>
                </c:pt>
                <c:pt idx="12">
                  <c:v>0.18945434999999999</c:v>
                </c:pt>
                <c:pt idx="13">
                  <c:v>0.18770179000000001</c:v>
                </c:pt>
                <c:pt idx="14">
                  <c:v>0.186006</c:v>
                </c:pt>
                <c:pt idx="15">
                  <c:v>0.18443639000000001</c:v>
                </c:pt>
                <c:pt idx="16">
                  <c:v>0.18291644000000001</c:v>
                </c:pt>
                <c:pt idx="17">
                  <c:v>0.18291644000000001</c:v>
                </c:pt>
                <c:pt idx="18">
                  <c:v>0.18149510999999999</c:v>
                </c:pt>
                <c:pt idx="19">
                  <c:v>0.18011723000000002</c:v>
                </c:pt>
                <c:pt idx="20">
                  <c:v>0.17881786000000002</c:v>
                </c:pt>
                <c:pt idx="21">
                  <c:v>0.17755669999999998</c:v>
                </c:pt>
                <c:pt idx="22">
                  <c:v>0.17635982</c:v>
                </c:pt>
                <c:pt idx="23">
                  <c:v>0.17519709</c:v>
                </c:pt>
                <c:pt idx="24">
                  <c:v>0.17408962</c:v>
                </c:pt>
                <c:pt idx="25">
                  <c:v>0.17301395999999999</c:v>
                </c:pt>
                <c:pt idx="26">
                  <c:v>0.17199238</c:v>
                </c:pt>
                <c:pt idx="27">
                  <c:v>0.17100425</c:v>
                </c:pt>
                <c:pt idx="28">
                  <c:v>0.17008878999999999</c:v>
                </c:pt>
                <c:pt idx="29">
                  <c:v>0.16922121999999998</c:v>
                </c:pt>
                <c:pt idx="30">
                  <c:v>0.16849813</c:v>
                </c:pt>
                <c:pt idx="31">
                  <c:v>0.16787618999999998</c:v>
                </c:pt>
                <c:pt idx="32">
                  <c:v>0.16750429999999999</c:v>
                </c:pt>
                <c:pt idx="33">
                  <c:v>0.16750429999999999</c:v>
                </c:pt>
                <c:pt idx="34">
                  <c:v>0.16831218000000001</c:v>
                </c:pt>
                <c:pt idx="35">
                  <c:v>0.17064502000000001</c:v>
                </c:pt>
                <c:pt idx="36">
                  <c:v>0.17310835999999999</c:v>
                </c:pt>
                <c:pt idx="37">
                  <c:v>0.17556168999999999</c:v>
                </c:pt>
                <c:pt idx="38">
                  <c:v>0.17723922</c:v>
                </c:pt>
                <c:pt idx="39">
                  <c:v>0.17877059000000001</c:v>
                </c:pt>
                <c:pt idx="40">
                  <c:v>0.18041608000000001</c:v>
                </c:pt>
                <c:pt idx="41">
                  <c:v>0.18116151999999999</c:v>
                </c:pt>
                <c:pt idx="42">
                  <c:v>0.18088880999999998</c:v>
                </c:pt>
                <c:pt idx="43">
                  <c:v>0.17992520000000001</c:v>
                </c:pt>
                <c:pt idx="44">
                  <c:v>0.17804520000000001</c:v>
                </c:pt>
                <c:pt idx="45">
                  <c:v>0.17463373000000001</c:v>
                </c:pt>
                <c:pt idx="46">
                  <c:v>0.17069679000000001</c:v>
                </c:pt>
                <c:pt idx="47">
                  <c:v>0.16677658000000001</c:v>
                </c:pt>
                <c:pt idx="48">
                  <c:v>0.16304148000000002</c:v>
                </c:pt>
                <c:pt idx="49">
                  <c:v>0.15946573999999999</c:v>
                </c:pt>
                <c:pt idx="50">
                  <c:v>0.15626143000000001</c:v>
                </c:pt>
                <c:pt idx="51">
                  <c:v>0.15331561000000002</c:v>
                </c:pt>
                <c:pt idx="52">
                  <c:v>0.15056004000000001</c:v>
                </c:pt>
                <c:pt idx="53">
                  <c:v>0.14791093</c:v>
                </c:pt>
                <c:pt idx="54">
                  <c:v>0.14577662000000002</c:v>
                </c:pt>
                <c:pt idx="55">
                  <c:v>0.14380318</c:v>
                </c:pt>
                <c:pt idx="56">
                  <c:v>0.1418538</c:v>
                </c:pt>
                <c:pt idx="57">
                  <c:v>0.13994535999999999</c:v>
                </c:pt>
                <c:pt idx="58">
                  <c:v>0.13994535999999999</c:v>
                </c:pt>
                <c:pt idx="59">
                  <c:v>0.13782695</c:v>
                </c:pt>
                <c:pt idx="60">
                  <c:v>0.13640825000000001</c:v>
                </c:pt>
                <c:pt idx="61">
                  <c:v>0.13479067</c:v>
                </c:pt>
                <c:pt idx="62">
                  <c:v>0.13281411000000001</c:v>
                </c:pt>
                <c:pt idx="63">
                  <c:v>0.13144930999999999</c:v>
                </c:pt>
                <c:pt idx="64">
                  <c:v>0.13012235</c:v>
                </c:pt>
                <c:pt idx="65">
                  <c:v>0.12859100999999998</c:v>
                </c:pt>
                <c:pt idx="66">
                  <c:v>0.12698925</c:v>
                </c:pt>
                <c:pt idx="67">
                  <c:v>0.12556283999999998</c:v>
                </c:pt>
                <c:pt idx="68">
                  <c:v>0.12436413000000002</c:v>
                </c:pt>
                <c:pt idx="69">
                  <c:v>0.12372663</c:v>
                </c:pt>
                <c:pt idx="70">
                  <c:v>0.12303573</c:v>
                </c:pt>
                <c:pt idx="71">
                  <c:v>0.12245307000000001</c:v>
                </c:pt>
                <c:pt idx="72">
                  <c:v>0.12215562999999999</c:v>
                </c:pt>
                <c:pt idx="73">
                  <c:v>0.12201227000000001</c:v>
                </c:pt>
                <c:pt idx="74">
                  <c:v>0.12157385</c:v>
                </c:pt>
                <c:pt idx="75">
                  <c:v>0.12130538</c:v>
                </c:pt>
                <c:pt idx="76">
                  <c:v>0.12105102000000001</c:v>
                </c:pt>
                <c:pt idx="77">
                  <c:v>0.12057616</c:v>
                </c:pt>
                <c:pt idx="78">
                  <c:v>0.12026083999999999</c:v>
                </c:pt>
                <c:pt idx="79">
                  <c:v>0.12017019</c:v>
                </c:pt>
                <c:pt idx="80">
                  <c:v>0.12021920999999999</c:v>
                </c:pt>
                <c:pt idx="81">
                  <c:v>0.12055455999999999</c:v>
                </c:pt>
                <c:pt idx="82">
                  <c:v>0.12227454</c:v>
                </c:pt>
                <c:pt idx="83">
                  <c:v>0.12357686</c:v>
                </c:pt>
                <c:pt idx="84">
                  <c:v>0.12527448999999999</c:v>
                </c:pt>
                <c:pt idx="85">
                  <c:v>0.12544271999999998</c:v>
                </c:pt>
                <c:pt idx="86">
                  <c:v>0.12543523000000001</c:v>
                </c:pt>
                <c:pt idx="87">
                  <c:v>0.12544111999999999</c:v>
                </c:pt>
                <c:pt idx="88">
                  <c:v>0.12548617000000001</c:v>
                </c:pt>
                <c:pt idx="89">
                  <c:v>0.12704488999999999</c:v>
                </c:pt>
                <c:pt idx="90">
                  <c:v>0.12850135000000001</c:v>
                </c:pt>
                <c:pt idx="91">
                  <c:v>0.12905132</c:v>
                </c:pt>
                <c:pt idx="92">
                  <c:v>0.13042456000000002</c:v>
                </c:pt>
                <c:pt idx="93">
                  <c:v>0.13176387000000001</c:v>
                </c:pt>
                <c:pt idx="94">
                  <c:v>0.13242339</c:v>
                </c:pt>
                <c:pt idx="95">
                  <c:v>0.13280055999999998</c:v>
                </c:pt>
                <c:pt idx="96">
                  <c:v>0.13456998000000001</c:v>
                </c:pt>
                <c:pt idx="97">
                  <c:v>0.13591464</c:v>
                </c:pt>
                <c:pt idx="98">
                  <c:v>0.13722357000000002</c:v>
                </c:pt>
                <c:pt idx="99">
                  <c:v>0.13895064999999998</c:v>
                </c:pt>
                <c:pt idx="100">
                  <c:v>0.14070205</c:v>
                </c:pt>
                <c:pt idx="101">
                  <c:v>0.14201032999999999</c:v>
                </c:pt>
                <c:pt idx="102">
                  <c:v>0.14375786999999998</c:v>
                </c:pt>
                <c:pt idx="103">
                  <c:v>0.14524258000000001</c:v>
                </c:pt>
                <c:pt idx="104">
                  <c:v>0.14675247999999999</c:v>
                </c:pt>
                <c:pt idx="105">
                  <c:v>0.14766335</c:v>
                </c:pt>
                <c:pt idx="106">
                  <c:v>0.14825584999999999</c:v>
                </c:pt>
                <c:pt idx="107">
                  <c:v>0.14875633000000002</c:v>
                </c:pt>
                <c:pt idx="108">
                  <c:v>0.14943764000000001</c:v>
                </c:pt>
                <c:pt idx="109">
                  <c:v>0.15108445000000001</c:v>
                </c:pt>
                <c:pt idx="110">
                  <c:v>0.15277641</c:v>
                </c:pt>
                <c:pt idx="111">
                  <c:v>0.15425534999999999</c:v>
                </c:pt>
                <c:pt idx="112">
                  <c:v>0.15594631</c:v>
                </c:pt>
                <c:pt idx="113">
                  <c:v>0.15718960000000001</c:v>
                </c:pt>
                <c:pt idx="114">
                  <c:v>0.15887498</c:v>
                </c:pt>
                <c:pt idx="115">
                  <c:v>0.16056076</c:v>
                </c:pt>
                <c:pt idx="116">
                  <c:v>0.16195971000000001</c:v>
                </c:pt>
                <c:pt idx="117">
                  <c:v>0.16367352000000002</c:v>
                </c:pt>
                <c:pt idx="118">
                  <c:v>0.16513673000000001</c:v>
                </c:pt>
                <c:pt idx="119">
                  <c:v>0.16690625000000001</c:v>
                </c:pt>
                <c:pt idx="120">
                  <c:v>0.16858199999999998</c:v>
                </c:pt>
                <c:pt idx="121">
                  <c:v>0.17035343999999999</c:v>
                </c:pt>
                <c:pt idx="122">
                  <c:v>0.17212525000000001</c:v>
                </c:pt>
                <c:pt idx="123">
                  <c:v>0.17389742</c:v>
                </c:pt>
                <c:pt idx="124">
                  <c:v>0.17566993</c:v>
                </c:pt>
                <c:pt idx="125">
                  <c:v>0.17715396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Tabelle1!$N$1</c:f>
              <c:strCache>
                <c:ptCount val="1"/>
                <c:pt idx="0">
                  <c:v>x (-90kV)</c:v>
                </c:pt>
              </c:strCache>
            </c:strRef>
          </c:tx>
          <c:marker>
            <c:symbol val="none"/>
          </c:marker>
          <c:xVal>
            <c:numRef>
              <c:f>Tabelle1!$M$2:$M$126</c:f>
              <c:numCache>
                <c:formatCode>General</c:formatCode>
                <c:ptCount val="125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1.4999999999999999E-2</c:v>
                </c:pt>
                <c:pt idx="17">
                  <c:v>1.6E-2</c:v>
                </c:pt>
                <c:pt idx="18">
                  <c:v>1.7000000000000001E-2</c:v>
                </c:pt>
                <c:pt idx="19">
                  <c:v>1.7999999999999999E-2</c:v>
                </c:pt>
                <c:pt idx="20">
                  <c:v>1.9E-2</c:v>
                </c:pt>
                <c:pt idx="21">
                  <c:v>0.02</c:v>
                </c:pt>
                <c:pt idx="22">
                  <c:v>2.1000000000000001E-2</c:v>
                </c:pt>
                <c:pt idx="23">
                  <c:v>2.1999999999999999E-2</c:v>
                </c:pt>
                <c:pt idx="24">
                  <c:v>2.3E-2</c:v>
                </c:pt>
                <c:pt idx="25">
                  <c:v>2.4E-2</c:v>
                </c:pt>
                <c:pt idx="26">
                  <c:v>2.5000000000000001E-2</c:v>
                </c:pt>
                <c:pt idx="27">
                  <c:v>2.5999999999999999E-2</c:v>
                </c:pt>
                <c:pt idx="28">
                  <c:v>2.7E-2</c:v>
                </c:pt>
                <c:pt idx="29">
                  <c:v>2.8000000000000001E-2</c:v>
                </c:pt>
                <c:pt idx="30">
                  <c:v>2.9000000000000001E-2</c:v>
                </c:pt>
                <c:pt idx="31">
                  <c:v>0.03</c:v>
                </c:pt>
                <c:pt idx="32">
                  <c:v>0.03</c:v>
                </c:pt>
                <c:pt idx="33">
                  <c:v>3.5000000000000003E-2</c:v>
                </c:pt>
                <c:pt idx="34">
                  <c:v>0.04</c:v>
                </c:pt>
                <c:pt idx="35">
                  <c:v>4.4999999999999998E-2</c:v>
                </c:pt>
                <c:pt idx="36">
                  <c:v>0.05</c:v>
                </c:pt>
                <c:pt idx="37">
                  <c:v>5.5E-2</c:v>
                </c:pt>
                <c:pt idx="38">
                  <c:v>0.06</c:v>
                </c:pt>
                <c:pt idx="39">
                  <c:v>6.5000000000000002E-2</c:v>
                </c:pt>
                <c:pt idx="40">
                  <c:v>7.0000000000000007E-2</c:v>
                </c:pt>
                <c:pt idx="41">
                  <c:v>7.4999999999999997E-2</c:v>
                </c:pt>
                <c:pt idx="42">
                  <c:v>0.08</c:v>
                </c:pt>
                <c:pt idx="43">
                  <c:v>8.5000000000000006E-2</c:v>
                </c:pt>
                <c:pt idx="44">
                  <c:v>0.09</c:v>
                </c:pt>
                <c:pt idx="45">
                  <c:v>9.5000000000000001E-2</c:v>
                </c:pt>
                <c:pt idx="46">
                  <c:v>0.1</c:v>
                </c:pt>
                <c:pt idx="47">
                  <c:v>0.105</c:v>
                </c:pt>
                <c:pt idx="48">
                  <c:v>0.11</c:v>
                </c:pt>
                <c:pt idx="49">
                  <c:v>0.115</c:v>
                </c:pt>
                <c:pt idx="50">
                  <c:v>0.12</c:v>
                </c:pt>
                <c:pt idx="51">
                  <c:v>0.125</c:v>
                </c:pt>
                <c:pt idx="52">
                  <c:v>0.13</c:v>
                </c:pt>
                <c:pt idx="53">
                  <c:v>0.13500000000000001</c:v>
                </c:pt>
                <c:pt idx="54">
                  <c:v>0.14000000000000001</c:v>
                </c:pt>
                <c:pt idx="55">
                  <c:v>0.14499999999999999</c:v>
                </c:pt>
                <c:pt idx="56">
                  <c:v>0.15</c:v>
                </c:pt>
                <c:pt idx="57">
                  <c:v>0.15</c:v>
                </c:pt>
                <c:pt idx="58">
                  <c:v>0.155</c:v>
                </c:pt>
                <c:pt idx="59">
                  <c:v>0.16</c:v>
                </c:pt>
                <c:pt idx="60">
                  <c:v>0.16500000000000001</c:v>
                </c:pt>
                <c:pt idx="61">
                  <c:v>0.17</c:v>
                </c:pt>
                <c:pt idx="62">
                  <c:v>0.17499999999999999</c:v>
                </c:pt>
                <c:pt idx="63">
                  <c:v>0.18</c:v>
                </c:pt>
                <c:pt idx="64">
                  <c:v>0.185</c:v>
                </c:pt>
                <c:pt idx="65">
                  <c:v>0.19</c:v>
                </c:pt>
                <c:pt idx="66">
                  <c:v>0.19500000000000001</c:v>
                </c:pt>
                <c:pt idx="67">
                  <c:v>0.2</c:v>
                </c:pt>
                <c:pt idx="68">
                  <c:v>0.20499999999999999</c:v>
                </c:pt>
                <c:pt idx="69">
                  <c:v>0.21</c:v>
                </c:pt>
                <c:pt idx="70">
                  <c:v>0.215</c:v>
                </c:pt>
                <c:pt idx="71">
                  <c:v>0.22</c:v>
                </c:pt>
                <c:pt idx="72">
                  <c:v>0.22500000000000001</c:v>
                </c:pt>
                <c:pt idx="73">
                  <c:v>0.23</c:v>
                </c:pt>
                <c:pt idx="74">
                  <c:v>0.23499999999999999</c:v>
                </c:pt>
                <c:pt idx="75">
                  <c:v>0.24</c:v>
                </c:pt>
                <c:pt idx="76">
                  <c:v>0.245</c:v>
                </c:pt>
                <c:pt idx="77">
                  <c:v>0.25</c:v>
                </c:pt>
                <c:pt idx="78">
                  <c:v>0.255</c:v>
                </c:pt>
                <c:pt idx="79">
                  <c:v>0.26</c:v>
                </c:pt>
                <c:pt idx="80">
                  <c:v>0.26500000000000001</c:v>
                </c:pt>
                <c:pt idx="81">
                  <c:v>0.27</c:v>
                </c:pt>
                <c:pt idx="82">
                  <c:v>0.27500000000000002</c:v>
                </c:pt>
                <c:pt idx="83">
                  <c:v>0.28000000000000003</c:v>
                </c:pt>
                <c:pt idx="84">
                  <c:v>0.28499999999999998</c:v>
                </c:pt>
                <c:pt idx="85">
                  <c:v>0.28999999999999998</c:v>
                </c:pt>
                <c:pt idx="86">
                  <c:v>0.29499999999999998</c:v>
                </c:pt>
                <c:pt idx="87">
                  <c:v>0.3</c:v>
                </c:pt>
                <c:pt idx="88">
                  <c:v>0.30499999999999999</c:v>
                </c:pt>
                <c:pt idx="89">
                  <c:v>0.31</c:v>
                </c:pt>
                <c:pt idx="90">
                  <c:v>0.315</c:v>
                </c:pt>
                <c:pt idx="91">
                  <c:v>0.32</c:v>
                </c:pt>
                <c:pt idx="92">
                  <c:v>0.32500000000000001</c:v>
                </c:pt>
                <c:pt idx="93">
                  <c:v>0.33</c:v>
                </c:pt>
                <c:pt idx="94">
                  <c:v>0.33500000000000002</c:v>
                </c:pt>
                <c:pt idx="95">
                  <c:v>0.34</c:v>
                </c:pt>
                <c:pt idx="96">
                  <c:v>0.34499999999999997</c:v>
                </c:pt>
                <c:pt idx="97">
                  <c:v>0.35</c:v>
                </c:pt>
                <c:pt idx="98">
                  <c:v>0.35499999999999998</c:v>
                </c:pt>
                <c:pt idx="99">
                  <c:v>0.36</c:v>
                </c:pt>
                <c:pt idx="100">
                  <c:v>0.36499999999999999</c:v>
                </c:pt>
                <c:pt idx="101">
                  <c:v>0.37</c:v>
                </c:pt>
                <c:pt idx="102">
                  <c:v>0.375</c:v>
                </c:pt>
                <c:pt idx="103">
                  <c:v>0.38</c:v>
                </c:pt>
                <c:pt idx="104">
                  <c:v>0.38500000000000001</c:v>
                </c:pt>
                <c:pt idx="105">
                  <c:v>0.39</c:v>
                </c:pt>
                <c:pt idx="106">
                  <c:v>0.39500000000000002</c:v>
                </c:pt>
                <c:pt idx="107">
                  <c:v>0.4</c:v>
                </c:pt>
                <c:pt idx="108">
                  <c:v>0.40500000000000003</c:v>
                </c:pt>
                <c:pt idx="109">
                  <c:v>0.41</c:v>
                </c:pt>
                <c:pt idx="110">
                  <c:v>0.41499999999999998</c:v>
                </c:pt>
                <c:pt idx="111">
                  <c:v>0.42</c:v>
                </c:pt>
                <c:pt idx="112">
                  <c:v>0.42499999999999999</c:v>
                </c:pt>
                <c:pt idx="113">
                  <c:v>0.43</c:v>
                </c:pt>
                <c:pt idx="114">
                  <c:v>0.435</c:v>
                </c:pt>
                <c:pt idx="115">
                  <c:v>0.44</c:v>
                </c:pt>
                <c:pt idx="116">
                  <c:v>0.44500000000000001</c:v>
                </c:pt>
                <c:pt idx="117">
                  <c:v>0.45</c:v>
                </c:pt>
                <c:pt idx="118">
                  <c:v>0.45500000000000002</c:v>
                </c:pt>
                <c:pt idx="119">
                  <c:v>0.46</c:v>
                </c:pt>
                <c:pt idx="120">
                  <c:v>0.46500000000000002</c:v>
                </c:pt>
                <c:pt idx="121">
                  <c:v>0.47</c:v>
                </c:pt>
                <c:pt idx="122">
                  <c:v>0.47499999999999998</c:v>
                </c:pt>
                <c:pt idx="123">
                  <c:v>0.48</c:v>
                </c:pt>
                <c:pt idx="124">
                  <c:v>0.48499999999999999</c:v>
                </c:pt>
              </c:numCache>
            </c:numRef>
          </c:xVal>
          <c:yVal>
            <c:numRef>
              <c:f>Tabelle1!$N:$N</c:f>
              <c:numCache>
                <c:formatCode>General</c:formatCode>
                <c:ptCount val="1048576"/>
                <c:pt idx="0">
                  <c:v>0</c:v>
                </c:pt>
                <c:pt idx="1">
                  <c:v>0.21794872000000001</c:v>
                </c:pt>
                <c:pt idx="2">
                  <c:v>0.21540514000000002</c:v>
                </c:pt>
                <c:pt idx="3">
                  <c:v>0.21208574999999999</c:v>
                </c:pt>
                <c:pt idx="4">
                  <c:v>0.20883265999999998</c:v>
                </c:pt>
                <c:pt idx="5">
                  <c:v>0.20571011</c:v>
                </c:pt>
                <c:pt idx="6">
                  <c:v>0.20268236000000001</c:v>
                </c:pt>
                <c:pt idx="7">
                  <c:v>0.19998661000000001</c:v>
                </c:pt>
                <c:pt idx="8">
                  <c:v>0.19735721000000001</c:v>
                </c:pt>
                <c:pt idx="9">
                  <c:v>0.19504417999999998</c:v>
                </c:pt>
                <c:pt idx="10">
                  <c:v>0.19277254999999999</c:v>
                </c:pt>
                <c:pt idx="11">
                  <c:v>0.19076029999999999</c:v>
                </c:pt>
                <c:pt idx="12">
                  <c:v>0.18877351000000001</c:v>
                </c:pt>
                <c:pt idx="13">
                  <c:v>0.18699548999999999</c:v>
                </c:pt>
                <c:pt idx="14">
                  <c:v>0.18523258000000001</c:v>
                </c:pt>
                <c:pt idx="15">
                  <c:v>0.18363826999999999</c:v>
                </c:pt>
                <c:pt idx="16">
                  <c:v>0.18205363999999999</c:v>
                </c:pt>
                <c:pt idx="17">
                  <c:v>0.18205363999999999</c:v>
                </c:pt>
                <c:pt idx="18">
                  <c:v>0.18060953999999999</c:v>
                </c:pt>
                <c:pt idx="19">
                  <c:v>0.1791711</c:v>
                </c:pt>
                <c:pt idx="20">
                  <c:v>0.17785081999999999</c:v>
                </c:pt>
                <c:pt idx="21">
                  <c:v>0.17653351</c:v>
                </c:pt>
                <c:pt idx="22">
                  <c:v>0.17531769</c:v>
                </c:pt>
                <c:pt idx="23">
                  <c:v>0.17410426000000001</c:v>
                </c:pt>
                <c:pt idx="24">
                  <c:v>0.17297862</c:v>
                </c:pt>
                <c:pt idx="25">
                  <c:v>0.17185653000000001</c:v>
                </c:pt>
                <c:pt idx="26">
                  <c:v>0.17081821999999999</c:v>
                </c:pt>
                <c:pt idx="27">
                  <c:v>0.16978487</c:v>
                </c:pt>
                <c:pt idx="28">
                  <c:v>0.16885586999999999</c:v>
                </c:pt>
                <c:pt idx="29">
                  <c:v>0.16793438999999999</c:v>
                </c:pt>
                <c:pt idx="30">
                  <c:v>0.16720927999999999</c:v>
                </c:pt>
                <c:pt idx="31">
                  <c:v>0.16650012</c:v>
                </c:pt>
                <c:pt idx="32">
                  <c:v>0.16616355999999999</c:v>
                </c:pt>
                <c:pt idx="33">
                  <c:v>0.16616355999999999</c:v>
                </c:pt>
                <c:pt idx="34">
                  <c:v>0.16672384999999998</c:v>
                </c:pt>
                <c:pt idx="35">
                  <c:v>0.16883746999999999</c:v>
                </c:pt>
                <c:pt idx="36">
                  <c:v>0.1705941</c:v>
                </c:pt>
                <c:pt idx="37">
                  <c:v>0.17213924</c:v>
                </c:pt>
                <c:pt idx="38">
                  <c:v>0.17388186999999999</c:v>
                </c:pt>
                <c:pt idx="39">
                  <c:v>0.17546789999999998</c:v>
                </c:pt>
                <c:pt idx="40">
                  <c:v>0.17612112999999999</c:v>
                </c:pt>
                <c:pt idx="41">
                  <c:v>0.1755506</c:v>
                </c:pt>
                <c:pt idx="42">
                  <c:v>0.17295921</c:v>
                </c:pt>
                <c:pt idx="43">
                  <c:v>0.16844312</c:v>
                </c:pt>
                <c:pt idx="44">
                  <c:v>0.16195370000000001</c:v>
                </c:pt>
                <c:pt idx="45">
                  <c:v>0.15415358000000001</c:v>
                </c:pt>
                <c:pt idx="46">
                  <c:v>0.14620796999999999</c:v>
                </c:pt>
                <c:pt idx="47">
                  <c:v>0.13831895000000002</c:v>
                </c:pt>
                <c:pt idx="48">
                  <c:v>0.13081897000000001</c:v>
                </c:pt>
                <c:pt idx="49">
                  <c:v>0.12406744</c:v>
                </c:pt>
                <c:pt idx="50">
                  <c:v>0.11814095000000001</c:v>
                </c:pt>
                <c:pt idx="51">
                  <c:v>0.11234739000000001</c:v>
                </c:pt>
                <c:pt idx="52">
                  <c:v>0.10691322</c:v>
                </c:pt>
                <c:pt idx="53">
                  <c:v>0.10198508000000001</c:v>
                </c:pt>
                <c:pt idx="54" formatCode="0.00E+00">
                  <c:v>9.6895057999999992E-2</c:v>
                </c:pt>
                <c:pt idx="55" formatCode="0.00E+00">
                  <c:v>9.2471544000000003E-2</c:v>
                </c:pt>
                <c:pt idx="56" formatCode="0.00E+00">
                  <c:v>8.8220221000000001E-2</c:v>
                </c:pt>
                <c:pt idx="57" formatCode="0.00E+00">
                  <c:v>8.4051538999999995E-2</c:v>
                </c:pt>
                <c:pt idx="58" formatCode="0.00E+00">
                  <c:v>8.4051538999999995E-2</c:v>
                </c:pt>
                <c:pt idx="59" formatCode="0.00E+00">
                  <c:v>8.0173896999999994E-2</c:v>
                </c:pt>
                <c:pt idx="60" formatCode="0.00E+00">
                  <c:v>7.7013380999999992E-2</c:v>
                </c:pt>
                <c:pt idx="61" formatCode="0.00E+00">
                  <c:v>7.3799956E-2</c:v>
                </c:pt>
                <c:pt idx="62" formatCode="0.00E+00">
                  <c:v>7.0713287E-2</c:v>
                </c:pt>
                <c:pt idx="63" formatCode="0.00E+00">
                  <c:v>6.7709290000000005E-2</c:v>
                </c:pt>
                <c:pt idx="64" formatCode="0.00E+00">
                  <c:v>6.5763079000000002E-2</c:v>
                </c:pt>
                <c:pt idx="65" formatCode="0.00E+00">
                  <c:v>6.4768607000000006E-2</c:v>
                </c:pt>
                <c:pt idx="66" formatCode="0.00E+00">
                  <c:v>6.2293318999999993E-2</c:v>
                </c:pt>
                <c:pt idx="67" formatCode="0.00E+00">
                  <c:v>6.1648603000000003E-2</c:v>
                </c:pt>
                <c:pt idx="68" formatCode="0.00E+00">
                  <c:v>6.0542954000000003E-2</c:v>
                </c:pt>
                <c:pt idx="69" formatCode="0.00E+00">
                  <c:v>6.0291923000000004E-2</c:v>
                </c:pt>
                <c:pt idx="70" formatCode="0.00E+00">
                  <c:v>6.0110449000000003E-2</c:v>
                </c:pt>
                <c:pt idx="71" formatCode="0.00E+00">
                  <c:v>5.9190122999999997E-2</c:v>
                </c:pt>
                <c:pt idx="72" formatCode="0.00E+00">
                  <c:v>5.8980912999999996E-2</c:v>
                </c:pt>
                <c:pt idx="73" formatCode="0.00E+00">
                  <c:v>5.9314107999999997E-2</c:v>
                </c:pt>
                <c:pt idx="74" formatCode="0.00E+00">
                  <c:v>5.9843860999999998E-2</c:v>
                </c:pt>
                <c:pt idx="75" formatCode="0.00E+00">
                  <c:v>6.0380477000000002E-2</c:v>
                </c:pt>
                <c:pt idx="76" formatCode="0.00E+00">
                  <c:v>6.0990612999999999E-2</c:v>
                </c:pt>
                <c:pt idx="77" formatCode="0.00E+00">
                  <c:v>6.2026504999999996E-2</c:v>
                </c:pt>
                <c:pt idx="78" formatCode="0.00E+00">
                  <c:v>6.3138266999999998E-2</c:v>
                </c:pt>
                <c:pt idx="79" formatCode="0.00E+00">
                  <c:v>6.4297657999999994E-2</c:v>
                </c:pt>
                <c:pt idx="80" formatCode="0.00E+00">
                  <c:v>6.5823447999999993E-2</c:v>
                </c:pt>
                <c:pt idx="81" formatCode="0.00E+00">
                  <c:v>6.7120872000000012E-2</c:v>
                </c:pt>
                <c:pt idx="82" formatCode="0.00E+00">
                  <c:v>6.8703396999999999E-2</c:v>
                </c:pt>
                <c:pt idx="83" formatCode="0.00E+00">
                  <c:v>7.009370899999999E-2</c:v>
                </c:pt>
                <c:pt idx="84" formatCode="0.00E+00">
                  <c:v>7.1453313000000004E-2</c:v>
                </c:pt>
                <c:pt idx="85" formatCode="0.00E+00">
                  <c:v>7.2959151E-2</c:v>
                </c:pt>
                <c:pt idx="86" formatCode="0.00E+00">
                  <c:v>7.4290846999999993E-2</c:v>
                </c:pt>
                <c:pt idx="87" formatCode="0.00E+00">
                  <c:v>7.5711685000000001E-2</c:v>
                </c:pt>
                <c:pt idx="88" formatCode="0.00E+00">
                  <c:v>7.7223692999999996E-2</c:v>
                </c:pt>
                <c:pt idx="89" formatCode="0.00E+00">
                  <c:v>7.8567187000000011E-2</c:v>
                </c:pt>
                <c:pt idx="90" formatCode="0.00E+00">
                  <c:v>8.0287361000000002E-2</c:v>
                </c:pt>
                <c:pt idx="91" formatCode="0.00E+00">
                  <c:v>8.1706374999999998E-2</c:v>
                </c:pt>
                <c:pt idx="92" formatCode="0.00E+00">
                  <c:v>8.3434952000000007E-2</c:v>
                </c:pt>
                <c:pt idx="93" formatCode="0.00E+00">
                  <c:v>8.5343121000000008E-2</c:v>
                </c:pt>
                <c:pt idx="94" formatCode="0.00E+00">
                  <c:v>8.7380538999999993E-2</c:v>
                </c:pt>
                <c:pt idx="95" formatCode="0.00E+00">
                  <c:v>8.9555750000000003E-2</c:v>
                </c:pt>
                <c:pt idx="96" formatCode="0.00E+00">
                  <c:v>9.1597934000000006E-2</c:v>
                </c:pt>
                <c:pt idx="97" formatCode="0.00E+00">
                  <c:v>9.3948173999999995E-2</c:v>
                </c:pt>
                <c:pt idx="98" formatCode="0.00E+00">
                  <c:v>9.6283126999999996E-2</c:v>
                </c:pt>
                <c:pt idx="99" formatCode="0.00E+00">
                  <c:v>9.8998790000000003E-2</c:v>
                </c:pt>
                <c:pt idx="100">
                  <c:v>0.10188313</c:v>
                </c:pt>
                <c:pt idx="101">
                  <c:v>0.10499342</c:v>
                </c:pt>
                <c:pt idx="102">
                  <c:v>0.10808</c:v>
                </c:pt>
                <c:pt idx="103">
                  <c:v>0.111334</c:v>
                </c:pt>
                <c:pt idx="104">
                  <c:v>0.11454548000000001</c:v>
                </c:pt>
                <c:pt idx="105">
                  <c:v>0.11772896999999999</c:v>
                </c:pt>
                <c:pt idx="106">
                  <c:v>0.12119784</c:v>
                </c:pt>
                <c:pt idx="107">
                  <c:v>0.12470339</c:v>
                </c:pt>
                <c:pt idx="108">
                  <c:v>0.12808502999999999</c:v>
                </c:pt>
                <c:pt idx="109">
                  <c:v>0.13136024000000002</c:v>
                </c:pt>
                <c:pt idx="110">
                  <c:v>0.13469291999999999</c:v>
                </c:pt>
                <c:pt idx="111">
                  <c:v>0.13814210000000002</c:v>
                </c:pt>
                <c:pt idx="112">
                  <c:v>0.14161421999999999</c:v>
                </c:pt>
                <c:pt idx="113">
                  <c:v>0.14503359999999998</c:v>
                </c:pt>
                <c:pt idx="114">
                  <c:v>0.14866782000000001</c:v>
                </c:pt>
                <c:pt idx="115">
                  <c:v>0.15203925000000001</c:v>
                </c:pt>
                <c:pt idx="116">
                  <c:v>0.15555643</c:v>
                </c:pt>
                <c:pt idx="117">
                  <c:v>0.15908046000000001</c:v>
                </c:pt>
                <c:pt idx="118">
                  <c:v>0.16255527</c:v>
                </c:pt>
                <c:pt idx="119">
                  <c:v>0.16621109000000001</c:v>
                </c:pt>
                <c:pt idx="120">
                  <c:v>0.16974429999999999</c:v>
                </c:pt>
                <c:pt idx="121">
                  <c:v>0.17331983000000001</c:v>
                </c:pt>
                <c:pt idx="122">
                  <c:v>0.17677028</c:v>
                </c:pt>
                <c:pt idx="123">
                  <c:v>0.18039457</c:v>
                </c:pt>
                <c:pt idx="124">
                  <c:v>0.18401997</c:v>
                </c:pt>
                <c:pt idx="125">
                  <c:v>0.18759381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909376"/>
        <c:axId val="205940224"/>
      </c:scatterChart>
      <c:valAx>
        <c:axId val="205909376"/>
        <c:scaling>
          <c:orientation val="minMax"/>
          <c:max val="0.4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z [m]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5940224"/>
        <c:crosses val="autoZero"/>
        <c:crossBetween val="midCat"/>
        <c:majorUnit val="5.000000000000001E-2"/>
      </c:valAx>
      <c:valAx>
        <c:axId val="205940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x [mm]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high"/>
        <c:crossAx val="20590937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Emittances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ε(0kV)</c:v>
                </c:pt>
              </c:strCache>
            </c:strRef>
          </c:tx>
          <c:marker>
            <c:symbol val="none"/>
          </c:marker>
          <c:xVal>
            <c:numRef>
              <c:f>Tabelle1!$A$2:$A$129</c:f>
              <c:numCache>
                <c:formatCode>General</c:formatCode>
                <c:ptCount val="128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2.5999999999999999E-2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3.5000000000000003E-2</c:v>
                </c:pt>
                <c:pt idx="32">
                  <c:v>0.04</c:v>
                </c:pt>
                <c:pt idx="33">
                  <c:v>4.4999999999999998E-2</c:v>
                </c:pt>
                <c:pt idx="34">
                  <c:v>0.05</c:v>
                </c:pt>
                <c:pt idx="35">
                  <c:v>5.5E-2</c:v>
                </c:pt>
                <c:pt idx="36">
                  <c:v>0.06</c:v>
                </c:pt>
                <c:pt idx="37">
                  <c:v>6.5000000000000002E-2</c:v>
                </c:pt>
                <c:pt idx="38">
                  <c:v>7.0000000000000007E-2</c:v>
                </c:pt>
                <c:pt idx="39">
                  <c:v>7.4999999999999997E-2</c:v>
                </c:pt>
                <c:pt idx="40">
                  <c:v>0.08</c:v>
                </c:pt>
                <c:pt idx="41">
                  <c:v>8.5000000000000006E-2</c:v>
                </c:pt>
                <c:pt idx="42">
                  <c:v>0.09</c:v>
                </c:pt>
                <c:pt idx="43">
                  <c:v>9.5000000000000001E-2</c:v>
                </c:pt>
                <c:pt idx="44">
                  <c:v>0.1</c:v>
                </c:pt>
                <c:pt idx="45">
                  <c:v>0.105</c:v>
                </c:pt>
                <c:pt idx="46">
                  <c:v>0.11</c:v>
                </c:pt>
                <c:pt idx="47">
                  <c:v>0.115</c:v>
                </c:pt>
                <c:pt idx="48">
                  <c:v>0.12</c:v>
                </c:pt>
                <c:pt idx="49">
                  <c:v>0.125</c:v>
                </c:pt>
                <c:pt idx="50">
                  <c:v>0.13</c:v>
                </c:pt>
                <c:pt idx="51">
                  <c:v>0.13500000000000001</c:v>
                </c:pt>
                <c:pt idx="52">
                  <c:v>0.14000000000000001</c:v>
                </c:pt>
                <c:pt idx="53">
                  <c:v>0.14499999999999999</c:v>
                </c:pt>
                <c:pt idx="54">
                  <c:v>0.15</c:v>
                </c:pt>
                <c:pt idx="55">
                  <c:v>0.155</c:v>
                </c:pt>
                <c:pt idx="56">
                  <c:v>0.16</c:v>
                </c:pt>
                <c:pt idx="57">
                  <c:v>0.16500000000000001</c:v>
                </c:pt>
                <c:pt idx="58">
                  <c:v>0.17</c:v>
                </c:pt>
                <c:pt idx="59">
                  <c:v>0.17499999999999999</c:v>
                </c:pt>
                <c:pt idx="60">
                  <c:v>0.18</c:v>
                </c:pt>
                <c:pt idx="61">
                  <c:v>0.185</c:v>
                </c:pt>
                <c:pt idx="62">
                  <c:v>0.19</c:v>
                </c:pt>
                <c:pt idx="63">
                  <c:v>0.19500000000000001</c:v>
                </c:pt>
                <c:pt idx="64">
                  <c:v>0.2</c:v>
                </c:pt>
                <c:pt idx="65">
                  <c:v>0.20499999999999999</c:v>
                </c:pt>
                <c:pt idx="66">
                  <c:v>0.21</c:v>
                </c:pt>
                <c:pt idx="67">
                  <c:v>0.215</c:v>
                </c:pt>
                <c:pt idx="68">
                  <c:v>0.22</c:v>
                </c:pt>
                <c:pt idx="69">
                  <c:v>0.22500000000000001</c:v>
                </c:pt>
                <c:pt idx="70">
                  <c:v>0.23</c:v>
                </c:pt>
                <c:pt idx="71">
                  <c:v>0.23499999999999999</c:v>
                </c:pt>
                <c:pt idx="72">
                  <c:v>0.24</c:v>
                </c:pt>
                <c:pt idx="73">
                  <c:v>0.245</c:v>
                </c:pt>
                <c:pt idx="74">
                  <c:v>0.25</c:v>
                </c:pt>
                <c:pt idx="75">
                  <c:v>0.255</c:v>
                </c:pt>
                <c:pt idx="76">
                  <c:v>0.26</c:v>
                </c:pt>
                <c:pt idx="77">
                  <c:v>0.26500000000000001</c:v>
                </c:pt>
                <c:pt idx="78">
                  <c:v>0.27</c:v>
                </c:pt>
                <c:pt idx="79">
                  <c:v>0.27500000000000002</c:v>
                </c:pt>
                <c:pt idx="80">
                  <c:v>0.28000000000000003</c:v>
                </c:pt>
                <c:pt idx="81">
                  <c:v>0.28499999999999998</c:v>
                </c:pt>
                <c:pt idx="82">
                  <c:v>0.28999999999999998</c:v>
                </c:pt>
                <c:pt idx="83">
                  <c:v>0.29499999999999998</c:v>
                </c:pt>
                <c:pt idx="84">
                  <c:v>0.3</c:v>
                </c:pt>
                <c:pt idx="85">
                  <c:v>0.30499999999999999</c:v>
                </c:pt>
                <c:pt idx="86">
                  <c:v>0.31</c:v>
                </c:pt>
                <c:pt idx="87">
                  <c:v>0.315</c:v>
                </c:pt>
                <c:pt idx="88">
                  <c:v>0.32</c:v>
                </c:pt>
                <c:pt idx="89">
                  <c:v>0.32500000000000001</c:v>
                </c:pt>
                <c:pt idx="90">
                  <c:v>0.33</c:v>
                </c:pt>
                <c:pt idx="91">
                  <c:v>0.33500000000000002</c:v>
                </c:pt>
                <c:pt idx="92">
                  <c:v>0.34</c:v>
                </c:pt>
                <c:pt idx="93">
                  <c:v>0.34499999999999997</c:v>
                </c:pt>
                <c:pt idx="94">
                  <c:v>0.35</c:v>
                </c:pt>
                <c:pt idx="95">
                  <c:v>0.35499999999999998</c:v>
                </c:pt>
                <c:pt idx="96">
                  <c:v>0.36</c:v>
                </c:pt>
                <c:pt idx="97">
                  <c:v>0.36499999999999999</c:v>
                </c:pt>
                <c:pt idx="98">
                  <c:v>0.37</c:v>
                </c:pt>
                <c:pt idx="99">
                  <c:v>0.375</c:v>
                </c:pt>
                <c:pt idx="100">
                  <c:v>0.38</c:v>
                </c:pt>
                <c:pt idx="101">
                  <c:v>0.38500000000000001</c:v>
                </c:pt>
                <c:pt idx="102">
                  <c:v>0.39</c:v>
                </c:pt>
                <c:pt idx="103">
                  <c:v>0.39500000000000002</c:v>
                </c:pt>
                <c:pt idx="104">
                  <c:v>0.4</c:v>
                </c:pt>
                <c:pt idx="105">
                  <c:v>0.40500000000000003</c:v>
                </c:pt>
                <c:pt idx="106">
                  <c:v>0.41</c:v>
                </c:pt>
                <c:pt idx="107">
                  <c:v>0.41499999999999998</c:v>
                </c:pt>
                <c:pt idx="108">
                  <c:v>0.42</c:v>
                </c:pt>
                <c:pt idx="109">
                  <c:v>0.42499999999999999</c:v>
                </c:pt>
                <c:pt idx="110">
                  <c:v>0.43</c:v>
                </c:pt>
                <c:pt idx="111">
                  <c:v>0.435</c:v>
                </c:pt>
                <c:pt idx="112">
                  <c:v>0.44</c:v>
                </c:pt>
                <c:pt idx="113">
                  <c:v>0.44500000000000001</c:v>
                </c:pt>
                <c:pt idx="114">
                  <c:v>0.45</c:v>
                </c:pt>
                <c:pt idx="115">
                  <c:v>0.45500000000000002</c:v>
                </c:pt>
                <c:pt idx="116">
                  <c:v>0.46</c:v>
                </c:pt>
                <c:pt idx="117">
                  <c:v>0.46500000000000002</c:v>
                </c:pt>
                <c:pt idx="118">
                  <c:v>0.47</c:v>
                </c:pt>
                <c:pt idx="119">
                  <c:v>0.47499999999999998</c:v>
                </c:pt>
                <c:pt idx="120">
                  <c:v>0.48</c:v>
                </c:pt>
                <c:pt idx="121">
                  <c:v>0.48499999999999999</c:v>
                </c:pt>
              </c:numCache>
            </c:numRef>
          </c:xVal>
          <c:yVal>
            <c:numRef>
              <c:f>Tabelle1!$B$2:$B$129</c:f>
              <c:numCache>
                <c:formatCode>0.00E+00</c:formatCode>
                <c:ptCount val="128"/>
                <c:pt idx="0" formatCode="General">
                  <c:v>0</c:v>
                </c:pt>
                <c:pt idx="1">
                  <c:v>0.12732505</c:v>
                </c:pt>
                <c:pt idx="2">
                  <c:v>0.13128371999999999</c:v>
                </c:pt>
                <c:pt idx="3">
                  <c:v>0.10624595000000001</c:v>
                </c:pt>
                <c:pt idx="4">
                  <c:v>8.9797774999999996E-2</c:v>
                </c:pt>
                <c:pt idx="5">
                  <c:v>7.9813456000000005E-2</c:v>
                </c:pt>
                <c:pt idx="6">
                  <c:v>7.1918869999999996E-2</c:v>
                </c:pt>
                <c:pt idx="7">
                  <c:v>6.6306517999999995E-2</c:v>
                </c:pt>
                <c:pt idx="8">
                  <c:v>6.1511194000000005E-2</c:v>
                </c:pt>
                <c:pt idx="9">
                  <c:v>5.7822520000000002E-2</c:v>
                </c:pt>
                <c:pt idx="10">
                  <c:v>5.4549581999999999E-2</c:v>
                </c:pt>
                <c:pt idx="11">
                  <c:v>5.1896471999999999E-2</c:v>
                </c:pt>
                <c:pt idx="12">
                  <c:v>4.9491534999999996E-2</c:v>
                </c:pt>
                <c:pt idx="13">
                  <c:v>4.7471576000000001E-2</c:v>
                </c:pt>
                <c:pt idx="14">
                  <c:v>4.5613492999999998E-2</c:v>
                </c:pt>
                <c:pt idx="15">
                  <c:v>4.4012116999999996E-2</c:v>
                </c:pt>
                <c:pt idx="16">
                  <c:v>4.2523332000000004E-2</c:v>
                </c:pt>
                <c:pt idx="17">
                  <c:v>4.1214916000000004E-2</c:v>
                </c:pt>
                <c:pt idx="18">
                  <c:v>3.9988686999999995E-2</c:v>
                </c:pt>
                <c:pt idx="19">
                  <c:v>3.8894511999999999E-2</c:v>
                </c:pt>
                <c:pt idx="20">
                  <c:v>3.7862501999999999E-2</c:v>
                </c:pt>
                <c:pt idx="21">
                  <c:v>3.6931042000000004E-2</c:v>
                </c:pt>
                <c:pt idx="22">
                  <c:v>3.6047611E-2</c:v>
                </c:pt>
                <c:pt idx="23">
                  <c:v>3.524534E-2</c:v>
                </c:pt>
                <c:pt idx="24">
                  <c:v>3.4479846000000001E-2</c:v>
                </c:pt>
                <c:pt idx="25">
                  <c:v>3.3789514999999999E-2</c:v>
                </c:pt>
                <c:pt idx="26">
                  <c:v>3.3124093E-2</c:v>
                </c:pt>
                <c:pt idx="27">
                  <c:v>3.2554167000000002E-2</c:v>
                </c:pt>
                <c:pt idx="28">
                  <c:v>3.1989664000000001E-2</c:v>
                </c:pt>
                <c:pt idx="29">
                  <c:v>3.1587663999999994E-2</c:v>
                </c:pt>
                <c:pt idx="30">
                  <c:v>3.1166343999999999E-2</c:v>
                </c:pt>
                <c:pt idx="31">
                  <c:v>3.0533634000000004E-2</c:v>
                </c:pt>
                <c:pt idx="32">
                  <c:v>3.0498153E-2</c:v>
                </c:pt>
                <c:pt idx="33">
                  <c:v>3.0496262E-2</c:v>
                </c:pt>
                <c:pt idx="34">
                  <c:v>3.0496101000000001E-2</c:v>
                </c:pt>
                <c:pt idx="35">
                  <c:v>3.0496094999999997E-2</c:v>
                </c:pt>
                <c:pt idx="36">
                  <c:v>3.0496100000000002E-2</c:v>
                </c:pt>
                <c:pt idx="37">
                  <c:v>3.0496196E-2</c:v>
                </c:pt>
                <c:pt idx="38">
                  <c:v>3.0496598999999999E-2</c:v>
                </c:pt>
                <c:pt idx="39">
                  <c:v>3.0497337000000003E-2</c:v>
                </c:pt>
                <c:pt idx="40">
                  <c:v>3.0498444999999999E-2</c:v>
                </c:pt>
                <c:pt idx="41">
                  <c:v>3.0500044000000004E-2</c:v>
                </c:pt>
                <c:pt idx="42">
                  <c:v>3.0502140000000004E-2</c:v>
                </c:pt>
                <c:pt idx="43">
                  <c:v>3.0504728000000002E-2</c:v>
                </c:pt>
                <c:pt idx="44">
                  <c:v>3.0507459000000001E-2</c:v>
                </c:pt>
                <c:pt idx="45">
                  <c:v>3.0509886000000003E-2</c:v>
                </c:pt>
                <c:pt idx="46">
                  <c:v>3.0511998999999998E-2</c:v>
                </c:pt>
                <c:pt idx="47">
                  <c:v>3.0513806000000001E-2</c:v>
                </c:pt>
                <c:pt idx="48">
                  <c:v>3.0515285999999999E-2</c:v>
                </c:pt>
                <c:pt idx="49">
                  <c:v>3.0516446000000003E-2</c:v>
                </c:pt>
                <c:pt idx="50">
                  <c:v>3.0517266999999997E-2</c:v>
                </c:pt>
                <c:pt idx="51">
                  <c:v>3.0517770000000003E-2</c:v>
                </c:pt>
                <c:pt idx="52">
                  <c:v>3.0517974E-2</c:v>
                </c:pt>
                <c:pt idx="53">
                  <c:v>3.0517943000000002E-2</c:v>
                </c:pt>
                <c:pt idx="54">
                  <c:v>3.0517653000000002E-2</c:v>
                </c:pt>
                <c:pt idx="55">
                  <c:v>3.0517131999999995E-2</c:v>
                </c:pt>
                <c:pt idx="56">
                  <c:v>3.0516413999999999E-2</c:v>
                </c:pt>
                <c:pt idx="57">
                  <c:v>3.0515540000000001E-2</c:v>
                </c:pt>
                <c:pt idx="58">
                  <c:v>3.0514492000000004E-2</c:v>
                </c:pt>
                <c:pt idx="59">
                  <c:v>3.0513301000000003E-2</c:v>
                </c:pt>
                <c:pt idx="60">
                  <c:v>3.0512003999999995E-2</c:v>
                </c:pt>
                <c:pt idx="61">
                  <c:v>3.0510626000000002E-2</c:v>
                </c:pt>
                <c:pt idx="62">
                  <c:v>3.0509152000000001E-2</c:v>
                </c:pt>
                <c:pt idx="63">
                  <c:v>3.0507596999999997E-2</c:v>
                </c:pt>
                <c:pt idx="64">
                  <c:v>3.0505996000000001E-2</c:v>
                </c:pt>
                <c:pt idx="65">
                  <c:v>3.0504376E-2</c:v>
                </c:pt>
                <c:pt idx="66">
                  <c:v>3.0502734E-2</c:v>
                </c:pt>
                <c:pt idx="67">
                  <c:v>3.0501073000000004E-2</c:v>
                </c:pt>
                <c:pt idx="68">
                  <c:v>3.0499412E-2</c:v>
                </c:pt>
                <c:pt idx="69">
                  <c:v>3.0497977999999999E-2</c:v>
                </c:pt>
                <c:pt idx="70">
                  <c:v>3.0496901000000003E-2</c:v>
                </c:pt>
                <c:pt idx="71">
                  <c:v>3.0496151000000003E-2</c:v>
                </c:pt>
                <c:pt idx="72">
                  <c:v>3.0495754E-2</c:v>
                </c:pt>
                <c:pt idx="73">
                  <c:v>3.0495667999999997E-2</c:v>
                </c:pt>
                <c:pt idx="74">
                  <c:v>3.0495671999999998E-2</c:v>
                </c:pt>
                <c:pt idx="75">
                  <c:v>3.0495671000000002E-2</c:v>
                </c:pt>
                <c:pt idx="76">
                  <c:v>3.0495669999999999E-2</c:v>
                </c:pt>
                <c:pt idx="77">
                  <c:v>3.0495667000000001E-2</c:v>
                </c:pt>
                <c:pt idx="78">
                  <c:v>3.0495662999999999E-2</c:v>
                </c:pt>
                <c:pt idx="79">
                  <c:v>3.0495658999999998E-2</c:v>
                </c:pt>
                <c:pt idx="80">
                  <c:v>3.0495655000000003E-2</c:v>
                </c:pt>
                <c:pt idx="81">
                  <c:v>3.0495651999999998E-2</c:v>
                </c:pt>
                <c:pt idx="82">
                  <c:v>3.0495649999999999E-2</c:v>
                </c:pt>
                <c:pt idx="83">
                  <c:v>3.0495647999999997E-2</c:v>
                </c:pt>
                <c:pt idx="84">
                  <c:v>3.0495645999999998E-2</c:v>
                </c:pt>
                <c:pt idx="85">
                  <c:v>3.0495644000000002E-2</c:v>
                </c:pt>
                <c:pt idx="86">
                  <c:v>3.0495642999999999E-2</c:v>
                </c:pt>
                <c:pt idx="87">
                  <c:v>3.0495642000000003E-2</c:v>
                </c:pt>
                <c:pt idx="88">
                  <c:v>3.0495642000000003E-2</c:v>
                </c:pt>
                <c:pt idx="89">
                  <c:v>3.0495640999999997E-2</c:v>
                </c:pt>
                <c:pt idx="90">
                  <c:v>3.0495640999999997E-2</c:v>
                </c:pt>
                <c:pt idx="91">
                  <c:v>3.0495640000000001E-2</c:v>
                </c:pt>
                <c:pt idx="92">
                  <c:v>3.0495640000000001E-2</c:v>
                </c:pt>
                <c:pt idx="93">
                  <c:v>3.0495640000000001E-2</c:v>
                </c:pt>
                <c:pt idx="94">
                  <c:v>3.0495640000000001E-2</c:v>
                </c:pt>
                <c:pt idx="95">
                  <c:v>3.0495640000000001E-2</c:v>
                </c:pt>
                <c:pt idx="96">
                  <c:v>3.0495640000000001E-2</c:v>
                </c:pt>
                <c:pt idx="97">
                  <c:v>3.0495640000000001E-2</c:v>
                </c:pt>
                <c:pt idx="98">
                  <c:v>3.0495640000000001E-2</c:v>
                </c:pt>
                <c:pt idx="99">
                  <c:v>3.0495640000000001E-2</c:v>
                </c:pt>
                <c:pt idx="100">
                  <c:v>3.0495640000000001E-2</c:v>
                </c:pt>
                <c:pt idx="101">
                  <c:v>3.0495640000000001E-2</c:v>
                </c:pt>
                <c:pt idx="102">
                  <c:v>3.0495640000000001E-2</c:v>
                </c:pt>
                <c:pt idx="103">
                  <c:v>3.0495640000000001E-2</c:v>
                </c:pt>
                <c:pt idx="104">
                  <c:v>3.0495640000000001E-2</c:v>
                </c:pt>
                <c:pt idx="105">
                  <c:v>3.0495640000000001E-2</c:v>
                </c:pt>
                <c:pt idx="106">
                  <c:v>3.0495640000000001E-2</c:v>
                </c:pt>
                <c:pt idx="107">
                  <c:v>3.0495640000000001E-2</c:v>
                </c:pt>
                <c:pt idx="108">
                  <c:v>3.0495640000000001E-2</c:v>
                </c:pt>
                <c:pt idx="109">
                  <c:v>3.0495640000000001E-2</c:v>
                </c:pt>
                <c:pt idx="110">
                  <c:v>3.0495640000000001E-2</c:v>
                </c:pt>
                <c:pt idx="111">
                  <c:v>3.0495640000000001E-2</c:v>
                </c:pt>
                <c:pt idx="112">
                  <c:v>3.0495640000000001E-2</c:v>
                </c:pt>
                <c:pt idx="113">
                  <c:v>3.0495640000000001E-2</c:v>
                </c:pt>
                <c:pt idx="114">
                  <c:v>3.0495640000000001E-2</c:v>
                </c:pt>
                <c:pt idx="115">
                  <c:v>3.0495640000000001E-2</c:v>
                </c:pt>
                <c:pt idx="116">
                  <c:v>3.0495640000000001E-2</c:v>
                </c:pt>
                <c:pt idx="117">
                  <c:v>3.0495640000000001E-2</c:v>
                </c:pt>
                <c:pt idx="118">
                  <c:v>3.0495640000000001E-2</c:v>
                </c:pt>
                <c:pt idx="119">
                  <c:v>3.0495640000000001E-2</c:v>
                </c:pt>
                <c:pt idx="120">
                  <c:v>3.0495640000000001E-2</c:v>
                </c:pt>
                <c:pt idx="121">
                  <c:v>3.0495640000000001E-2</c:v>
                </c:pt>
                <c:pt idx="122" formatCode="General">
                  <c:v>0</c:v>
                </c:pt>
                <c:pt idx="123" formatCode="General">
                  <c:v>0</c:v>
                </c:pt>
                <c:pt idx="124" formatCode="General">
                  <c:v>0</c:v>
                </c:pt>
                <c:pt idx="125" formatCode="General">
                  <c:v>0</c:v>
                </c:pt>
                <c:pt idx="126" formatCode="General">
                  <c:v>0</c:v>
                </c:pt>
                <c:pt idx="127" formatCode="General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ε(-10kV)</c:v>
                </c:pt>
              </c:strCache>
            </c:strRef>
          </c:tx>
          <c:marker>
            <c:symbol val="none"/>
          </c:marker>
          <c:xVal>
            <c:numRef>
              <c:f>Tabelle1!$C$2:$C$129</c:f>
              <c:numCache>
                <c:formatCode>General</c:formatCode>
                <c:ptCount val="1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1E-3</c:v>
                </c:pt>
                <c:pt idx="5">
                  <c:v>2E-3</c:v>
                </c:pt>
                <c:pt idx="6">
                  <c:v>3.0000000000000001E-3</c:v>
                </c:pt>
                <c:pt idx="7">
                  <c:v>4.0000000000000001E-3</c:v>
                </c:pt>
                <c:pt idx="8">
                  <c:v>5.0000000000000001E-3</c:v>
                </c:pt>
                <c:pt idx="9">
                  <c:v>6.0000000000000001E-3</c:v>
                </c:pt>
                <c:pt idx="10">
                  <c:v>7.0000000000000001E-3</c:v>
                </c:pt>
                <c:pt idx="11">
                  <c:v>8.0000000000000002E-3</c:v>
                </c:pt>
                <c:pt idx="12">
                  <c:v>8.9999999999999993E-3</c:v>
                </c:pt>
                <c:pt idx="13">
                  <c:v>0.01</c:v>
                </c:pt>
                <c:pt idx="14">
                  <c:v>1.0999999999999999E-2</c:v>
                </c:pt>
                <c:pt idx="15">
                  <c:v>1.2E-2</c:v>
                </c:pt>
                <c:pt idx="16">
                  <c:v>1.2999999999999999E-2</c:v>
                </c:pt>
                <c:pt idx="17">
                  <c:v>1.4E-2</c:v>
                </c:pt>
                <c:pt idx="18">
                  <c:v>1.4999999999999999E-2</c:v>
                </c:pt>
                <c:pt idx="19">
                  <c:v>1.4999999999999999E-2</c:v>
                </c:pt>
                <c:pt idx="20">
                  <c:v>1.6E-2</c:v>
                </c:pt>
                <c:pt idx="21">
                  <c:v>1.7000000000000001E-2</c:v>
                </c:pt>
                <c:pt idx="22">
                  <c:v>1.7999999999999999E-2</c:v>
                </c:pt>
                <c:pt idx="23">
                  <c:v>1.9E-2</c:v>
                </c:pt>
                <c:pt idx="24">
                  <c:v>0.02</c:v>
                </c:pt>
                <c:pt idx="25">
                  <c:v>2.1000000000000001E-2</c:v>
                </c:pt>
                <c:pt idx="26">
                  <c:v>2.1999999999999999E-2</c:v>
                </c:pt>
                <c:pt idx="27">
                  <c:v>2.3E-2</c:v>
                </c:pt>
                <c:pt idx="28">
                  <c:v>2.4E-2</c:v>
                </c:pt>
                <c:pt idx="29">
                  <c:v>2.5000000000000001E-2</c:v>
                </c:pt>
                <c:pt idx="30">
                  <c:v>2.5999999999999999E-2</c:v>
                </c:pt>
                <c:pt idx="31">
                  <c:v>2.7E-2</c:v>
                </c:pt>
                <c:pt idx="32">
                  <c:v>2.8000000000000001E-2</c:v>
                </c:pt>
                <c:pt idx="33">
                  <c:v>2.9000000000000001E-2</c:v>
                </c:pt>
                <c:pt idx="34">
                  <c:v>0.03</c:v>
                </c:pt>
                <c:pt idx="35">
                  <c:v>0.03</c:v>
                </c:pt>
                <c:pt idx="36">
                  <c:v>3.5000000000000003E-2</c:v>
                </c:pt>
                <c:pt idx="37">
                  <c:v>0.04</c:v>
                </c:pt>
                <c:pt idx="38">
                  <c:v>4.4999999999999998E-2</c:v>
                </c:pt>
                <c:pt idx="39">
                  <c:v>0.05</c:v>
                </c:pt>
                <c:pt idx="40">
                  <c:v>5.5E-2</c:v>
                </c:pt>
                <c:pt idx="41">
                  <c:v>0.06</c:v>
                </c:pt>
                <c:pt idx="42">
                  <c:v>6.5000000000000002E-2</c:v>
                </c:pt>
                <c:pt idx="43">
                  <c:v>7.0000000000000007E-2</c:v>
                </c:pt>
                <c:pt idx="44">
                  <c:v>7.4999999999999997E-2</c:v>
                </c:pt>
                <c:pt idx="45">
                  <c:v>0.08</c:v>
                </c:pt>
                <c:pt idx="46">
                  <c:v>8.5000000000000006E-2</c:v>
                </c:pt>
                <c:pt idx="47">
                  <c:v>0.09</c:v>
                </c:pt>
                <c:pt idx="48">
                  <c:v>9.5000000000000001E-2</c:v>
                </c:pt>
                <c:pt idx="49">
                  <c:v>0.1</c:v>
                </c:pt>
                <c:pt idx="50">
                  <c:v>0.105</c:v>
                </c:pt>
                <c:pt idx="51">
                  <c:v>0.11</c:v>
                </c:pt>
                <c:pt idx="52">
                  <c:v>0.115</c:v>
                </c:pt>
                <c:pt idx="53">
                  <c:v>0.12</c:v>
                </c:pt>
                <c:pt idx="54">
                  <c:v>0.125</c:v>
                </c:pt>
                <c:pt idx="55">
                  <c:v>0.13</c:v>
                </c:pt>
                <c:pt idx="56">
                  <c:v>0.13500000000000001</c:v>
                </c:pt>
                <c:pt idx="57">
                  <c:v>0.14000000000000001</c:v>
                </c:pt>
                <c:pt idx="58">
                  <c:v>0.14499999999999999</c:v>
                </c:pt>
                <c:pt idx="59">
                  <c:v>0.15</c:v>
                </c:pt>
                <c:pt idx="60">
                  <c:v>0.15</c:v>
                </c:pt>
                <c:pt idx="61">
                  <c:v>0.155</c:v>
                </c:pt>
                <c:pt idx="62">
                  <c:v>0.16</c:v>
                </c:pt>
                <c:pt idx="63">
                  <c:v>0.16500000000000001</c:v>
                </c:pt>
                <c:pt idx="64">
                  <c:v>0.17</c:v>
                </c:pt>
                <c:pt idx="65">
                  <c:v>0.17499999999999999</c:v>
                </c:pt>
                <c:pt idx="66">
                  <c:v>0.18</c:v>
                </c:pt>
                <c:pt idx="67">
                  <c:v>0.185</c:v>
                </c:pt>
                <c:pt idx="68">
                  <c:v>0.19</c:v>
                </c:pt>
                <c:pt idx="69">
                  <c:v>0.19500000000000001</c:v>
                </c:pt>
                <c:pt idx="70">
                  <c:v>0.2</c:v>
                </c:pt>
                <c:pt idx="71">
                  <c:v>0.20499999999999999</c:v>
                </c:pt>
                <c:pt idx="72">
                  <c:v>0.21</c:v>
                </c:pt>
                <c:pt idx="73">
                  <c:v>0.215</c:v>
                </c:pt>
                <c:pt idx="74">
                  <c:v>0.22</c:v>
                </c:pt>
                <c:pt idx="75">
                  <c:v>0.22500000000000001</c:v>
                </c:pt>
                <c:pt idx="76">
                  <c:v>0.23</c:v>
                </c:pt>
                <c:pt idx="77">
                  <c:v>0.23499999999999999</c:v>
                </c:pt>
                <c:pt idx="78">
                  <c:v>0.24</c:v>
                </c:pt>
                <c:pt idx="79">
                  <c:v>0.245</c:v>
                </c:pt>
                <c:pt idx="80">
                  <c:v>0.25</c:v>
                </c:pt>
                <c:pt idx="81">
                  <c:v>0.255</c:v>
                </c:pt>
                <c:pt idx="82">
                  <c:v>0.26</c:v>
                </c:pt>
                <c:pt idx="83">
                  <c:v>0.26500000000000001</c:v>
                </c:pt>
                <c:pt idx="84">
                  <c:v>0.27</c:v>
                </c:pt>
                <c:pt idx="85">
                  <c:v>0.27500000000000002</c:v>
                </c:pt>
                <c:pt idx="86">
                  <c:v>0.28000000000000003</c:v>
                </c:pt>
                <c:pt idx="87">
                  <c:v>0.28499999999999998</c:v>
                </c:pt>
                <c:pt idx="88">
                  <c:v>0.28999999999999998</c:v>
                </c:pt>
                <c:pt idx="89">
                  <c:v>0.29499999999999998</c:v>
                </c:pt>
                <c:pt idx="90">
                  <c:v>0.3</c:v>
                </c:pt>
                <c:pt idx="91">
                  <c:v>0.30499999999999999</c:v>
                </c:pt>
                <c:pt idx="92">
                  <c:v>0.31</c:v>
                </c:pt>
                <c:pt idx="93">
                  <c:v>0.315</c:v>
                </c:pt>
                <c:pt idx="94">
                  <c:v>0.32</c:v>
                </c:pt>
                <c:pt idx="95">
                  <c:v>0.32500000000000001</c:v>
                </c:pt>
                <c:pt idx="96">
                  <c:v>0.33</c:v>
                </c:pt>
                <c:pt idx="97">
                  <c:v>0.33500000000000002</c:v>
                </c:pt>
                <c:pt idx="98">
                  <c:v>0.34</c:v>
                </c:pt>
                <c:pt idx="99">
                  <c:v>0.34499999999999997</c:v>
                </c:pt>
                <c:pt idx="100">
                  <c:v>0.35</c:v>
                </c:pt>
                <c:pt idx="101">
                  <c:v>0.35499999999999998</c:v>
                </c:pt>
                <c:pt idx="102">
                  <c:v>0.36</c:v>
                </c:pt>
                <c:pt idx="103">
                  <c:v>0.36499999999999999</c:v>
                </c:pt>
                <c:pt idx="104">
                  <c:v>0.37</c:v>
                </c:pt>
                <c:pt idx="105">
                  <c:v>0.375</c:v>
                </c:pt>
                <c:pt idx="106">
                  <c:v>0.38</c:v>
                </c:pt>
                <c:pt idx="107">
                  <c:v>0.38500000000000001</c:v>
                </c:pt>
                <c:pt idx="108">
                  <c:v>0.39</c:v>
                </c:pt>
                <c:pt idx="109">
                  <c:v>0.39500000000000002</c:v>
                </c:pt>
                <c:pt idx="110">
                  <c:v>0.4</c:v>
                </c:pt>
                <c:pt idx="111">
                  <c:v>0.40500000000000003</c:v>
                </c:pt>
                <c:pt idx="112">
                  <c:v>0.41</c:v>
                </c:pt>
                <c:pt idx="113">
                  <c:v>0.41499999999999998</c:v>
                </c:pt>
                <c:pt idx="114">
                  <c:v>0.42</c:v>
                </c:pt>
                <c:pt idx="115">
                  <c:v>0.42499999999999999</c:v>
                </c:pt>
                <c:pt idx="116">
                  <c:v>0.43</c:v>
                </c:pt>
                <c:pt idx="117">
                  <c:v>0.435</c:v>
                </c:pt>
                <c:pt idx="118">
                  <c:v>0.44</c:v>
                </c:pt>
                <c:pt idx="119">
                  <c:v>0.44500000000000001</c:v>
                </c:pt>
                <c:pt idx="120">
                  <c:v>0.45</c:v>
                </c:pt>
                <c:pt idx="121">
                  <c:v>0.45500000000000002</c:v>
                </c:pt>
                <c:pt idx="122">
                  <c:v>0.46</c:v>
                </c:pt>
                <c:pt idx="123">
                  <c:v>0.46500000000000002</c:v>
                </c:pt>
                <c:pt idx="124">
                  <c:v>0.47</c:v>
                </c:pt>
                <c:pt idx="125">
                  <c:v>0.47499999999999998</c:v>
                </c:pt>
                <c:pt idx="126">
                  <c:v>0.48</c:v>
                </c:pt>
                <c:pt idx="127">
                  <c:v>0.48499999999999999</c:v>
                </c:pt>
              </c:numCache>
            </c:numRef>
          </c:xVal>
          <c:yVal>
            <c:numRef>
              <c:f>Tabelle1!$D$2:$D$129</c:f>
              <c:numCache>
                <c:formatCode>General</c:formatCode>
                <c:ptCount val="1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0E+00">
                  <c:v>0.12081834999999999</c:v>
                </c:pt>
                <c:pt idx="5" formatCode="0.00E+00">
                  <c:v>0.12115123999999999</c:v>
                </c:pt>
                <c:pt idx="6" formatCode="0.00E+00">
                  <c:v>9.7863952000000004E-2</c:v>
                </c:pt>
                <c:pt idx="7" formatCode="0.00E+00">
                  <c:v>8.2781263999999993E-2</c:v>
                </c:pt>
                <c:pt idx="8" formatCode="0.00E+00">
                  <c:v>7.3542812999999999E-2</c:v>
                </c:pt>
                <c:pt idx="9" formatCode="0.00E+00">
                  <c:v>6.6304253000000007E-2</c:v>
                </c:pt>
                <c:pt idx="10" formatCode="0.00E+00">
                  <c:v>6.1119729000000005E-2</c:v>
                </c:pt>
                <c:pt idx="11" formatCode="0.00E+00">
                  <c:v>5.6712894999999999E-2</c:v>
                </c:pt>
                <c:pt idx="12" formatCode="0.00E+00">
                  <c:v>5.3317699000000003E-2</c:v>
                </c:pt>
                <c:pt idx="13" formatCode="0.00E+00">
                  <c:v>5.0300589E-2</c:v>
                </c:pt>
                <c:pt idx="14" formatCode="0.00E+00">
                  <c:v>4.7869017999999999E-2</c:v>
                </c:pt>
                <c:pt idx="15" formatCode="0.00E+00">
                  <c:v>4.5651298E-2</c:v>
                </c:pt>
                <c:pt idx="16" formatCode="0.00E+00">
                  <c:v>4.3801390999999995E-2</c:v>
                </c:pt>
                <c:pt idx="17" formatCode="0.00E+00">
                  <c:v>4.2088840000000002E-2</c:v>
                </c:pt>
                <c:pt idx="18" formatCode="0.00E+00">
                  <c:v>4.0621947999999998E-2</c:v>
                </c:pt>
                <c:pt idx="19" formatCode="0.00E+00">
                  <c:v>4.0621947999999998E-2</c:v>
                </c:pt>
                <c:pt idx="20" formatCode="0.00E+00">
                  <c:v>3.9250449E-2</c:v>
                </c:pt>
                <c:pt idx="21" formatCode="0.00E+00">
                  <c:v>3.8051732999999997E-2</c:v>
                </c:pt>
                <c:pt idx="22" formatCode="0.00E+00">
                  <c:v>3.6922586E-2</c:v>
                </c:pt>
                <c:pt idx="23" formatCode="0.00E+00">
                  <c:v>3.5920017000000005E-2</c:v>
                </c:pt>
                <c:pt idx="24" formatCode="0.00E+00">
                  <c:v>3.4970033999999997E-2</c:v>
                </c:pt>
                <c:pt idx="25" formatCode="0.00E+00">
                  <c:v>3.4116508000000004E-2</c:v>
                </c:pt>
                <c:pt idx="26" formatCode="0.00E+00">
                  <c:v>3.3303512E-2</c:v>
                </c:pt>
                <c:pt idx="27" formatCode="0.00E+00">
                  <c:v>3.2568407000000001E-2</c:v>
                </c:pt>
                <c:pt idx="28" formatCode="0.00E+00">
                  <c:v>3.1863965000000001E-2</c:v>
                </c:pt>
                <c:pt idx="29" formatCode="0.00E+00">
                  <c:v>3.1231605000000003E-2</c:v>
                </c:pt>
                <c:pt idx="30" formatCode="0.00E+00">
                  <c:v>3.0618716000000001E-2</c:v>
                </c:pt>
                <c:pt idx="31" formatCode="0.00E+00">
                  <c:v>3.0097452E-2</c:v>
                </c:pt>
                <c:pt idx="32" formatCode="0.00E+00">
                  <c:v>2.9575341000000002E-2</c:v>
                </c:pt>
                <c:pt idx="33" formatCode="0.00E+00">
                  <c:v>2.921147E-2</c:v>
                </c:pt>
                <c:pt idx="34" formatCode="0.00E+00">
                  <c:v>2.8815980999999997E-2</c:v>
                </c:pt>
                <c:pt idx="35" formatCode="0.00E+00">
                  <c:v>2.8815980999999997E-2</c:v>
                </c:pt>
                <c:pt idx="36" formatCode="0.00E+00">
                  <c:v>2.8242606999999999E-2</c:v>
                </c:pt>
                <c:pt idx="37" formatCode="0.00E+00">
                  <c:v>2.8209912E-2</c:v>
                </c:pt>
                <c:pt idx="38" formatCode="0.00E+00">
                  <c:v>2.8208225999999999E-2</c:v>
                </c:pt>
                <c:pt idx="39" formatCode="0.00E+00">
                  <c:v>2.8208080999999999E-2</c:v>
                </c:pt>
                <c:pt idx="40" formatCode="0.00E+00">
                  <c:v>2.8208027E-2</c:v>
                </c:pt>
                <c:pt idx="41" formatCode="0.00E+00">
                  <c:v>2.8207869E-2</c:v>
                </c:pt>
                <c:pt idx="42" formatCode="0.00E+00">
                  <c:v>2.8205348999999998E-2</c:v>
                </c:pt>
                <c:pt idx="43" formatCode="0.00E+00">
                  <c:v>2.8194924E-2</c:v>
                </c:pt>
                <c:pt idx="44" formatCode="0.00E+00">
                  <c:v>2.8175753000000001E-2</c:v>
                </c:pt>
                <c:pt idx="45" formatCode="0.00E+00">
                  <c:v>2.8146655999999999E-2</c:v>
                </c:pt>
                <c:pt idx="46" formatCode="0.00E+00">
                  <c:v>2.8103196E-2</c:v>
                </c:pt>
                <c:pt idx="47" formatCode="0.00E+00">
                  <c:v>2.8045488E-2</c:v>
                </c:pt>
                <c:pt idx="48" formatCode="0.00E+00">
                  <c:v>2.7973708999999999E-2</c:v>
                </c:pt>
                <c:pt idx="49" formatCode="0.00E+00">
                  <c:v>2.7895338000000002E-2</c:v>
                </c:pt>
                <c:pt idx="50" formatCode="0.00E+00">
                  <c:v>2.7819503000000002E-2</c:v>
                </c:pt>
                <c:pt idx="51" formatCode="0.00E+00">
                  <c:v>2.7746251999999999E-2</c:v>
                </c:pt>
                <c:pt idx="52" formatCode="0.00E+00">
                  <c:v>2.7675544E-2</c:v>
                </c:pt>
                <c:pt idx="53" formatCode="0.00E+00">
                  <c:v>2.7607644000000001E-2</c:v>
                </c:pt>
                <c:pt idx="54" formatCode="0.00E+00">
                  <c:v>2.7542731000000001E-2</c:v>
                </c:pt>
                <c:pt idx="55" formatCode="0.00E+00">
                  <c:v>2.7480889000000001E-2</c:v>
                </c:pt>
                <c:pt idx="56" formatCode="0.00E+00">
                  <c:v>2.7421910000000001E-2</c:v>
                </c:pt>
                <c:pt idx="57" formatCode="0.00E+00">
                  <c:v>2.7365785E-2</c:v>
                </c:pt>
                <c:pt idx="58" formatCode="0.00E+00">
                  <c:v>2.7312144999999999E-2</c:v>
                </c:pt>
                <c:pt idx="59" formatCode="0.00E+00">
                  <c:v>2.7261150000000001E-2</c:v>
                </c:pt>
                <c:pt idx="60" formatCode="0.00E+00">
                  <c:v>2.7261150000000001E-2</c:v>
                </c:pt>
                <c:pt idx="61" formatCode="0.00E+00">
                  <c:v>2.7212527E-2</c:v>
                </c:pt>
                <c:pt idx="62" formatCode="0.00E+00">
                  <c:v>2.7166102000000001E-2</c:v>
                </c:pt>
                <c:pt idx="63" formatCode="0.00E+00">
                  <c:v>2.7121496000000002E-2</c:v>
                </c:pt>
                <c:pt idx="64" formatCode="0.00E+00">
                  <c:v>2.7078894999999999E-2</c:v>
                </c:pt>
                <c:pt idx="65" formatCode="0.00E+00">
                  <c:v>2.7037978000000001E-2</c:v>
                </c:pt>
                <c:pt idx="66" formatCode="0.00E+00">
                  <c:v>2.6998528000000001E-2</c:v>
                </c:pt>
                <c:pt idx="67" formatCode="0.00E+00">
                  <c:v>2.6960281000000003E-2</c:v>
                </c:pt>
                <c:pt idx="68" formatCode="0.00E+00">
                  <c:v>2.6923403999999998E-2</c:v>
                </c:pt>
                <c:pt idx="69" formatCode="0.00E+00">
                  <c:v>2.6887695E-2</c:v>
                </c:pt>
                <c:pt idx="70" formatCode="0.00E+00">
                  <c:v>2.6853062E-2</c:v>
                </c:pt>
                <c:pt idx="71" formatCode="0.00E+00">
                  <c:v>2.6819229E-2</c:v>
                </c:pt>
                <c:pt idx="72" formatCode="0.00E+00">
                  <c:v>2.6786335000000001E-2</c:v>
                </c:pt>
                <c:pt idx="73" formatCode="0.00E+00">
                  <c:v>2.6754229000000001E-2</c:v>
                </c:pt>
                <c:pt idx="74" formatCode="0.00E+00">
                  <c:v>2.6723375000000001E-2</c:v>
                </c:pt>
                <c:pt idx="75" formatCode="0.00E+00">
                  <c:v>2.6697041000000001E-2</c:v>
                </c:pt>
                <c:pt idx="76" formatCode="0.00E+00">
                  <c:v>2.6677335999999999E-2</c:v>
                </c:pt>
                <c:pt idx="77" formatCode="0.00E+00">
                  <c:v>2.6663586E-2</c:v>
                </c:pt>
                <c:pt idx="78" formatCode="0.00E+00">
                  <c:v>2.6656331000000002E-2</c:v>
                </c:pt>
                <c:pt idx="79" formatCode="0.00E+00">
                  <c:v>2.6654716000000002E-2</c:v>
                </c:pt>
                <c:pt idx="80" formatCode="0.00E+00">
                  <c:v>2.6654753999999999E-2</c:v>
                </c:pt>
                <c:pt idx="81" formatCode="0.00E+00">
                  <c:v>2.6654725000000001E-2</c:v>
                </c:pt>
                <c:pt idx="82" formatCode="0.00E+00">
                  <c:v>2.6654695999999999E-2</c:v>
                </c:pt>
                <c:pt idx="83" formatCode="0.00E+00">
                  <c:v>2.6654653E-2</c:v>
                </c:pt>
                <c:pt idx="84" formatCode="0.00E+00">
                  <c:v>2.6654596999999999E-2</c:v>
                </c:pt>
                <c:pt idx="85" formatCode="0.00E+00">
                  <c:v>2.6654543999999999E-2</c:v>
                </c:pt>
                <c:pt idx="86" formatCode="0.00E+00">
                  <c:v>2.6654498999999998E-2</c:v>
                </c:pt>
                <c:pt idx="87" formatCode="0.00E+00">
                  <c:v>2.6654459999999998E-2</c:v>
                </c:pt>
                <c:pt idx="88" formatCode="0.00E+00">
                  <c:v>2.6654429E-2</c:v>
                </c:pt>
                <c:pt idx="89" formatCode="0.00E+00">
                  <c:v>2.6654403E-2</c:v>
                </c:pt>
                <c:pt idx="90" formatCode="0.00E+00">
                  <c:v>2.6654382000000001E-2</c:v>
                </c:pt>
                <c:pt idx="91" formatCode="0.00E+00">
                  <c:v>2.6654364999999999E-2</c:v>
                </c:pt>
                <c:pt idx="92" formatCode="0.00E+00">
                  <c:v>2.6654352000000003E-2</c:v>
                </c:pt>
                <c:pt idx="93" formatCode="0.00E+00">
                  <c:v>2.6654342000000001E-2</c:v>
                </c:pt>
                <c:pt idx="94" formatCode="0.00E+00">
                  <c:v>2.6654334999999998E-2</c:v>
                </c:pt>
                <c:pt idx="95" formatCode="0.00E+00">
                  <c:v>2.6654329000000001E-2</c:v>
                </c:pt>
                <c:pt idx="96" formatCode="0.00E+00">
                  <c:v>2.6654325E-2</c:v>
                </c:pt>
                <c:pt idx="97" formatCode="0.00E+00">
                  <c:v>2.6654321999999998E-2</c:v>
                </c:pt>
                <c:pt idx="98" formatCode="0.00E+00">
                  <c:v>2.6654320000000002E-2</c:v>
                </c:pt>
                <c:pt idx="99" formatCode="0.00E+00">
                  <c:v>2.6654318999999999E-2</c:v>
                </c:pt>
                <c:pt idx="100" formatCode="0.00E+00">
                  <c:v>2.6654318999999999E-2</c:v>
                </c:pt>
                <c:pt idx="101" formatCode="0.00E+00">
                  <c:v>2.6654318E-2</c:v>
                </c:pt>
                <c:pt idx="102" formatCode="0.00E+00">
                  <c:v>2.6654318E-2</c:v>
                </c:pt>
                <c:pt idx="103" formatCode="0.00E+00">
                  <c:v>2.6654318E-2</c:v>
                </c:pt>
                <c:pt idx="104" formatCode="0.00E+00">
                  <c:v>2.6654318E-2</c:v>
                </c:pt>
                <c:pt idx="105" formatCode="0.00E+00">
                  <c:v>2.6654318999999999E-2</c:v>
                </c:pt>
                <c:pt idx="106" formatCode="0.00E+00">
                  <c:v>2.6654318999999999E-2</c:v>
                </c:pt>
                <c:pt idx="107" formatCode="0.00E+00">
                  <c:v>2.6654318999999999E-2</c:v>
                </c:pt>
                <c:pt idx="108" formatCode="0.00E+00">
                  <c:v>2.6654318999999999E-2</c:v>
                </c:pt>
                <c:pt idx="109" formatCode="0.00E+00">
                  <c:v>2.6654318999999999E-2</c:v>
                </c:pt>
                <c:pt idx="110" formatCode="0.00E+00">
                  <c:v>2.6654318999999999E-2</c:v>
                </c:pt>
                <c:pt idx="111" formatCode="0.00E+00">
                  <c:v>2.6654318999999999E-2</c:v>
                </c:pt>
                <c:pt idx="112" formatCode="0.00E+00">
                  <c:v>2.6654318999999999E-2</c:v>
                </c:pt>
                <c:pt idx="113" formatCode="0.00E+00">
                  <c:v>2.6654318999999999E-2</c:v>
                </c:pt>
                <c:pt idx="114" formatCode="0.00E+00">
                  <c:v>2.6654318999999999E-2</c:v>
                </c:pt>
                <c:pt idx="115" formatCode="0.00E+00">
                  <c:v>2.6654318999999999E-2</c:v>
                </c:pt>
                <c:pt idx="116" formatCode="0.00E+00">
                  <c:v>2.6654318999999999E-2</c:v>
                </c:pt>
                <c:pt idx="117" formatCode="0.00E+00">
                  <c:v>2.6654318999999999E-2</c:v>
                </c:pt>
                <c:pt idx="118" formatCode="0.00E+00">
                  <c:v>2.6654318999999999E-2</c:v>
                </c:pt>
                <c:pt idx="119" formatCode="0.00E+00">
                  <c:v>2.6654318999999999E-2</c:v>
                </c:pt>
                <c:pt idx="120" formatCode="0.00E+00">
                  <c:v>2.6654318999999999E-2</c:v>
                </c:pt>
                <c:pt idx="121" formatCode="0.00E+00">
                  <c:v>2.6654318999999999E-2</c:v>
                </c:pt>
                <c:pt idx="122" formatCode="0.00E+00">
                  <c:v>2.6654318999999999E-2</c:v>
                </c:pt>
                <c:pt idx="123" formatCode="0.00E+00">
                  <c:v>2.6654318999999999E-2</c:v>
                </c:pt>
                <c:pt idx="124" formatCode="0.00E+00">
                  <c:v>2.6654318999999999E-2</c:v>
                </c:pt>
                <c:pt idx="125" formatCode="0.00E+00">
                  <c:v>2.6654318999999999E-2</c:v>
                </c:pt>
                <c:pt idx="126" formatCode="0.00E+00">
                  <c:v>2.6654318999999999E-2</c:v>
                </c:pt>
                <c:pt idx="127" formatCode="0.00E+00">
                  <c:v>2.6654318999999999E-2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Tabelle1!$F$1</c:f>
              <c:strCache>
                <c:ptCount val="1"/>
                <c:pt idx="0">
                  <c:v>ε(-50kV)</c:v>
                </c:pt>
              </c:strCache>
            </c:strRef>
          </c:tx>
          <c:marker>
            <c:symbol val="none"/>
          </c:marker>
          <c:xVal>
            <c:numRef>
              <c:f>Tabelle1!$E$2:$E$129</c:f>
              <c:numCache>
                <c:formatCode>General</c:formatCode>
                <c:ptCount val="128"/>
                <c:pt idx="0">
                  <c:v>0</c:v>
                </c:pt>
                <c:pt idx="1">
                  <c:v>0</c:v>
                </c:pt>
                <c:pt idx="2">
                  <c:v>1E-3</c:v>
                </c:pt>
                <c:pt idx="3">
                  <c:v>2E-3</c:v>
                </c:pt>
                <c:pt idx="4">
                  <c:v>3.0000000000000001E-3</c:v>
                </c:pt>
                <c:pt idx="5">
                  <c:v>4.0000000000000001E-3</c:v>
                </c:pt>
                <c:pt idx="6">
                  <c:v>5.0000000000000001E-3</c:v>
                </c:pt>
                <c:pt idx="7">
                  <c:v>6.0000000000000001E-3</c:v>
                </c:pt>
                <c:pt idx="8">
                  <c:v>7.0000000000000001E-3</c:v>
                </c:pt>
                <c:pt idx="9">
                  <c:v>8.0000000000000002E-3</c:v>
                </c:pt>
                <c:pt idx="10">
                  <c:v>8.9999999999999993E-3</c:v>
                </c:pt>
                <c:pt idx="11">
                  <c:v>0.01</c:v>
                </c:pt>
                <c:pt idx="12">
                  <c:v>1.0999999999999999E-2</c:v>
                </c:pt>
                <c:pt idx="13">
                  <c:v>1.2E-2</c:v>
                </c:pt>
                <c:pt idx="14">
                  <c:v>1.2999999999999999E-2</c:v>
                </c:pt>
                <c:pt idx="15">
                  <c:v>1.4E-2</c:v>
                </c:pt>
                <c:pt idx="16">
                  <c:v>1.4999999999999999E-2</c:v>
                </c:pt>
                <c:pt idx="17">
                  <c:v>1.6E-2</c:v>
                </c:pt>
                <c:pt idx="18">
                  <c:v>1.7000000000000001E-2</c:v>
                </c:pt>
                <c:pt idx="19">
                  <c:v>1.7999999999999999E-2</c:v>
                </c:pt>
                <c:pt idx="20">
                  <c:v>1.9E-2</c:v>
                </c:pt>
                <c:pt idx="21">
                  <c:v>0.02</c:v>
                </c:pt>
                <c:pt idx="22">
                  <c:v>2.1000000000000001E-2</c:v>
                </c:pt>
                <c:pt idx="23">
                  <c:v>2.1999999999999999E-2</c:v>
                </c:pt>
                <c:pt idx="24">
                  <c:v>2.3E-2</c:v>
                </c:pt>
                <c:pt idx="25">
                  <c:v>2.4E-2</c:v>
                </c:pt>
                <c:pt idx="26">
                  <c:v>2.5000000000000001E-2</c:v>
                </c:pt>
                <c:pt idx="27">
                  <c:v>2.5999999999999999E-2</c:v>
                </c:pt>
                <c:pt idx="28">
                  <c:v>2.7E-2</c:v>
                </c:pt>
                <c:pt idx="29">
                  <c:v>2.8000000000000001E-2</c:v>
                </c:pt>
                <c:pt idx="30">
                  <c:v>2.9000000000000001E-2</c:v>
                </c:pt>
                <c:pt idx="31">
                  <c:v>0.03</c:v>
                </c:pt>
                <c:pt idx="32">
                  <c:v>0.03</c:v>
                </c:pt>
                <c:pt idx="33">
                  <c:v>3.5000000000000003E-2</c:v>
                </c:pt>
                <c:pt idx="34">
                  <c:v>0.04</c:v>
                </c:pt>
                <c:pt idx="35">
                  <c:v>4.4999999999999998E-2</c:v>
                </c:pt>
                <c:pt idx="36">
                  <c:v>0.05</c:v>
                </c:pt>
                <c:pt idx="37">
                  <c:v>5.5E-2</c:v>
                </c:pt>
                <c:pt idx="38">
                  <c:v>0.06</c:v>
                </c:pt>
                <c:pt idx="39">
                  <c:v>6.5000000000000002E-2</c:v>
                </c:pt>
                <c:pt idx="40">
                  <c:v>7.0000000000000007E-2</c:v>
                </c:pt>
                <c:pt idx="41">
                  <c:v>7.4999999999999997E-2</c:v>
                </c:pt>
                <c:pt idx="42">
                  <c:v>0.08</c:v>
                </c:pt>
                <c:pt idx="43">
                  <c:v>8.5000000000000006E-2</c:v>
                </c:pt>
                <c:pt idx="44">
                  <c:v>0.09</c:v>
                </c:pt>
                <c:pt idx="45">
                  <c:v>9.5000000000000001E-2</c:v>
                </c:pt>
                <c:pt idx="46">
                  <c:v>0.1</c:v>
                </c:pt>
                <c:pt idx="47">
                  <c:v>0.105</c:v>
                </c:pt>
                <c:pt idx="48">
                  <c:v>0.11</c:v>
                </c:pt>
                <c:pt idx="49">
                  <c:v>0.115</c:v>
                </c:pt>
                <c:pt idx="50">
                  <c:v>0.12</c:v>
                </c:pt>
                <c:pt idx="51">
                  <c:v>0.125</c:v>
                </c:pt>
                <c:pt idx="52">
                  <c:v>0.13</c:v>
                </c:pt>
                <c:pt idx="53">
                  <c:v>0.13500000000000001</c:v>
                </c:pt>
                <c:pt idx="54">
                  <c:v>0.14000000000000001</c:v>
                </c:pt>
                <c:pt idx="55">
                  <c:v>0.14499999999999999</c:v>
                </c:pt>
                <c:pt idx="56">
                  <c:v>0.15</c:v>
                </c:pt>
                <c:pt idx="57">
                  <c:v>0.15</c:v>
                </c:pt>
                <c:pt idx="58">
                  <c:v>0.155</c:v>
                </c:pt>
                <c:pt idx="59">
                  <c:v>0.16</c:v>
                </c:pt>
                <c:pt idx="60">
                  <c:v>0.16500000000000001</c:v>
                </c:pt>
                <c:pt idx="61">
                  <c:v>0.17</c:v>
                </c:pt>
                <c:pt idx="62">
                  <c:v>0.17499999999999999</c:v>
                </c:pt>
                <c:pt idx="63">
                  <c:v>0.18</c:v>
                </c:pt>
                <c:pt idx="64">
                  <c:v>0.185</c:v>
                </c:pt>
                <c:pt idx="65">
                  <c:v>0.19</c:v>
                </c:pt>
                <c:pt idx="66">
                  <c:v>0.19500000000000001</c:v>
                </c:pt>
                <c:pt idx="67">
                  <c:v>0.2</c:v>
                </c:pt>
                <c:pt idx="68">
                  <c:v>0.20499999999999999</c:v>
                </c:pt>
                <c:pt idx="69">
                  <c:v>0.21</c:v>
                </c:pt>
                <c:pt idx="70">
                  <c:v>0.215</c:v>
                </c:pt>
                <c:pt idx="71">
                  <c:v>0.22</c:v>
                </c:pt>
                <c:pt idx="72">
                  <c:v>0.22500000000000001</c:v>
                </c:pt>
                <c:pt idx="73">
                  <c:v>0.23</c:v>
                </c:pt>
                <c:pt idx="74">
                  <c:v>0.23499999999999999</c:v>
                </c:pt>
                <c:pt idx="75">
                  <c:v>0.24</c:v>
                </c:pt>
                <c:pt idx="76">
                  <c:v>0.245</c:v>
                </c:pt>
                <c:pt idx="77">
                  <c:v>0.25</c:v>
                </c:pt>
                <c:pt idx="78">
                  <c:v>0.255</c:v>
                </c:pt>
                <c:pt idx="79">
                  <c:v>0.26</c:v>
                </c:pt>
                <c:pt idx="80">
                  <c:v>0.26500000000000001</c:v>
                </c:pt>
                <c:pt idx="81">
                  <c:v>0.27</c:v>
                </c:pt>
                <c:pt idx="82">
                  <c:v>0.27500000000000002</c:v>
                </c:pt>
                <c:pt idx="83">
                  <c:v>0.28000000000000003</c:v>
                </c:pt>
                <c:pt idx="84">
                  <c:v>0.28499999999999998</c:v>
                </c:pt>
                <c:pt idx="85">
                  <c:v>0.28999999999999998</c:v>
                </c:pt>
                <c:pt idx="86">
                  <c:v>0.29499999999999998</c:v>
                </c:pt>
                <c:pt idx="87">
                  <c:v>0.3</c:v>
                </c:pt>
                <c:pt idx="88">
                  <c:v>0.30499999999999999</c:v>
                </c:pt>
                <c:pt idx="89">
                  <c:v>0.31</c:v>
                </c:pt>
                <c:pt idx="90">
                  <c:v>0.315</c:v>
                </c:pt>
                <c:pt idx="91">
                  <c:v>0.32</c:v>
                </c:pt>
                <c:pt idx="92">
                  <c:v>0.32500000000000001</c:v>
                </c:pt>
                <c:pt idx="93">
                  <c:v>0.33</c:v>
                </c:pt>
                <c:pt idx="94">
                  <c:v>0.33500000000000002</c:v>
                </c:pt>
                <c:pt idx="95">
                  <c:v>0.34</c:v>
                </c:pt>
                <c:pt idx="96">
                  <c:v>0.34499999999999997</c:v>
                </c:pt>
                <c:pt idx="97">
                  <c:v>0.35</c:v>
                </c:pt>
                <c:pt idx="98">
                  <c:v>0.35499999999999998</c:v>
                </c:pt>
                <c:pt idx="99">
                  <c:v>0.36</c:v>
                </c:pt>
                <c:pt idx="100">
                  <c:v>0.36499999999999999</c:v>
                </c:pt>
                <c:pt idx="101">
                  <c:v>0.37</c:v>
                </c:pt>
                <c:pt idx="102">
                  <c:v>0.375</c:v>
                </c:pt>
                <c:pt idx="103">
                  <c:v>0.38</c:v>
                </c:pt>
                <c:pt idx="104">
                  <c:v>0.38500000000000001</c:v>
                </c:pt>
                <c:pt idx="105">
                  <c:v>0.39</c:v>
                </c:pt>
                <c:pt idx="106">
                  <c:v>0.39500000000000002</c:v>
                </c:pt>
                <c:pt idx="107">
                  <c:v>0.4</c:v>
                </c:pt>
                <c:pt idx="108">
                  <c:v>0.40500000000000003</c:v>
                </c:pt>
                <c:pt idx="109">
                  <c:v>0.41</c:v>
                </c:pt>
                <c:pt idx="110">
                  <c:v>0.41499999999999998</c:v>
                </c:pt>
                <c:pt idx="111">
                  <c:v>0.42</c:v>
                </c:pt>
                <c:pt idx="112">
                  <c:v>0.42499999999999999</c:v>
                </c:pt>
                <c:pt idx="113">
                  <c:v>0.43</c:v>
                </c:pt>
                <c:pt idx="114">
                  <c:v>0.435</c:v>
                </c:pt>
                <c:pt idx="115">
                  <c:v>0.44</c:v>
                </c:pt>
                <c:pt idx="116">
                  <c:v>0.44500000000000001</c:v>
                </c:pt>
                <c:pt idx="117">
                  <c:v>0.45</c:v>
                </c:pt>
                <c:pt idx="118">
                  <c:v>0.45500000000000002</c:v>
                </c:pt>
                <c:pt idx="119">
                  <c:v>0.46</c:v>
                </c:pt>
                <c:pt idx="120">
                  <c:v>0.46500000000000002</c:v>
                </c:pt>
                <c:pt idx="121">
                  <c:v>0.47</c:v>
                </c:pt>
                <c:pt idx="122">
                  <c:v>0.47499999999999998</c:v>
                </c:pt>
                <c:pt idx="123">
                  <c:v>0.48</c:v>
                </c:pt>
                <c:pt idx="124">
                  <c:v>0.48499999999999999</c:v>
                </c:pt>
              </c:numCache>
            </c:numRef>
          </c:xVal>
          <c:yVal>
            <c:numRef>
              <c:f>Tabelle1!$F$2:$F$129</c:f>
              <c:numCache>
                <c:formatCode>General</c:formatCode>
                <c:ptCount val="128"/>
                <c:pt idx="0">
                  <c:v>0</c:v>
                </c:pt>
                <c:pt idx="1">
                  <c:v>0</c:v>
                </c:pt>
                <c:pt idx="2" formatCode="0.00E+00">
                  <c:v>0.15713227000000002</c:v>
                </c:pt>
                <c:pt idx="3" formatCode="0.00E+00">
                  <c:v>0.14241429999999999</c:v>
                </c:pt>
                <c:pt idx="4" formatCode="0.00E+00">
                  <c:v>0.11384263999999999</c:v>
                </c:pt>
                <c:pt idx="5" formatCode="0.00E+00">
                  <c:v>9.6738690000000002E-2</c:v>
                </c:pt>
                <c:pt idx="6" formatCode="0.00E+00">
                  <c:v>8.5721292000000004E-2</c:v>
                </c:pt>
                <c:pt idx="7" formatCode="0.00E+00">
                  <c:v>7.7496448999999995E-2</c:v>
                </c:pt>
                <c:pt idx="8" formatCode="0.00E+00">
                  <c:v>7.1360722000000001E-2</c:v>
                </c:pt>
                <c:pt idx="9" formatCode="0.00E+00">
                  <c:v>6.6341923999999997E-2</c:v>
                </c:pt>
                <c:pt idx="10" formatCode="0.00E+00">
                  <c:v>6.2343354000000004E-2</c:v>
                </c:pt>
                <c:pt idx="11" formatCode="0.00E+00">
                  <c:v>5.8903047E-2</c:v>
                </c:pt>
                <c:pt idx="12" formatCode="0.00E+00">
                  <c:v>5.6049743000000006E-2</c:v>
                </c:pt>
                <c:pt idx="13" formatCode="0.00E+00">
                  <c:v>5.3515269000000004E-2</c:v>
                </c:pt>
                <c:pt idx="14" formatCode="0.00E+00">
                  <c:v>5.1355138000000002E-2</c:v>
                </c:pt>
                <c:pt idx="15" formatCode="0.00E+00">
                  <c:v>4.9393923999999999E-2</c:v>
                </c:pt>
                <c:pt idx="16" formatCode="0.00E+00">
                  <c:v>4.7688886999999999E-2</c:v>
                </c:pt>
                <c:pt idx="17" formatCode="0.00E+00">
                  <c:v>4.6116010999999998E-2</c:v>
                </c:pt>
                <c:pt idx="18" formatCode="0.00E+00">
                  <c:v>4.4727745999999999E-2</c:v>
                </c:pt>
                <c:pt idx="19" formatCode="0.00E+00">
                  <c:v>4.3431576E-2</c:v>
                </c:pt>
                <c:pt idx="20" formatCode="0.00E+00">
                  <c:v>4.2273772000000001E-2</c:v>
                </c:pt>
                <c:pt idx="21" formatCode="0.00E+00">
                  <c:v>4.1182733000000006E-2</c:v>
                </c:pt>
                <c:pt idx="22" formatCode="0.00E+00">
                  <c:v>4.0199196999999999E-2</c:v>
                </c:pt>
                <c:pt idx="23" formatCode="0.00E+00">
                  <c:v>3.9265660999999993E-2</c:v>
                </c:pt>
                <c:pt idx="24" formatCode="0.00E+00">
                  <c:v>3.8419450000000001E-2</c:v>
                </c:pt>
                <c:pt idx="25" formatCode="0.00E+00">
                  <c:v>3.7611827E-2</c:v>
                </c:pt>
                <c:pt idx="26" formatCode="0.00E+00">
                  <c:v>3.6882750999999998E-2</c:v>
                </c:pt>
                <c:pt idx="27" formatCode="0.00E+00">
                  <c:v>3.6184055E-2</c:v>
                </c:pt>
                <c:pt idx="28" formatCode="0.00E+00">
                  <c:v>3.5577409999999997E-2</c:v>
                </c:pt>
                <c:pt idx="29" formatCode="0.00E+00">
                  <c:v>3.4988891000000001E-2</c:v>
                </c:pt>
                <c:pt idx="30" formatCode="0.00E+00">
                  <c:v>3.4559497000000002E-2</c:v>
                </c:pt>
                <c:pt idx="31" formatCode="0.00E+00">
                  <c:v>3.4100161999999996E-2</c:v>
                </c:pt>
                <c:pt idx="32" formatCode="0.00E+00">
                  <c:v>3.4100161999999996E-2</c:v>
                </c:pt>
                <c:pt idx="33" formatCode="0.00E+00">
                  <c:v>3.3456659E-2</c:v>
                </c:pt>
                <c:pt idx="34" formatCode="0.00E+00">
                  <c:v>3.3416332E-2</c:v>
                </c:pt>
                <c:pt idx="35" formatCode="0.00E+00">
                  <c:v>3.3414556999999998E-2</c:v>
                </c:pt>
                <c:pt idx="36" formatCode="0.00E+00">
                  <c:v>3.3414269000000003E-2</c:v>
                </c:pt>
                <c:pt idx="37" formatCode="0.00E+00">
                  <c:v>3.3413676000000003E-2</c:v>
                </c:pt>
                <c:pt idx="38" formatCode="0.00E+00">
                  <c:v>3.3412241000000002E-2</c:v>
                </c:pt>
                <c:pt idx="39" formatCode="0.00E+00">
                  <c:v>3.3384673999999996E-2</c:v>
                </c:pt>
                <c:pt idx="40" formatCode="0.00E+00">
                  <c:v>3.3276110000000005E-2</c:v>
                </c:pt>
                <c:pt idx="41" formatCode="0.00E+00">
                  <c:v>3.3073266999999996E-2</c:v>
                </c:pt>
                <c:pt idx="42" formatCode="0.00E+00">
                  <c:v>3.2777560999999997E-2</c:v>
                </c:pt>
                <c:pt idx="43" formatCode="0.00E+00">
                  <c:v>3.2341628999999997E-2</c:v>
                </c:pt>
                <c:pt idx="44" formatCode="0.00E+00">
                  <c:v>3.1791481000000003E-2</c:v>
                </c:pt>
                <c:pt idx="45" formatCode="0.00E+00">
                  <c:v>3.1133519000000002E-2</c:v>
                </c:pt>
                <c:pt idx="46" formatCode="0.00E+00">
                  <c:v>3.0456068999999995E-2</c:v>
                </c:pt>
                <c:pt idx="47" formatCode="0.00E+00">
                  <c:v>2.9834905999999998E-2</c:v>
                </c:pt>
                <c:pt idx="48" formatCode="0.00E+00">
                  <c:v>2.9264054000000001E-2</c:v>
                </c:pt>
                <c:pt idx="49" formatCode="0.00E+00">
                  <c:v>2.8739572000000001E-2</c:v>
                </c:pt>
                <c:pt idx="50" formatCode="0.00E+00">
                  <c:v>2.8257137000000002E-2</c:v>
                </c:pt>
                <c:pt idx="51" formatCode="0.00E+00">
                  <c:v>2.7815758000000003E-2</c:v>
                </c:pt>
                <c:pt idx="52" formatCode="0.00E+00">
                  <c:v>2.7410707999999999E-2</c:v>
                </c:pt>
                <c:pt idx="53" formatCode="0.00E+00">
                  <c:v>2.7039196000000001E-2</c:v>
                </c:pt>
                <c:pt idx="54" formatCode="0.00E+00">
                  <c:v>2.6696943000000001E-2</c:v>
                </c:pt>
                <c:pt idx="55" formatCode="0.00E+00">
                  <c:v>2.6380721999999999E-2</c:v>
                </c:pt>
                <c:pt idx="56" formatCode="0.00E+00">
                  <c:v>2.6088488999999999E-2</c:v>
                </c:pt>
                <c:pt idx="57" formatCode="0.00E+00">
                  <c:v>2.6088488999999999E-2</c:v>
                </c:pt>
                <c:pt idx="58" formatCode="0.00E+00">
                  <c:v>2.5818207999999999E-2</c:v>
                </c:pt>
                <c:pt idx="59" formatCode="0.00E+00">
                  <c:v>2.5566439999999999E-2</c:v>
                </c:pt>
                <c:pt idx="60" formatCode="0.00E+00">
                  <c:v>2.5330833000000001E-2</c:v>
                </c:pt>
                <c:pt idx="61" formatCode="0.00E+00">
                  <c:v>2.5110752E-2</c:v>
                </c:pt>
                <c:pt idx="62" formatCode="0.00E+00">
                  <c:v>2.4904379000000001E-2</c:v>
                </c:pt>
                <c:pt idx="63" formatCode="0.00E+00">
                  <c:v>2.4709221E-2</c:v>
                </c:pt>
                <c:pt idx="64" formatCode="0.00E+00">
                  <c:v>2.4523923E-2</c:v>
                </c:pt>
                <c:pt idx="65" formatCode="0.00E+00">
                  <c:v>2.4348436000000001E-2</c:v>
                </c:pt>
                <c:pt idx="66" formatCode="0.00E+00">
                  <c:v>2.418176E-2</c:v>
                </c:pt>
                <c:pt idx="67" formatCode="0.00E+00">
                  <c:v>2.4022636999999999E-2</c:v>
                </c:pt>
                <c:pt idx="68" formatCode="0.00E+00">
                  <c:v>2.3869662E-2</c:v>
                </c:pt>
                <c:pt idx="69" formatCode="0.00E+00">
                  <c:v>2.3723066000000001E-2</c:v>
                </c:pt>
                <c:pt idx="70" formatCode="0.00E+00">
                  <c:v>2.3581979999999999E-2</c:v>
                </c:pt>
                <c:pt idx="71" formatCode="0.00E+00">
                  <c:v>2.3448260999999998E-2</c:v>
                </c:pt>
                <c:pt idx="72" formatCode="0.00E+00">
                  <c:v>2.3335155E-2</c:v>
                </c:pt>
                <c:pt idx="73" formatCode="0.00E+00">
                  <c:v>2.3251500999999997E-2</c:v>
                </c:pt>
                <c:pt idx="74" formatCode="0.00E+00">
                  <c:v>2.3192931E-2</c:v>
                </c:pt>
                <c:pt idx="75" formatCode="0.00E+00">
                  <c:v>2.3162557E-2</c:v>
                </c:pt>
                <c:pt idx="76" formatCode="0.00E+00">
                  <c:v>2.3155468999999998E-2</c:v>
                </c:pt>
                <c:pt idx="77" formatCode="0.00E+00">
                  <c:v>2.3155683E-2</c:v>
                </c:pt>
                <c:pt idx="78" formatCode="0.00E+00">
                  <c:v>2.3155520000000002E-2</c:v>
                </c:pt>
                <c:pt idx="79" formatCode="0.00E+00">
                  <c:v>2.3155441999999998E-2</c:v>
                </c:pt>
                <c:pt idx="80" formatCode="0.00E+00">
                  <c:v>2.3155271999999998E-2</c:v>
                </c:pt>
                <c:pt idx="81" formatCode="0.00E+00">
                  <c:v>2.3155038999999999E-2</c:v>
                </c:pt>
                <c:pt idx="82" formatCode="0.00E+00">
                  <c:v>2.3154815999999998E-2</c:v>
                </c:pt>
                <c:pt idx="83" formatCode="0.00E+00">
                  <c:v>2.3154626000000001E-2</c:v>
                </c:pt>
                <c:pt idx="84" formatCode="0.00E+00">
                  <c:v>2.3154467000000001E-2</c:v>
                </c:pt>
                <c:pt idx="85" formatCode="0.00E+00">
                  <c:v>2.3154339999999999E-2</c:v>
                </c:pt>
                <c:pt idx="86" formatCode="0.00E+00">
                  <c:v>2.3154241000000002E-2</c:v>
                </c:pt>
                <c:pt idx="87" formatCode="0.00E+00">
                  <c:v>2.3154160999999999E-2</c:v>
                </c:pt>
                <c:pt idx="88" formatCode="0.00E+00">
                  <c:v>2.3154096000000002E-2</c:v>
                </c:pt>
                <c:pt idx="89" formatCode="0.00E+00">
                  <c:v>2.3154046999999997E-2</c:v>
                </c:pt>
                <c:pt idx="90" formatCode="0.00E+00">
                  <c:v>2.3154014000000001E-2</c:v>
                </c:pt>
                <c:pt idx="91" formatCode="0.00E+00">
                  <c:v>2.3153992000000002E-2</c:v>
                </c:pt>
                <c:pt idx="92" formatCode="0.00E+00">
                  <c:v>2.3153973000000001E-2</c:v>
                </c:pt>
                <c:pt idx="93" formatCode="0.00E+00">
                  <c:v>2.3153956999999999E-2</c:v>
                </c:pt>
                <c:pt idx="94" formatCode="0.00E+00">
                  <c:v>2.3153943999999999E-2</c:v>
                </c:pt>
                <c:pt idx="95" formatCode="0.00E+00">
                  <c:v>2.3153933999999998E-2</c:v>
                </c:pt>
                <c:pt idx="96" formatCode="0.00E+00">
                  <c:v>2.3153925999999998E-2</c:v>
                </c:pt>
                <c:pt idx="97" formatCode="0.00E+00">
                  <c:v>2.3153917999999999E-2</c:v>
                </c:pt>
                <c:pt idx="98" formatCode="0.00E+00">
                  <c:v>2.3153911999999999E-2</c:v>
                </c:pt>
                <c:pt idx="99" formatCode="0.00E+00">
                  <c:v>2.3153907000000001E-2</c:v>
                </c:pt>
                <c:pt idx="100" formatCode="0.00E+00">
                  <c:v>2.3153903E-2</c:v>
                </c:pt>
                <c:pt idx="101" formatCode="0.00E+00">
                  <c:v>2.3153899000000002E-2</c:v>
                </c:pt>
                <c:pt idx="102" formatCode="0.00E+00">
                  <c:v>2.3153896E-2</c:v>
                </c:pt>
                <c:pt idx="103" formatCode="0.00E+00">
                  <c:v>2.3153893999999998E-2</c:v>
                </c:pt>
                <c:pt idx="104" formatCode="0.00E+00">
                  <c:v>2.3153892999999998E-2</c:v>
                </c:pt>
                <c:pt idx="105" formatCode="0.00E+00">
                  <c:v>2.3153891999999999E-2</c:v>
                </c:pt>
                <c:pt idx="106" formatCode="0.00E+00">
                  <c:v>2.3153891999999999E-2</c:v>
                </c:pt>
                <c:pt idx="107" formatCode="0.00E+00">
                  <c:v>2.3153891999999999E-2</c:v>
                </c:pt>
                <c:pt idx="108" formatCode="0.00E+00">
                  <c:v>2.3153891999999999E-2</c:v>
                </c:pt>
                <c:pt idx="109" formatCode="0.00E+00">
                  <c:v>2.3153891999999999E-2</c:v>
                </c:pt>
                <c:pt idx="110" formatCode="0.00E+00">
                  <c:v>2.3153891999999999E-2</c:v>
                </c:pt>
                <c:pt idx="111" formatCode="0.00E+00">
                  <c:v>2.3153891999999999E-2</c:v>
                </c:pt>
                <c:pt idx="112" formatCode="0.00E+00">
                  <c:v>2.3153891999999999E-2</c:v>
                </c:pt>
                <c:pt idx="113" formatCode="0.00E+00">
                  <c:v>2.3153891999999999E-2</c:v>
                </c:pt>
                <c:pt idx="114" formatCode="0.00E+00">
                  <c:v>2.3153891999999999E-2</c:v>
                </c:pt>
                <c:pt idx="115" formatCode="0.00E+00">
                  <c:v>2.3153892999999998E-2</c:v>
                </c:pt>
                <c:pt idx="116" formatCode="0.00E+00">
                  <c:v>2.3153892999999998E-2</c:v>
                </c:pt>
                <c:pt idx="117" formatCode="0.00E+00">
                  <c:v>2.3153892999999998E-2</c:v>
                </c:pt>
                <c:pt idx="118" formatCode="0.00E+00">
                  <c:v>2.3153892999999998E-2</c:v>
                </c:pt>
                <c:pt idx="119" formatCode="0.00E+00">
                  <c:v>2.3153892999999998E-2</c:v>
                </c:pt>
                <c:pt idx="120" formatCode="0.00E+00">
                  <c:v>2.3153892999999998E-2</c:v>
                </c:pt>
                <c:pt idx="121" formatCode="0.00E+00">
                  <c:v>2.3153892999999998E-2</c:v>
                </c:pt>
                <c:pt idx="122" formatCode="0.00E+00">
                  <c:v>2.3153892999999998E-2</c:v>
                </c:pt>
                <c:pt idx="123" formatCode="0.00E+00">
                  <c:v>2.3153892999999998E-2</c:v>
                </c:pt>
                <c:pt idx="124" formatCode="0.00E+00">
                  <c:v>2.3153892999999998E-2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Tabelle1!$H$1</c:f>
              <c:strCache>
                <c:ptCount val="1"/>
                <c:pt idx="0">
                  <c:v>ε(-60kV)</c:v>
                </c:pt>
              </c:strCache>
            </c:strRef>
          </c:tx>
          <c:marker>
            <c:symbol val="none"/>
          </c:marker>
          <c:xVal>
            <c:numRef>
              <c:f>Tabelle1!$G$2:$G$129</c:f>
              <c:numCache>
                <c:formatCode>General</c:formatCode>
                <c:ptCount val="1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1E-3</c:v>
                </c:pt>
                <c:pt idx="5">
                  <c:v>2E-3</c:v>
                </c:pt>
                <c:pt idx="6">
                  <c:v>3.0000000000000001E-3</c:v>
                </c:pt>
                <c:pt idx="7">
                  <c:v>4.0000000000000001E-3</c:v>
                </c:pt>
                <c:pt idx="8">
                  <c:v>5.0000000000000001E-3</c:v>
                </c:pt>
                <c:pt idx="9">
                  <c:v>6.0000000000000001E-3</c:v>
                </c:pt>
                <c:pt idx="10">
                  <c:v>7.0000000000000001E-3</c:v>
                </c:pt>
                <c:pt idx="11">
                  <c:v>8.0000000000000002E-3</c:v>
                </c:pt>
                <c:pt idx="12">
                  <c:v>8.9999999999999993E-3</c:v>
                </c:pt>
                <c:pt idx="13">
                  <c:v>0.01</c:v>
                </c:pt>
                <c:pt idx="14">
                  <c:v>1.0999999999999999E-2</c:v>
                </c:pt>
                <c:pt idx="15">
                  <c:v>1.2E-2</c:v>
                </c:pt>
                <c:pt idx="16">
                  <c:v>1.2999999999999999E-2</c:v>
                </c:pt>
                <c:pt idx="17">
                  <c:v>1.4E-2</c:v>
                </c:pt>
                <c:pt idx="18">
                  <c:v>1.4999999999999999E-2</c:v>
                </c:pt>
                <c:pt idx="19">
                  <c:v>1.4999999999999999E-2</c:v>
                </c:pt>
                <c:pt idx="20">
                  <c:v>1.6E-2</c:v>
                </c:pt>
                <c:pt idx="21">
                  <c:v>1.7000000000000001E-2</c:v>
                </c:pt>
                <c:pt idx="22">
                  <c:v>1.7999999999999999E-2</c:v>
                </c:pt>
                <c:pt idx="23">
                  <c:v>1.9E-2</c:v>
                </c:pt>
                <c:pt idx="24">
                  <c:v>0.02</c:v>
                </c:pt>
                <c:pt idx="25">
                  <c:v>2.1000000000000001E-2</c:v>
                </c:pt>
                <c:pt idx="26">
                  <c:v>2.1999999999999999E-2</c:v>
                </c:pt>
                <c:pt idx="27">
                  <c:v>2.3E-2</c:v>
                </c:pt>
                <c:pt idx="28">
                  <c:v>2.4E-2</c:v>
                </c:pt>
                <c:pt idx="29">
                  <c:v>2.5000000000000001E-2</c:v>
                </c:pt>
                <c:pt idx="30">
                  <c:v>2.5999999999999999E-2</c:v>
                </c:pt>
                <c:pt idx="31">
                  <c:v>2.7E-2</c:v>
                </c:pt>
                <c:pt idx="32">
                  <c:v>2.8000000000000001E-2</c:v>
                </c:pt>
                <c:pt idx="33">
                  <c:v>2.9000000000000001E-2</c:v>
                </c:pt>
                <c:pt idx="34">
                  <c:v>0.03</c:v>
                </c:pt>
                <c:pt idx="35">
                  <c:v>0.03</c:v>
                </c:pt>
                <c:pt idx="36">
                  <c:v>3.5000000000000003E-2</c:v>
                </c:pt>
                <c:pt idx="37">
                  <c:v>0.04</c:v>
                </c:pt>
                <c:pt idx="38">
                  <c:v>4.4999999999999998E-2</c:v>
                </c:pt>
                <c:pt idx="39">
                  <c:v>0.05</c:v>
                </c:pt>
                <c:pt idx="40">
                  <c:v>5.5E-2</c:v>
                </c:pt>
                <c:pt idx="41">
                  <c:v>0.06</c:v>
                </c:pt>
                <c:pt idx="42">
                  <c:v>6.5000000000000002E-2</c:v>
                </c:pt>
                <c:pt idx="43">
                  <c:v>7.0000000000000007E-2</c:v>
                </c:pt>
                <c:pt idx="44">
                  <c:v>7.4999999999999997E-2</c:v>
                </c:pt>
                <c:pt idx="45">
                  <c:v>0.08</c:v>
                </c:pt>
                <c:pt idx="46">
                  <c:v>8.5000000000000006E-2</c:v>
                </c:pt>
                <c:pt idx="47">
                  <c:v>0.09</c:v>
                </c:pt>
                <c:pt idx="48">
                  <c:v>9.5000000000000001E-2</c:v>
                </c:pt>
                <c:pt idx="49">
                  <c:v>0.1</c:v>
                </c:pt>
                <c:pt idx="50">
                  <c:v>0.105</c:v>
                </c:pt>
                <c:pt idx="51">
                  <c:v>0.11</c:v>
                </c:pt>
                <c:pt idx="52">
                  <c:v>0.115</c:v>
                </c:pt>
                <c:pt idx="53">
                  <c:v>0.12</c:v>
                </c:pt>
                <c:pt idx="54">
                  <c:v>0.125</c:v>
                </c:pt>
                <c:pt idx="55">
                  <c:v>0.13</c:v>
                </c:pt>
                <c:pt idx="56">
                  <c:v>0.13500000000000001</c:v>
                </c:pt>
                <c:pt idx="57">
                  <c:v>0.14000000000000001</c:v>
                </c:pt>
                <c:pt idx="58">
                  <c:v>0.14499999999999999</c:v>
                </c:pt>
                <c:pt idx="59">
                  <c:v>0.15</c:v>
                </c:pt>
                <c:pt idx="60">
                  <c:v>0.15</c:v>
                </c:pt>
                <c:pt idx="61">
                  <c:v>0.155</c:v>
                </c:pt>
                <c:pt idx="62">
                  <c:v>0.16</c:v>
                </c:pt>
                <c:pt idx="63">
                  <c:v>0.16500000000000001</c:v>
                </c:pt>
                <c:pt idx="64">
                  <c:v>0.17</c:v>
                </c:pt>
                <c:pt idx="65">
                  <c:v>0.17499999999999999</c:v>
                </c:pt>
                <c:pt idx="66">
                  <c:v>0.18</c:v>
                </c:pt>
                <c:pt idx="67">
                  <c:v>0.185</c:v>
                </c:pt>
                <c:pt idx="68">
                  <c:v>0.19</c:v>
                </c:pt>
                <c:pt idx="69">
                  <c:v>0.19500000000000001</c:v>
                </c:pt>
                <c:pt idx="70">
                  <c:v>0.2</c:v>
                </c:pt>
                <c:pt idx="71">
                  <c:v>0.20499999999999999</c:v>
                </c:pt>
                <c:pt idx="72">
                  <c:v>0.21</c:v>
                </c:pt>
                <c:pt idx="73">
                  <c:v>0.215</c:v>
                </c:pt>
                <c:pt idx="74">
                  <c:v>0.22</c:v>
                </c:pt>
                <c:pt idx="75">
                  <c:v>0.22500000000000001</c:v>
                </c:pt>
                <c:pt idx="76">
                  <c:v>0.23</c:v>
                </c:pt>
                <c:pt idx="77">
                  <c:v>0.23499999999999999</c:v>
                </c:pt>
                <c:pt idx="78">
                  <c:v>0.24</c:v>
                </c:pt>
                <c:pt idx="79">
                  <c:v>0.245</c:v>
                </c:pt>
                <c:pt idx="80">
                  <c:v>0.25</c:v>
                </c:pt>
                <c:pt idx="81">
                  <c:v>0.255</c:v>
                </c:pt>
                <c:pt idx="82">
                  <c:v>0.26</c:v>
                </c:pt>
                <c:pt idx="83">
                  <c:v>0.26500000000000001</c:v>
                </c:pt>
                <c:pt idx="84">
                  <c:v>0.27</c:v>
                </c:pt>
                <c:pt idx="85">
                  <c:v>0.27500000000000002</c:v>
                </c:pt>
                <c:pt idx="86">
                  <c:v>0.28000000000000003</c:v>
                </c:pt>
                <c:pt idx="87">
                  <c:v>0.28499999999999998</c:v>
                </c:pt>
                <c:pt idx="88">
                  <c:v>0.28999999999999998</c:v>
                </c:pt>
                <c:pt idx="89">
                  <c:v>0.29499999999999998</c:v>
                </c:pt>
                <c:pt idx="90">
                  <c:v>0.3</c:v>
                </c:pt>
                <c:pt idx="91">
                  <c:v>0.30499999999999999</c:v>
                </c:pt>
                <c:pt idx="92">
                  <c:v>0.31</c:v>
                </c:pt>
                <c:pt idx="93">
                  <c:v>0.315</c:v>
                </c:pt>
                <c:pt idx="94">
                  <c:v>0.32</c:v>
                </c:pt>
                <c:pt idx="95">
                  <c:v>0.32500000000000001</c:v>
                </c:pt>
                <c:pt idx="96">
                  <c:v>0.33</c:v>
                </c:pt>
                <c:pt idx="97">
                  <c:v>0.33500000000000002</c:v>
                </c:pt>
                <c:pt idx="98">
                  <c:v>0.34</c:v>
                </c:pt>
                <c:pt idx="99">
                  <c:v>0.34499999999999997</c:v>
                </c:pt>
                <c:pt idx="100">
                  <c:v>0.35</c:v>
                </c:pt>
                <c:pt idx="101">
                  <c:v>0.35499999999999998</c:v>
                </c:pt>
                <c:pt idx="102">
                  <c:v>0.36</c:v>
                </c:pt>
                <c:pt idx="103">
                  <c:v>0.36499999999999999</c:v>
                </c:pt>
                <c:pt idx="104">
                  <c:v>0.37</c:v>
                </c:pt>
                <c:pt idx="105">
                  <c:v>0.375</c:v>
                </c:pt>
                <c:pt idx="106">
                  <c:v>0.38</c:v>
                </c:pt>
                <c:pt idx="107">
                  <c:v>0.38500000000000001</c:v>
                </c:pt>
                <c:pt idx="108">
                  <c:v>0.39</c:v>
                </c:pt>
                <c:pt idx="109">
                  <c:v>0.39500000000000002</c:v>
                </c:pt>
                <c:pt idx="110">
                  <c:v>0.4</c:v>
                </c:pt>
                <c:pt idx="111">
                  <c:v>0.40500000000000003</c:v>
                </c:pt>
                <c:pt idx="112">
                  <c:v>0.41</c:v>
                </c:pt>
                <c:pt idx="113">
                  <c:v>0.41499999999999998</c:v>
                </c:pt>
                <c:pt idx="114">
                  <c:v>0.42</c:v>
                </c:pt>
                <c:pt idx="115">
                  <c:v>0.42499999999999999</c:v>
                </c:pt>
                <c:pt idx="116">
                  <c:v>0.43</c:v>
                </c:pt>
                <c:pt idx="117">
                  <c:v>0.435</c:v>
                </c:pt>
                <c:pt idx="118">
                  <c:v>0.44</c:v>
                </c:pt>
                <c:pt idx="119">
                  <c:v>0.44500000000000001</c:v>
                </c:pt>
                <c:pt idx="120">
                  <c:v>0.45</c:v>
                </c:pt>
                <c:pt idx="121">
                  <c:v>0.45500000000000002</c:v>
                </c:pt>
                <c:pt idx="122">
                  <c:v>0.46</c:v>
                </c:pt>
                <c:pt idx="123">
                  <c:v>0.46500000000000002</c:v>
                </c:pt>
                <c:pt idx="124">
                  <c:v>0.47</c:v>
                </c:pt>
                <c:pt idx="125">
                  <c:v>0.47499999999999998</c:v>
                </c:pt>
                <c:pt idx="126">
                  <c:v>0.48</c:v>
                </c:pt>
                <c:pt idx="127">
                  <c:v>0.48499999999999999</c:v>
                </c:pt>
              </c:numCache>
            </c:numRef>
          </c:xVal>
          <c:yVal>
            <c:numRef>
              <c:f>Tabelle1!$H$2:$H$129</c:f>
              <c:numCache>
                <c:formatCode>General</c:formatCode>
                <c:ptCount val="1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0E+00">
                  <c:v>0.14183526999999999</c:v>
                </c:pt>
                <c:pt idx="5" formatCode="0.00E+00">
                  <c:v>0.12076759000000001</c:v>
                </c:pt>
                <c:pt idx="6" formatCode="0.00E+00">
                  <c:v>9.6070488999999995E-2</c:v>
                </c:pt>
                <c:pt idx="7" formatCode="0.00E+00">
                  <c:v>8.1839696000000003E-2</c:v>
                </c:pt>
                <c:pt idx="8" formatCode="0.00E+00">
                  <c:v>7.2430284999999997E-2</c:v>
                </c:pt>
                <c:pt idx="9" formatCode="0.00E+00">
                  <c:v>6.5559967999999996E-2</c:v>
                </c:pt>
                <c:pt idx="10" formatCode="0.00E+00">
                  <c:v>6.0334409999999991E-2</c:v>
                </c:pt>
                <c:pt idx="11" formatCode="0.00E+00">
                  <c:v>5.6134734999999998E-2</c:v>
                </c:pt>
                <c:pt idx="12" formatCode="0.00E+00">
                  <c:v>5.2735090999999998E-2</c:v>
                </c:pt>
                <c:pt idx="13" formatCode="0.00E+00">
                  <c:v>4.9853478000000007E-2</c:v>
                </c:pt>
                <c:pt idx="14" formatCode="0.00E+00">
                  <c:v>4.7430881000000001E-2</c:v>
                </c:pt>
                <c:pt idx="15" formatCode="0.00E+00">
                  <c:v>4.5306775000000001E-2</c:v>
                </c:pt>
                <c:pt idx="16" formatCode="0.00E+00">
                  <c:v>4.3474671999999999E-2</c:v>
                </c:pt>
                <c:pt idx="17" formatCode="0.00E+00">
                  <c:v>4.1830304999999998E-2</c:v>
                </c:pt>
                <c:pt idx="18" formatCode="0.00E+00">
                  <c:v>4.0385526999999997E-2</c:v>
                </c:pt>
                <c:pt idx="19" formatCode="0.00E+00">
                  <c:v>4.0385526999999997E-2</c:v>
                </c:pt>
                <c:pt idx="20" formatCode="0.00E+00">
                  <c:v>3.9066429999999999E-2</c:v>
                </c:pt>
                <c:pt idx="21" formatCode="0.00E+00">
                  <c:v>3.7890968999999997E-2</c:v>
                </c:pt>
                <c:pt idx="22" formatCode="0.00E+00">
                  <c:v>3.6803759999999998E-2</c:v>
                </c:pt>
                <c:pt idx="23" formatCode="0.00E+00">
                  <c:v>3.5824131000000002E-2</c:v>
                </c:pt>
                <c:pt idx="24" formatCode="0.00E+00">
                  <c:v>3.4908942999999998E-2</c:v>
                </c:pt>
                <c:pt idx="25" formatCode="0.00E+00">
                  <c:v>3.4077059999999999E-2</c:v>
                </c:pt>
                <c:pt idx="26" formatCode="0.00E+00">
                  <c:v>3.3294205E-2</c:v>
                </c:pt>
                <c:pt idx="27" formatCode="0.00E+00">
                  <c:v>3.2578509000000005E-2</c:v>
                </c:pt>
                <c:pt idx="28" formatCode="0.00E+00">
                  <c:v>3.190233E-2</c:v>
                </c:pt>
                <c:pt idx="29" formatCode="0.00E+00">
                  <c:v>3.1284620000000006E-2</c:v>
                </c:pt>
                <c:pt idx="30" formatCode="0.00E+00">
                  <c:v>3.0703259E-2</c:v>
                </c:pt>
                <c:pt idx="31" formatCode="0.00E+00">
                  <c:v>3.0184732000000002E-2</c:v>
                </c:pt>
                <c:pt idx="32" formatCode="0.00E+00">
                  <c:v>2.9705437000000001E-2</c:v>
                </c:pt>
                <c:pt idx="33" formatCode="0.00E+00">
                  <c:v>2.9326074000000001E-2</c:v>
                </c:pt>
                <c:pt idx="34" formatCode="0.00E+00">
                  <c:v>2.8961270000000001E-2</c:v>
                </c:pt>
                <c:pt idx="35" formatCode="0.00E+00">
                  <c:v>2.8961270000000001E-2</c:v>
                </c:pt>
                <c:pt idx="36" formatCode="0.00E+00">
                  <c:v>2.8402473000000001E-2</c:v>
                </c:pt>
                <c:pt idx="37" formatCode="0.00E+00">
                  <c:v>2.8369157000000002E-2</c:v>
                </c:pt>
                <c:pt idx="38" formatCode="0.00E+00">
                  <c:v>2.8367694000000002E-2</c:v>
                </c:pt>
                <c:pt idx="39" formatCode="0.00E+00">
                  <c:v>2.8367446999999997E-2</c:v>
                </c:pt>
                <c:pt idx="40" formatCode="0.00E+00">
                  <c:v>2.8366688999999997E-2</c:v>
                </c:pt>
                <c:pt idx="41" formatCode="0.00E+00">
                  <c:v>2.8364763000000001E-2</c:v>
                </c:pt>
                <c:pt idx="42" formatCode="0.00E+00">
                  <c:v>2.8330017999999998E-2</c:v>
                </c:pt>
                <c:pt idx="43" formatCode="0.00E+00">
                  <c:v>2.8194043000000002E-2</c:v>
                </c:pt>
                <c:pt idx="44" formatCode="0.00E+00">
                  <c:v>2.7939432E-2</c:v>
                </c:pt>
                <c:pt idx="45" formatCode="0.00E+00">
                  <c:v>2.7574754999999999E-2</c:v>
                </c:pt>
                <c:pt idx="46" formatCode="0.00E+00">
                  <c:v>2.7041374999999999E-2</c:v>
                </c:pt>
                <c:pt idx="47" formatCode="0.00E+00">
                  <c:v>2.6384637000000002E-2</c:v>
                </c:pt>
                <c:pt idx="48" formatCode="0.00E+00">
                  <c:v>2.5614756999999998E-2</c:v>
                </c:pt>
                <c:pt idx="49" formatCode="0.00E+00">
                  <c:v>2.4843114999999999E-2</c:v>
                </c:pt>
                <c:pt idx="50" formatCode="0.00E+00">
                  <c:v>2.4152015000000002E-2</c:v>
                </c:pt>
                <c:pt idx="51" formatCode="0.00E+00">
                  <c:v>2.3529556E-2</c:v>
                </c:pt>
                <c:pt idx="52" formatCode="0.00E+00">
                  <c:v>2.2968633000000002E-2</c:v>
                </c:pt>
                <c:pt idx="53" formatCode="0.00E+00">
                  <c:v>2.2460661999999999E-2</c:v>
                </c:pt>
                <c:pt idx="54" formatCode="0.00E+00">
                  <c:v>2.2003162999999999E-2</c:v>
                </c:pt>
                <c:pt idx="55" formatCode="0.00E+00">
                  <c:v>2.1588408E-2</c:v>
                </c:pt>
                <c:pt idx="56" formatCode="0.00E+00">
                  <c:v>2.1212847E-2</c:v>
                </c:pt>
                <c:pt idx="57" formatCode="0.00E+00">
                  <c:v>2.0870194000000002E-2</c:v>
                </c:pt>
                <c:pt idx="58" formatCode="0.00E+00">
                  <c:v>2.0556941000000002E-2</c:v>
                </c:pt>
                <c:pt idx="59" formatCode="0.00E+00">
                  <c:v>2.0269703999999999E-2</c:v>
                </c:pt>
                <c:pt idx="60" formatCode="0.00E+00">
                  <c:v>2.0269703999999999E-2</c:v>
                </c:pt>
                <c:pt idx="61" formatCode="0.00E+00">
                  <c:v>2.0006401E-2</c:v>
                </c:pt>
                <c:pt idx="62" formatCode="0.00E+00">
                  <c:v>1.9762703E-2</c:v>
                </c:pt>
                <c:pt idx="63" formatCode="0.00E+00">
                  <c:v>1.9536356000000001E-2</c:v>
                </c:pt>
                <c:pt idx="64" formatCode="0.00E+00">
                  <c:v>1.9326060999999999E-2</c:v>
                </c:pt>
                <c:pt idx="65" formatCode="0.00E+00">
                  <c:v>1.9130142999999999E-2</c:v>
                </c:pt>
                <c:pt idx="66" formatCode="0.00E+00">
                  <c:v>1.8945726E-2</c:v>
                </c:pt>
                <c:pt idx="67" formatCode="0.00E+00">
                  <c:v>1.8771604000000001E-2</c:v>
                </c:pt>
                <c:pt idx="68" formatCode="0.00E+00">
                  <c:v>1.8607371000000001E-2</c:v>
                </c:pt>
                <c:pt idx="69" formatCode="0.00E+00">
                  <c:v>1.8452155999999997E-2</c:v>
                </c:pt>
                <c:pt idx="70" formatCode="0.00E+00">
                  <c:v>1.8304508000000001E-2</c:v>
                </c:pt>
                <c:pt idx="71" formatCode="0.00E+00">
                  <c:v>1.8163180000000001E-2</c:v>
                </c:pt>
                <c:pt idx="72" formatCode="0.00E+00">
                  <c:v>1.8028182E-2</c:v>
                </c:pt>
                <c:pt idx="73" formatCode="0.00E+00">
                  <c:v>1.7898803000000001E-2</c:v>
                </c:pt>
                <c:pt idx="74" formatCode="0.00E+00">
                  <c:v>1.7776456999999999E-2</c:v>
                </c:pt>
                <c:pt idx="75" formatCode="0.00E+00">
                  <c:v>1.7673558999999998E-2</c:v>
                </c:pt>
                <c:pt idx="76" formatCode="0.00E+00">
                  <c:v>1.7597398E-2</c:v>
                </c:pt>
                <c:pt idx="77" formatCode="0.00E+00">
                  <c:v>1.7544560000000001E-2</c:v>
                </c:pt>
                <c:pt idx="78" formatCode="0.00E+00">
                  <c:v>1.7516993999999998E-2</c:v>
                </c:pt>
                <c:pt idx="79" formatCode="0.00E+00">
                  <c:v>1.7510759000000001E-2</c:v>
                </c:pt>
                <c:pt idx="80" formatCode="0.00E+00">
                  <c:v>1.7510908000000002E-2</c:v>
                </c:pt>
                <c:pt idx="81" formatCode="0.00E+00">
                  <c:v>1.7510816000000002E-2</c:v>
                </c:pt>
                <c:pt idx="82" formatCode="0.00E+00">
                  <c:v>1.7510715E-2</c:v>
                </c:pt>
                <c:pt idx="83" formatCode="0.00E+00">
                  <c:v>1.7510571999999999E-2</c:v>
                </c:pt>
                <c:pt idx="84" formatCode="0.00E+00">
                  <c:v>1.7510364E-2</c:v>
                </c:pt>
                <c:pt idx="85" formatCode="0.00E+00">
                  <c:v>1.7510163999999998E-2</c:v>
                </c:pt>
                <c:pt idx="86" formatCode="0.00E+00">
                  <c:v>1.7509991999999999E-2</c:v>
                </c:pt>
                <c:pt idx="87" formatCode="0.00E+00">
                  <c:v>1.7509848000000001E-2</c:v>
                </c:pt>
                <c:pt idx="88" formatCode="0.00E+00">
                  <c:v>1.7509733E-2</c:v>
                </c:pt>
                <c:pt idx="89" formatCode="0.00E+00">
                  <c:v>1.7509643000000002E-2</c:v>
                </c:pt>
                <c:pt idx="90" formatCode="0.00E+00">
                  <c:v>1.7509571000000002E-2</c:v>
                </c:pt>
                <c:pt idx="91" formatCode="0.00E+00">
                  <c:v>1.7509511999999998E-2</c:v>
                </c:pt>
                <c:pt idx="92" formatCode="0.00E+00">
                  <c:v>1.7509469E-2</c:v>
                </c:pt>
                <c:pt idx="93" formatCode="0.00E+00">
                  <c:v>1.7509438999999998E-2</c:v>
                </c:pt>
                <c:pt idx="94" formatCode="0.00E+00">
                  <c:v>1.7509420000000001E-2</c:v>
                </c:pt>
                <c:pt idx="95" formatCode="0.00E+00">
                  <c:v>1.7509404000000003E-2</c:v>
                </c:pt>
                <c:pt idx="96" formatCode="0.00E+00">
                  <c:v>1.750939E-2</c:v>
                </c:pt>
                <c:pt idx="97" formatCode="0.00E+00">
                  <c:v>1.7509378999999999E-2</c:v>
                </c:pt>
                <c:pt idx="98" formatCode="0.00E+00">
                  <c:v>1.7509370999999999E-2</c:v>
                </c:pt>
                <c:pt idx="99" formatCode="0.00E+00">
                  <c:v>1.7509363E-2</c:v>
                </c:pt>
                <c:pt idx="100" formatCode="0.00E+00">
                  <c:v>1.7509357E-2</c:v>
                </c:pt>
                <c:pt idx="101" formatCode="0.00E+00">
                  <c:v>1.7509352000000002E-2</c:v>
                </c:pt>
                <c:pt idx="102" formatCode="0.00E+00">
                  <c:v>1.7509346999999998E-2</c:v>
                </c:pt>
                <c:pt idx="103" formatCode="0.00E+00">
                  <c:v>1.7509343E-2</c:v>
                </c:pt>
                <c:pt idx="104" formatCode="0.00E+00">
                  <c:v>1.7509340000000002E-2</c:v>
                </c:pt>
                <c:pt idx="105" formatCode="0.00E+00">
                  <c:v>1.7509337E-2</c:v>
                </c:pt>
                <c:pt idx="106" formatCode="0.00E+00">
                  <c:v>1.7509334999999997E-2</c:v>
                </c:pt>
                <c:pt idx="107" formatCode="0.00E+00">
                  <c:v>1.7509333999999998E-2</c:v>
                </c:pt>
                <c:pt idx="108" formatCode="0.00E+00">
                  <c:v>1.7509332999999998E-2</c:v>
                </c:pt>
                <c:pt idx="109" formatCode="0.00E+00">
                  <c:v>1.7509332000000002E-2</c:v>
                </c:pt>
                <c:pt idx="110" formatCode="0.00E+00">
                  <c:v>1.7509332000000002E-2</c:v>
                </c:pt>
                <c:pt idx="111" formatCode="0.00E+00">
                  <c:v>1.7509332000000002E-2</c:v>
                </c:pt>
                <c:pt idx="112" formatCode="0.00E+00">
                  <c:v>1.7509332000000002E-2</c:v>
                </c:pt>
                <c:pt idx="113" formatCode="0.00E+00">
                  <c:v>1.7509332000000002E-2</c:v>
                </c:pt>
                <c:pt idx="114" formatCode="0.00E+00">
                  <c:v>1.7509332000000002E-2</c:v>
                </c:pt>
                <c:pt idx="115" formatCode="0.00E+00">
                  <c:v>1.7509332000000002E-2</c:v>
                </c:pt>
                <c:pt idx="116" formatCode="0.00E+00">
                  <c:v>1.7509332000000002E-2</c:v>
                </c:pt>
                <c:pt idx="117" formatCode="0.00E+00">
                  <c:v>1.7509332000000002E-2</c:v>
                </c:pt>
                <c:pt idx="118" formatCode="0.00E+00">
                  <c:v>1.7509332999999998E-2</c:v>
                </c:pt>
                <c:pt idx="119" formatCode="0.00E+00">
                  <c:v>1.7509332999999998E-2</c:v>
                </c:pt>
                <c:pt idx="120" formatCode="0.00E+00">
                  <c:v>1.7509332999999998E-2</c:v>
                </c:pt>
                <c:pt idx="121" formatCode="0.00E+00">
                  <c:v>1.7509332999999998E-2</c:v>
                </c:pt>
                <c:pt idx="122" formatCode="0.00E+00">
                  <c:v>1.7509332999999998E-2</c:v>
                </c:pt>
                <c:pt idx="123" formatCode="0.00E+00">
                  <c:v>1.7509332999999998E-2</c:v>
                </c:pt>
                <c:pt idx="124" formatCode="0.00E+00">
                  <c:v>1.7509332999999998E-2</c:v>
                </c:pt>
                <c:pt idx="125" formatCode="0.00E+00">
                  <c:v>1.7509332999999998E-2</c:v>
                </c:pt>
                <c:pt idx="126" formatCode="0.00E+00">
                  <c:v>1.7509332999999998E-2</c:v>
                </c:pt>
                <c:pt idx="127" formatCode="0.00E+00">
                  <c:v>1.7509332999999998E-2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Tabelle1!$J$1</c:f>
              <c:strCache>
                <c:ptCount val="1"/>
                <c:pt idx="0">
                  <c:v>ε(-70kV)</c:v>
                </c:pt>
              </c:strCache>
            </c:strRef>
          </c:tx>
          <c:marker>
            <c:symbol val="none"/>
          </c:marker>
          <c:xVal>
            <c:numRef>
              <c:f>Tabelle1!$I$2:$I$129</c:f>
              <c:numCache>
                <c:formatCode>General</c:formatCode>
                <c:ptCount val="1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1E-3</c:v>
                </c:pt>
                <c:pt idx="5">
                  <c:v>2E-3</c:v>
                </c:pt>
                <c:pt idx="6">
                  <c:v>3.0000000000000001E-3</c:v>
                </c:pt>
                <c:pt idx="7">
                  <c:v>4.0000000000000001E-3</c:v>
                </c:pt>
                <c:pt idx="8">
                  <c:v>5.0000000000000001E-3</c:v>
                </c:pt>
                <c:pt idx="9">
                  <c:v>6.0000000000000001E-3</c:v>
                </c:pt>
                <c:pt idx="10">
                  <c:v>7.0000000000000001E-3</c:v>
                </c:pt>
                <c:pt idx="11">
                  <c:v>8.0000000000000002E-3</c:v>
                </c:pt>
                <c:pt idx="12">
                  <c:v>8.9999999999999993E-3</c:v>
                </c:pt>
                <c:pt idx="13">
                  <c:v>0.01</c:v>
                </c:pt>
                <c:pt idx="14">
                  <c:v>1.0999999999999999E-2</c:v>
                </c:pt>
                <c:pt idx="15">
                  <c:v>1.2E-2</c:v>
                </c:pt>
                <c:pt idx="16">
                  <c:v>1.2999999999999999E-2</c:v>
                </c:pt>
                <c:pt idx="17">
                  <c:v>1.4E-2</c:v>
                </c:pt>
                <c:pt idx="18">
                  <c:v>1.4999999999999999E-2</c:v>
                </c:pt>
                <c:pt idx="19">
                  <c:v>1.4999999999999999E-2</c:v>
                </c:pt>
                <c:pt idx="20">
                  <c:v>1.6E-2</c:v>
                </c:pt>
                <c:pt idx="21">
                  <c:v>1.7000000000000001E-2</c:v>
                </c:pt>
                <c:pt idx="22">
                  <c:v>1.7999999999999999E-2</c:v>
                </c:pt>
                <c:pt idx="23">
                  <c:v>1.9E-2</c:v>
                </c:pt>
                <c:pt idx="24">
                  <c:v>0.02</c:v>
                </c:pt>
                <c:pt idx="25">
                  <c:v>2.1000000000000001E-2</c:v>
                </c:pt>
                <c:pt idx="26">
                  <c:v>2.1999999999999999E-2</c:v>
                </c:pt>
                <c:pt idx="27">
                  <c:v>2.3E-2</c:v>
                </c:pt>
                <c:pt idx="28">
                  <c:v>2.4E-2</c:v>
                </c:pt>
                <c:pt idx="29">
                  <c:v>2.5000000000000001E-2</c:v>
                </c:pt>
                <c:pt idx="30">
                  <c:v>2.5999999999999999E-2</c:v>
                </c:pt>
                <c:pt idx="31">
                  <c:v>2.7E-2</c:v>
                </c:pt>
                <c:pt idx="32">
                  <c:v>2.8000000000000001E-2</c:v>
                </c:pt>
                <c:pt idx="33">
                  <c:v>2.9000000000000001E-2</c:v>
                </c:pt>
                <c:pt idx="34">
                  <c:v>0.03</c:v>
                </c:pt>
                <c:pt idx="35">
                  <c:v>0.03</c:v>
                </c:pt>
                <c:pt idx="36">
                  <c:v>3.5000000000000003E-2</c:v>
                </c:pt>
                <c:pt idx="37">
                  <c:v>0.04</c:v>
                </c:pt>
                <c:pt idx="38">
                  <c:v>4.4999999999999998E-2</c:v>
                </c:pt>
                <c:pt idx="39">
                  <c:v>0.05</c:v>
                </c:pt>
                <c:pt idx="40">
                  <c:v>5.5E-2</c:v>
                </c:pt>
                <c:pt idx="41">
                  <c:v>0.06</c:v>
                </c:pt>
                <c:pt idx="42">
                  <c:v>6.5000000000000002E-2</c:v>
                </c:pt>
                <c:pt idx="43">
                  <c:v>7.0000000000000007E-2</c:v>
                </c:pt>
                <c:pt idx="44">
                  <c:v>7.4999999999999997E-2</c:v>
                </c:pt>
                <c:pt idx="45">
                  <c:v>0.08</c:v>
                </c:pt>
                <c:pt idx="46">
                  <c:v>8.5000000000000006E-2</c:v>
                </c:pt>
                <c:pt idx="47">
                  <c:v>0.09</c:v>
                </c:pt>
                <c:pt idx="48">
                  <c:v>9.5000000000000001E-2</c:v>
                </c:pt>
                <c:pt idx="49">
                  <c:v>0.1</c:v>
                </c:pt>
                <c:pt idx="50">
                  <c:v>0.105</c:v>
                </c:pt>
                <c:pt idx="51">
                  <c:v>0.11</c:v>
                </c:pt>
                <c:pt idx="52">
                  <c:v>0.115</c:v>
                </c:pt>
                <c:pt idx="53">
                  <c:v>0.12</c:v>
                </c:pt>
                <c:pt idx="54">
                  <c:v>0.125</c:v>
                </c:pt>
                <c:pt idx="55">
                  <c:v>0.13</c:v>
                </c:pt>
                <c:pt idx="56">
                  <c:v>0.13500000000000001</c:v>
                </c:pt>
                <c:pt idx="57">
                  <c:v>0.14000000000000001</c:v>
                </c:pt>
                <c:pt idx="58">
                  <c:v>0.14499999999999999</c:v>
                </c:pt>
                <c:pt idx="59">
                  <c:v>0.15</c:v>
                </c:pt>
                <c:pt idx="60">
                  <c:v>0.15</c:v>
                </c:pt>
                <c:pt idx="61">
                  <c:v>0.155</c:v>
                </c:pt>
                <c:pt idx="62">
                  <c:v>0.16</c:v>
                </c:pt>
                <c:pt idx="63">
                  <c:v>0.16500000000000001</c:v>
                </c:pt>
                <c:pt idx="64">
                  <c:v>0.17</c:v>
                </c:pt>
                <c:pt idx="65">
                  <c:v>0.17499999999999999</c:v>
                </c:pt>
                <c:pt idx="66">
                  <c:v>0.18</c:v>
                </c:pt>
                <c:pt idx="67">
                  <c:v>0.185</c:v>
                </c:pt>
                <c:pt idx="68">
                  <c:v>0.19</c:v>
                </c:pt>
                <c:pt idx="69">
                  <c:v>0.19500000000000001</c:v>
                </c:pt>
                <c:pt idx="70">
                  <c:v>0.2</c:v>
                </c:pt>
                <c:pt idx="71">
                  <c:v>0.20499999999999999</c:v>
                </c:pt>
                <c:pt idx="72">
                  <c:v>0.21</c:v>
                </c:pt>
                <c:pt idx="73">
                  <c:v>0.215</c:v>
                </c:pt>
                <c:pt idx="74">
                  <c:v>0.22</c:v>
                </c:pt>
                <c:pt idx="75">
                  <c:v>0.22500000000000001</c:v>
                </c:pt>
                <c:pt idx="76">
                  <c:v>0.23</c:v>
                </c:pt>
                <c:pt idx="77">
                  <c:v>0.23499999999999999</c:v>
                </c:pt>
                <c:pt idx="78">
                  <c:v>0.24</c:v>
                </c:pt>
                <c:pt idx="79">
                  <c:v>0.245</c:v>
                </c:pt>
                <c:pt idx="80">
                  <c:v>0.25</c:v>
                </c:pt>
                <c:pt idx="81">
                  <c:v>0.255</c:v>
                </c:pt>
                <c:pt idx="82">
                  <c:v>0.26</c:v>
                </c:pt>
                <c:pt idx="83">
                  <c:v>0.26500000000000001</c:v>
                </c:pt>
                <c:pt idx="84">
                  <c:v>0.27</c:v>
                </c:pt>
                <c:pt idx="85">
                  <c:v>0.27500000000000002</c:v>
                </c:pt>
                <c:pt idx="86">
                  <c:v>0.28000000000000003</c:v>
                </c:pt>
                <c:pt idx="87">
                  <c:v>0.28499999999999998</c:v>
                </c:pt>
                <c:pt idx="88">
                  <c:v>0.28999999999999998</c:v>
                </c:pt>
                <c:pt idx="89">
                  <c:v>0.29499999999999998</c:v>
                </c:pt>
                <c:pt idx="90">
                  <c:v>0.3</c:v>
                </c:pt>
                <c:pt idx="91">
                  <c:v>0.30499999999999999</c:v>
                </c:pt>
                <c:pt idx="92">
                  <c:v>0.31</c:v>
                </c:pt>
                <c:pt idx="93">
                  <c:v>0.315</c:v>
                </c:pt>
                <c:pt idx="94">
                  <c:v>0.32</c:v>
                </c:pt>
                <c:pt idx="95">
                  <c:v>0.32500000000000001</c:v>
                </c:pt>
                <c:pt idx="96">
                  <c:v>0.33</c:v>
                </c:pt>
                <c:pt idx="97">
                  <c:v>0.33500000000000002</c:v>
                </c:pt>
                <c:pt idx="98">
                  <c:v>0.34</c:v>
                </c:pt>
                <c:pt idx="99">
                  <c:v>0.34499999999999997</c:v>
                </c:pt>
                <c:pt idx="100">
                  <c:v>0.35</c:v>
                </c:pt>
                <c:pt idx="101">
                  <c:v>0.35499999999999998</c:v>
                </c:pt>
                <c:pt idx="102">
                  <c:v>0.36</c:v>
                </c:pt>
                <c:pt idx="103">
                  <c:v>0.36499999999999999</c:v>
                </c:pt>
                <c:pt idx="104">
                  <c:v>0.37</c:v>
                </c:pt>
                <c:pt idx="105">
                  <c:v>0.375</c:v>
                </c:pt>
                <c:pt idx="106">
                  <c:v>0.38</c:v>
                </c:pt>
                <c:pt idx="107">
                  <c:v>0.38500000000000001</c:v>
                </c:pt>
                <c:pt idx="108">
                  <c:v>0.39</c:v>
                </c:pt>
                <c:pt idx="109">
                  <c:v>0.39500000000000002</c:v>
                </c:pt>
                <c:pt idx="110">
                  <c:v>0.4</c:v>
                </c:pt>
                <c:pt idx="111">
                  <c:v>0.40500000000000003</c:v>
                </c:pt>
                <c:pt idx="112">
                  <c:v>0.41</c:v>
                </c:pt>
                <c:pt idx="113">
                  <c:v>0.41499999999999998</c:v>
                </c:pt>
                <c:pt idx="114">
                  <c:v>0.42</c:v>
                </c:pt>
                <c:pt idx="115">
                  <c:v>0.42499999999999999</c:v>
                </c:pt>
                <c:pt idx="116">
                  <c:v>0.43</c:v>
                </c:pt>
                <c:pt idx="117">
                  <c:v>0.435</c:v>
                </c:pt>
                <c:pt idx="118">
                  <c:v>0.44</c:v>
                </c:pt>
                <c:pt idx="119">
                  <c:v>0.44500000000000001</c:v>
                </c:pt>
                <c:pt idx="120">
                  <c:v>0.45</c:v>
                </c:pt>
                <c:pt idx="121">
                  <c:v>0.45500000000000002</c:v>
                </c:pt>
                <c:pt idx="122">
                  <c:v>0.46</c:v>
                </c:pt>
                <c:pt idx="123">
                  <c:v>0.46500000000000002</c:v>
                </c:pt>
                <c:pt idx="124">
                  <c:v>0.47</c:v>
                </c:pt>
                <c:pt idx="125">
                  <c:v>0.47499999999999998</c:v>
                </c:pt>
                <c:pt idx="126">
                  <c:v>0.48</c:v>
                </c:pt>
                <c:pt idx="127">
                  <c:v>0.48499999999999999</c:v>
                </c:pt>
              </c:numCache>
            </c:numRef>
          </c:xVal>
          <c:yVal>
            <c:numRef>
              <c:f>Tabelle1!$J:$J</c:f>
              <c:numCache>
                <c:formatCode>General</c:formatCode>
                <c:ptCount val="10485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.00E+00">
                  <c:v>0.16618873000000001</c:v>
                </c:pt>
                <c:pt idx="6" formatCode="0.00E+00">
                  <c:v>0.13143929999999998</c:v>
                </c:pt>
                <c:pt idx="7" formatCode="0.00E+00">
                  <c:v>0.10388975</c:v>
                </c:pt>
                <c:pt idx="8" formatCode="0.00E+00">
                  <c:v>8.8804529000000007E-2</c:v>
                </c:pt>
                <c:pt idx="9" formatCode="0.00E+00">
                  <c:v>7.8477473000000006E-2</c:v>
                </c:pt>
                <c:pt idx="10" formatCode="0.00E+00">
                  <c:v>7.1140528999999994E-2</c:v>
                </c:pt>
                <c:pt idx="11" formatCode="0.00E+00">
                  <c:v>6.5422373999999991E-2</c:v>
                </c:pt>
                <c:pt idx="12" formatCode="0.00E+00">
                  <c:v>6.0926363000000004E-2</c:v>
                </c:pt>
                <c:pt idx="13" formatCode="0.00E+00">
                  <c:v>5.7213609999999998E-2</c:v>
                </c:pt>
                <c:pt idx="14" formatCode="0.00E+00">
                  <c:v>5.4124197999999998E-2</c:v>
                </c:pt>
                <c:pt idx="15" formatCode="0.00E+00">
                  <c:v>5.1482322000000004E-2</c:v>
                </c:pt>
                <c:pt idx="16" formatCode="0.00E+00">
                  <c:v>4.9202925999999994E-2</c:v>
                </c:pt>
                <c:pt idx="17" formatCode="0.00E+00">
                  <c:v>4.7207288E-2</c:v>
                </c:pt>
                <c:pt idx="18" formatCode="0.00E+00">
                  <c:v>4.5441644000000003E-2</c:v>
                </c:pt>
                <c:pt idx="19" formatCode="0.00E+00">
                  <c:v>4.3869471E-2</c:v>
                </c:pt>
                <c:pt idx="20" formatCode="0.00E+00">
                  <c:v>4.3869471E-2</c:v>
                </c:pt>
                <c:pt idx="21" formatCode="0.00E+00">
                  <c:v>4.2452485999999998E-2</c:v>
                </c:pt>
                <c:pt idx="22" formatCode="0.00E+00">
                  <c:v>4.1174553000000003E-2</c:v>
                </c:pt>
                <c:pt idx="23" formatCode="0.00E+00">
                  <c:v>4.0006376999999996E-2</c:v>
                </c:pt>
                <c:pt idx="24" formatCode="0.00E+00">
                  <c:v>3.8942188000000003E-2</c:v>
                </c:pt>
                <c:pt idx="25" formatCode="0.00E+00">
                  <c:v>3.7958742999999996E-2</c:v>
                </c:pt>
                <c:pt idx="26" formatCode="0.00E+00">
                  <c:v>3.7055583999999996E-2</c:v>
                </c:pt>
                <c:pt idx="27" formatCode="0.00E+00">
                  <c:v>3.6214410000000002E-2</c:v>
                </c:pt>
                <c:pt idx="28" formatCode="0.00E+00">
                  <c:v>3.5437327000000005E-2</c:v>
                </c:pt>
                <c:pt idx="29" formatCode="0.00E+00">
                  <c:v>3.4711607999999998E-2</c:v>
                </c:pt>
                <c:pt idx="30" formatCode="0.00E+00">
                  <c:v>3.4039795999999997E-2</c:v>
                </c:pt>
                <c:pt idx="31" formatCode="0.00E+00">
                  <c:v>3.3418939999999994E-2</c:v>
                </c:pt>
                <c:pt idx="32" formatCode="0.00E+00">
                  <c:v>3.2850116999999998E-2</c:v>
                </c:pt>
                <c:pt idx="33" formatCode="0.00E+00">
                  <c:v>3.2348320999999999E-2</c:v>
                </c:pt>
                <c:pt idx="34" formatCode="0.00E+00">
                  <c:v>3.1918017E-2</c:v>
                </c:pt>
                <c:pt idx="35" formatCode="0.00E+00">
                  <c:v>3.1551692999999999E-2</c:v>
                </c:pt>
                <c:pt idx="36" formatCode="0.00E+00">
                  <c:v>3.1551692999999999E-2</c:v>
                </c:pt>
                <c:pt idx="37" formatCode="0.00E+00">
                  <c:v>3.0931230000000001E-2</c:v>
                </c:pt>
                <c:pt idx="38" formatCode="0.00E+00">
                  <c:v>3.0894875999999998E-2</c:v>
                </c:pt>
                <c:pt idx="39" formatCode="0.00E+00">
                  <c:v>3.0893218999999996E-2</c:v>
                </c:pt>
                <c:pt idx="40" formatCode="0.00E+00">
                  <c:v>3.0892945000000002E-2</c:v>
                </c:pt>
                <c:pt idx="41" formatCode="0.00E+00">
                  <c:v>3.0891770000000002E-2</c:v>
                </c:pt>
                <c:pt idx="42" formatCode="0.00E+00">
                  <c:v>3.0888235999999999E-2</c:v>
                </c:pt>
                <c:pt idx="43" formatCode="0.00E+00">
                  <c:v>3.0830876E-2</c:v>
                </c:pt>
                <c:pt idx="44" formatCode="0.00E+00">
                  <c:v>3.0601512000000001E-2</c:v>
                </c:pt>
                <c:pt idx="45" formatCode="0.00E+00">
                  <c:v>3.0183216999999998E-2</c:v>
                </c:pt>
                <c:pt idx="46" formatCode="0.00E+00">
                  <c:v>2.9589210999999997E-2</c:v>
                </c:pt>
                <c:pt idx="47" formatCode="0.00E+00">
                  <c:v>2.8744720000000001E-2</c:v>
                </c:pt>
                <c:pt idx="48" formatCode="0.00E+00">
                  <c:v>2.7734832000000001E-2</c:v>
                </c:pt>
                <c:pt idx="49" formatCode="0.00E+00">
                  <c:v>2.6589875999999998E-2</c:v>
                </c:pt>
                <c:pt idx="50" formatCode="0.00E+00">
                  <c:v>2.5483457000000001E-2</c:v>
                </c:pt>
                <c:pt idx="51" formatCode="0.00E+00">
                  <c:v>2.4524132000000001E-2</c:v>
                </c:pt>
                <c:pt idx="52" formatCode="0.00E+00">
                  <c:v>2.3682828999999999E-2</c:v>
                </c:pt>
                <c:pt idx="53" formatCode="0.00E+00">
                  <c:v>2.2943358000000001E-2</c:v>
                </c:pt>
                <c:pt idx="54" formatCode="0.00E+00">
                  <c:v>2.2286586000000001E-2</c:v>
                </c:pt>
                <c:pt idx="55" formatCode="0.00E+00">
                  <c:v>2.1706334000000001E-2</c:v>
                </c:pt>
                <c:pt idx="56" formatCode="0.00E+00">
                  <c:v>2.1187867000000003E-2</c:v>
                </c:pt>
                <c:pt idx="57" formatCode="0.00E+00">
                  <c:v>2.0725445999999998E-2</c:v>
                </c:pt>
                <c:pt idx="58" formatCode="0.00E+00">
                  <c:v>2.0308181000000002E-2</c:v>
                </c:pt>
                <c:pt idx="59" formatCode="0.00E+00">
                  <c:v>1.9931318E-2</c:v>
                </c:pt>
                <c:pt idx="60" formatCode="0.00E+00">
                  <c:v>1.9588728E-2</c:v>
                </c:pt>
                <c:pt idx="61" formatCode="0.00E+00">
                  <c:v>1.9588728E-2</c:v>
                </c:pt>
                <c:pt idx="62" formatCode="0.00E+00">
                  <c:v>1.9277800999999997E-2</c:v>
                </c:pt>
                <c:pt idx="63" formatCode="0.00E+00">
                  <c:v>1.8992003E-2</c:v>
                </c:pt>
                <c:pt idx="64" formatCode="0.00E+00">
                  <c:v>1.8728742E-2</c:v>
                </c:pt>
                <c:pt idx="65" formatCode="0.00E+00">
                  <c:v>1.8485530999999999E-2</c:v>
                </c:pt>
                <c:pt idx="66" formatCode="0.00E+00">
                  <c:v>1.8260536000000001E-2</c:v>
                </c:pt>
                <c:pt idx="67" formatCode="0.00E+00">
                  <c:v>1.8049757000000003E-2</c:v>
                </c:pt>
                <c:pt idx="68" formatCode="0.00E+00">
                  <c:v>1.7851932999999997E-2</c:v>
                </c:pt>
                <c:pt idx="69" formatCode="0.00E+00">
                  <c:v>1.7666112000000001E-2</c:v>
                </c:pt>
                <c:pt idx="70" formatCode="0.00E+00">
                  <c:v>1.7491412000000001E-2</c:v>
                </c:pt>
                <c:pt idx="71" formatCode="0.00E+00">
                  <c:v>1.7325831E-2</c:v>
                </c:pt>
                <c:pt idx="72" formatCode="0.00E+00">
                  <c:v>1.7168052999999999E-2</c:v>
                </c:pt>
                <c:pt idx="73" formatCode="0.00E+00">
                  <c:v>1.7017826E-2</c:v>
                </c:pt>
                <c:pt idx="74" formatCode="0.00E+00">
                  <c:v>1.6874511000000002E-2</c:v>
                </c:pt>
                <c:pt idx="75" formatCode="0.00E+00">
                  <c:v>1.6739283000000001E-2</c:v>
                </c:pt>
                <c:pt idx="76" formatCode="0.00E+00">
                  <c:v>1.6626191000000002E-2</c:v>
                </c:pt>
                <c:pt idx="77" formatCode="0.00E+00">
                  <c:v>1.6542159000000001E-2</c:v>
                </c:pt>
                <c:pt idx="78" formatCode="0.00E+00">
                  <c:v>1.6484248999999999E-2</c:v>
                </c:pt>
                <c:pt idx="79" formatCode="0.00E+00">
                  <c:v>1.6453662000000001E-2</c:v>
                </c:pt>
                <c:pt idx="80" formatCode="0.00E+00">
                  <c:v>1.6446823999999999E-2</c:v>
                </c:pt>
                <c:pt idx="81" formatCode="0.00E+00">
                  <c:v>1.6446917999999998E-2</c:v>
                </c:pt>
                <c:pt idx="82" formatCode="0.00E+00">
                  <c:v>1.6446840000000001E-2</c:v>
                </c:pt>
                <c:pt idx="83" formatCode="0.00E+00">
                  <c:v>1.6446746000000002E-2</c:v>
                </c:pt>
                <c:pt idx="84" formatCode="0.00E+00">
                  <c:v>1.6446602000000001E-2</c:v>
                </c:pt>
                <c:pt idx="85" formatCode="0.00E+00">
                  <c:v>1.6446377999999998E-2</c:v>
                </c:pt>
                <c:pt idx="86" formatCode="0.00E+00">
                  <c:v>1.6446159000000002E-2</c:v>
                </c:pt>
                <c:pt idx="87" formatCode="0.00E+00">
                  <c:v>1.6445972000000003E-2</c:v>
                </c:pt>
                <c:pt idx="88" formatCode="0.00E+00">
                  <c:v>1.6445813E-2</c:v>
                </c:pt>
                <c:pt idx="89" formatCode="0.00E+00">
                  <c:v>1.6445688E-2</c:v>
                </c:pt>
                <c:pt idx="90" formatCode="0.00E+00">
                  <c:v>1.6445589E-2</c:v>
                </c:pt>
                <c:pt idx="91" formatCode="0.00E+00">
                  <c:v>1.644551E-2</c:v>
                </c:pt>
                <c:pt idx="92" formatCode="0.00E+00">
                  <c:v>1.6445445999999999E-2</c:v>
                </c:pt>
                <c:pt idx="93" formatCode="0.00E+00">
                  <c:v>1.6445398999999999E-2</c:v>
                </c:pt>
                <c:pt idx="94" formatCode="0.00E+00">
                  <c:v>1.6445366999999999E-2</c:v>
                </c:pt>
                <c:pt idx="95" formatCode="0.00E+00">
                  <c:v>1.6445346999999999E-2</c:v>
                </c:pt>
                <c:pt idx="96" formatCode="0.00E+00">
                  <c:v>1.6445329999999998E-2</c:v>
                </c:pt>
                <c:pt idx="97" formatCode="0.00E+00">
                  <c:v>1.6445316000000001E-2</c:v>
                </c:pt>
                <c:pt idx="98" formatCode="0.00E+00">
                  <c:v>1.6445305E-2</c:v>
                </c:pt>
                <c:pt idx="99" formatCode="0.00E+00">
                  <c:v>1.6445296000000002E-2</c:v>
                </c:pt>
                <c:pt idx="100" formatCode="0.00E+00">
                  <c:v>1.6445288999999998E-2</c:v>
                </c:pt>
                <c:pt idx="101" formatCode="0.00E+00">
                  <c:v>1.6445283000000002E-2</c:v>
                </c:pt>
                <c:pt idx="102" formatCode="0.00E+00">
                  <c:v>1.6445277000000001E-2</c:v>
                </c:pt>
                <c:pt idx="103" formatCode="0.00E+00">
                  <c:v>1.6445272E-2</c:v>
                </c:pt>
                <c:pt idx="104" formatCode="0.00E+00">
                  <c:v>1.6445267999999999E-2</c:v>
                </c:pt>
                <c:pt idx="105" formatCode="0.00E+00">
                  <c:v>1.6445264000000001E-2</c:v>
                </c:pt>
                <c:pt idx="106" formatCode="0.00E+00">
                  <c:v>1.6445260999999999E-2</c:v>
                </c:pt>
                <c:pt idx="107" formatCode="0.00E+00">
                  <c:v>1.6445259E-2</c:v>
                </c:pt>
                <c:pt idx="108" formatCode="0.00E+00">
                  <c:v>1.6445256999999998E-2</c:v>
                </c:pt>
                <c:pt idx="109" formatCode="0.00E+00">
                  <c:v>1.6445256000000002E-2</c:v>
                </c:pt>
                <c:pt idx="110" formatCode="0.00E+00">
                  <c:v>1.6445255000000002E-2</c:v>
                </c:pt>
                <c:pt idx="111" formatCode="0.00E+00">
                  <c:v>1.6445255000000002E-2</c:v>
                </c:pt>
                <c:pt idx="112" formatCode="0.00E+00">
                  <c:v>1.6445253999999999E-2</c:v>
                </c:pt>
                <c:pt idx="113" formatCode="0.00E+00">
                  <c:v>1.6445253999999999E-2</c:v>
                </c:pt>
                <c:pt idx="114" formatCode="0.00E+00">
                  <c:v>1.6445253999999999E-2</c:v>
                </c:pt>
                <c:pt idx="115" formatCode="0.00E+00">
                  <c:v>1.6445253999999999E-2</c:v>
                </c:pt>
                <c:pt idx="116" formatCode="0.00E+00">
                  <c:v>1.6445255000000002E-2</c:v>
                </c:pt>
                <c:pt idx="117" formatCode="0.00E+00">
                  <c:v>1.6445255000000002E-2</c:v>
                </c:pt>
                <c:pt idx="118" formatCode="0.00E+00">
                  <c:v>1.6445255000000002E-2</c:v>
                </c:pt>
                <c:pt idx="119" formatCode="0.00E+00">
                  <c:v>1.6445255000000002E-2</c:v>
                </c:pt>
                <c:pt idx="120" formatCode="0.00E+00">
                  <c:v>1.6445255000000002E-2</c:v>
                </c:pt>
                <c:pt idx="121" formatCode="0.00E+00">
                  <c:v>1.6445255000000002E-2</c:v>
                </c:pt>
                <c:pt idx="122" formatCode="0.00E+00">
                  <c:v>1.6445255000000002E-2</c:v>
                </c:pt>
                <c:pt idx="123" formatCode="0.00E+00">
                  <c:v>1.6445255000000002E-2</c:v>
                </c:pt>
                <c:pt idx="124" formatCode="0.00E+00">
                  <c:v>1.6445255000000002E-2</c:v>
                </c:pt>
                <c:pt idx="125" formatCode="0.00E+00">
                  <c:v>1.6445255000000002E-2</c:v>
                </c:pt>
                <c:pt idx="126" formatCode="0.00E+00">
                  <c:v>1.6445255000000002E-2</c:v>
                </c:pt>
                <c:pt idx="127" formatCode="0.00E+00">
                  <c:v>1.6445255000000002E-2</c:v>
                </c:pt>
                <c:pt idx="128" formatCode="0.00E+00">
                  <c:v>1.6445255000000002E-2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Tabelle1!$L$1</c:f>
              <c:strCache>
                <c:ptCount val="1"/>
                <c:pt idx="0">
                  <c:v>ε(-80kV)</c:v>
                </c:pt>
              </c:strCache>
            </c:strRef>
          </c:tx>
          <c:marker>
            <c:symbol val="none"/>
          </c:marker>
          <c:xVal>
            <c:numRef>
              <c:f>Tabelle1!$K$2:$K$129</c:f>
              <c:numCache>
                <c:formatCode>General</c:formatCode>
                <c:ptCount val="1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1E-3</c:v>
                </c:pt>
                <c:pt idx="5">
                  <c:v>2E-3</c:v>
                </c:pt>
                <c:pt idx="6">
                  <c:v>3.0000000000000001E-3</c:v>
                </c:pt>
                <c:pt idx="7">
                  <c:v>4.0000000000000001E-3</c:v>
                </c:pt>
                <c:pt idx="8">
                  <c:v>5.0000000000000001E-3</c:v>
                </c:pt>
                <c:pt idx="9">
                  <c:v>6.0000000000000001E-3</c:v>
                </c:pt>
                <c:pt idx="10">
                  <c:v>7.0000000000000001E-3</c:v>
                </c:pt>
                <c:pt idx="11">
                  <c:v>8.0000000000000002E-3</c:v>
                </c:pt>
                <c:pt idx="12">
                  <c:v>8.9999999999999993E-3</c:v>
                </c:pt>
                <c:pt idx="13">
                  <c:v>0.01</c:v>
                </c:pt>
                <c:pt idx="14">
                  <c:v>1.0999999999999999E-2</c:v>
                </c:pt>
                <c:pt idx="15">
                  <c:v>1.2E-2</c:v>
                </c:pt>
                <c:pt idx="16">
                  <c:v>1.2999999999999999E-2</c:v>
                </c:pt>
                <c:pt idx="17">
                  <c:v>1.4E-2</c:v>
                </c:pt>
                <c:pt idx="18">
                  <c:v>1.4999999999999999E-2</c:v>
                </c:pt>
                <c:pt idx="19">
                  <c:v>1.4999999999999999E-2</c:v>
                </c:pt>
                <c:pt idx="20">
                  <c:v>1.6E-2</c:v>
                </c:pt>
                <c:pt idx="21">
                  <c:v>1.7000000000000001E-2</c:v>
                </c:pt>
                <c:pt idx="22">
                  <c:v>1.7999999999999999E-2</c:v>
                </c:pt>
                <c:pt idx="23">
                  <c:v>1.9E-2</c:v>
                </c:pt>
                <c:pt idx="24">
                  <c:v>0.02</c:v>
                </c:pt>
                <c:pt idx="25">
                  <c:v>2.1000000000000001E-2</c:v>
                </c:pt>
                <c:pt idx="26">
                  <c:v>2.1999999999999999E-2</c:v>
                </c:pt>
                <c:pt idx="27">
                  <c:v>2.3E-2</c:v>
                </c:pt>
                <c:pt idx="28">
                  <c:v>2.4E-2</c:v>
                </c:pt>
                <c:pt idx="29">
                  <c:v>2.5000000000000001E-2</c:v>
                </c:pt>
                <c:pt idx="30">
                  <c:v>2.5999999999999999E-2</c:v>
                </c:pt>
                <c:pt idx="31">
                  <c:v>2.7E-2</c:v>
                </c:pt>
                <c:pt idx="32">
                  <c:v>2.8000000000000001E-2</c:v>
                </c:pt>
                <c:pt idx="33">
                  <c:v>2.9000000000000001E-2</c:v>
                </c:pt>
                <c:pt idx="34">
                  <c:v>0.03</c:v>
                </c:pt>
                <c:pt idx="35">
                  <c:v>0.03</c:v>
                </c:pt>
                <c:pt idx="36">
                  <c:v>3.5000000000000003E-2</c:v>
                </c:pt>
                <c:pt idx="37">
                  <c:v>0.04</c:v>
                </c:pt>
                <c:pt idx="38">
                  <c:v>4.4999999999999998E-2</c:v>
                </c:pt>
                <c:pt idx="39">
                  <c:v>0.05</c:v>
                </c:pt>
                <c:pt idx="40">
                  <c:v>5.5E-2</c:v>
                </c:pt>
                <c:pt idx="41">
                  <c:v>0.06</c:v>
                </c:pt>
                <c:pt idx="42">
                  <c:v>6.5000000000000002E-2</c:v>
                </c:pt>
                <c:pt idx="43">
                  <c:v>7.0000000000000007E-2</c:v>
                </c:pt>
                <c:pt idx="44">
                  <c:v>7.4999999999999997E-2</c:v>
                </c:pt>
                <c:pt idx="45">
                  <c:v>0.08</c:v>
                </c:pt>
                <c:pt idx="46">
                  <c:v>8.5000000000000006E-2</c:v>
                </c:pt>
                <c:pt idx="47">
                  <c:v>0.09</c:v>
                </c:pt>
                <c:pt idx="48">
                  <c:v>9.5000000000000001E-2</c:v>
                </c:pt>
                <c:pt idx="49">
                  <c:v>0.1</c:v>
                </c:pt>
                <c:pt idx="50">
                  <c:v>0.105</c:v>
                </c:pt>
                <c:pt idx="51">
                  <c:v>0.11</c:v>
                </c:pt>
                <c:pt idx="52">
                  <c:v>0.115</c:v>
                </c:pt>
                <c:pt idx="53">
                  <c:v>0.12</c:v>
                </c:pt>
                <c:pt idx="54">
                  <c:v>0.125</c:v>
                </c:pt>
                <c:pt idx="55">
                  <c:v>0.13</c:v>
                </c:pt>
                <c:pt idx="56">
                  <c:v>0.13500000000000001</c:v>
                </c:pt>
                <c:pt idx="57">
                  <c:v>0.14000000000000001</c:v>
                </c:pt>
                <c:pt idx="58">
                  <c:v>0.14499999999999999</c:v>
                </c:pt>
                <c:pt idx="59">
                  <c:v>0.15</c:v>
                </c:pt>
                <c:pt idx="60">
                  <c:v>0.15</c:v>
                </c:pt>
                <c:pt idx="61">
                  <c:v>0.155</c:v>
                </c:pt>
                <c:pt idx="62">
                  <c:v>0.16</c:v>
                </c:pt>
                <c:pt idx="63">
                  <c:v>0.16500000000000001</c:v>
                </c:pt>
                <c:pt idx="64">
                  <c:v>0.17</c:v>
                </c:pt>
                <c:pt idx="65">
                  <c:v>0.17499999999999999</c:v>
                </c:pt>
                <c:pt idx="66">
                  <c:v>0.18</c:v>
                </c:pt>
                <c:pt idx="67">
                  <c:v>0.185</c:v>
                </c:pt>
                <c:pt idx="68">
                  <c:v>0.19</c:v>
                </c:pt>
                <c:pt idx="69">
                  <c:v>0.19500000000000001</c:v>
                </c:pt>
                <c:pt idx="70">
                  <c:v>0.2</c:v>
                </c:pt>
                <c:pt idx="71">
                  <c:v>0.20499999999999999</c:v>
                </c:pt>
                <c:pt idx="72">
                  <c:v>0.21</c:v>
                </c:pt>
                <c:pt idx="73">
                  <c:v>0.215</c:v>
                </c:pt>
                <c:pt idx="74">
                  <c:v>0.22</c:v>
                </c:pt>
                <c:pt idx="75">
                  <c:v>0.22500000000000001</c:v>
                </c:pt>
                <c:pt idx="76">
                  <c:v>0.23</c:v>
                </c:pt>
                <c:pt idx="77">
                  <c:v>0.23499999999999999</c:v>
                </c:pt>
                <c:pt idx="78">
                  <c:v>0.24</c:v>
                </c:pt>
                <c:pt idx="79">
                  <c:v>0.245</c:v>
                </c:pt>
                <c:pt idx="80">
                  <c:v>0.25</c:v>
                </c:pt>
                <c:pt idx="81">
                  <c:v>0.255</c:v>
                </c:pt>
                <c:pt idx="82">
                  <c:v>0.26</c:v>
                </c:pt>
                <c:pt idx="83">
                  <c:v>0.26500000000000001</c:v>
                </c:pt>
                <c:pt idx="84">
                  <c:v>0.27</c:v>
                </c:pt>
                <c:pt idx="85">
                  <c:v>0.27500000000000002</c:v>
                </c:pt>
                <c:pt idx="86">
                  <c:v>0.28000000000000003</c:v>
                </c:pt>
                <c:pt idx="87">
                  <c:v>0.28499999999999998</c:v>
                </c:pt>
                <c:pt idx="88">
                  <c:v>0.28999999999999998</c:v>
                </c:pt>
                <c:pt idx="89">
                  <c:v>0.29499999999999998</c:v>
                </c:pt>
                <c:pt idx="90">
                  <c:v>0.3</c:v>
                </c:pt>
                <c:pt idx="91">
                  <c:v>0.30499999999999999</c:v>
                </c:pt>
                <c:pt idx="92">
                  <c:v>0.31</c:v>
                </c:pt>
                <c:pt idx="93">
                  <c:v>0.315</c:v>
                </c:pt>
                <c:pt idx="94">
                  <c:v>0.32</c:v>
                </c:pt>
                <c:pt idx="95">
                  <c:v>0.32500000000000001</c:v>
                </c:pt>
                <c:pt idx="96">
                  <c:v>0.33</c:v>
                </c:pt>
                <c:pt idx="97">
                  <c:v>0.33500000000000002</c:v>
                </c:pt>
                <c:pt idx="98">
                  <c:v>0.34</c:v>
                </c:pt>
                <c:pt idx="99">
                  <c:v>0.34499999999999997</c:v>
                </c:pt>
                <c:pt idx="100">
                  <c:v>0.35</c:v>
                </c:pt>
                <c:pt idx="101">
                  <c:v>0.35499999999999998</c:v>
                </c:pt>
                <c:pt idx="102">
                  <c:v>0.36</c:v>
                </c:pt>
                <c:pt idx="103">
                  <c:v>0.36499999999999999</c:v>
                </c:pt>
                <c:pt idx="104">
                  <c:v>0.37</c:v>
                </c:pt>
                <c:pt idx="105">
                  <c:v>0.375</c:v>
                </c:pt>
                <c:pt idx="106">
                  <c:v>0.38</c:v>
                </c:pt>
                <c:pt idx="107">
                  <c:v>0.38500000000000001</c:v>
                </c:pt>
                <c:pt idx="108">
                  <c:v>0.39</c:v>
                </c:pt>
                <c:pt idx="109">
                  <c:v>0.39500000000000002</c:v>
                </c:pt>
                <c:pt idx="110">
                  <c:v>0.4</c:v>
                </c:pt>
                <c:pt idx="111">
                  <c:v>0.40500000000000003</c:v>
                </c:pt>
                <c:pt idx="112">
                  <c:v>0.41</c:v>
                </c:pt>
                <c:pt idx="113">
                  <c:v>0.41499999999999998</c:v>
                </c:pt>
                <c:pt idx="114">
                  <c:v>0.42</c:v>
                </c:pt>
                <c:pt idx="115">
                  <c:v>0.42499999999999999</c:v>
                </c:pt>
                <c:pt idx="116">
                  <c:v>0.43</c:v>
                </c:pt>
                <c:pt idx="117">
                  <c:v>0.435</c:v>
                </c:pt>
                <c:pt idx="118">
                  <c:v>0.44</c:v>
                </c:pt>
                <c:pt idx="119">
                  <c:v>0.44500000000000001</c:v>
                </c:pt>
                <c:pt idx="120">
                  <c:v>0.45</c:v>
                </c:pt>
                <c:pt idx="121">
                  <c:v>0.45500000000000002</c:v>
                </c:pt>
                <c:pt idx="122">
                  <c:v>0.46</c:v>
                </c:pt>
                <c:pt idx="123">
                  <c:v>0.46500000000000002</c:v>
                </c:pt>
                <c:pt idx="124">
                  <c:v>0.47</c:v>
                </c:pt>
                <c:pt idx="125">
                  <c:v>0.47499999999999998</c:v>
                </c:pt>
                <c:pt idx="126">
                  <c:v>0.48</c:v>
                </c:pt>
                <c:pt idx="127">
                  <c:v>0.48499999999999999</c:v>
                </c:pt>
              </c:numCache>
            </c:numRef>
          </c:xVal>
          <c:yVal>
            <c:numRef>
              <c:f>Tabelle1!$L:$L</c:f>
              <c:numCache>
                <c:formatCode>General</c:formatCode>
                <c:ptCount val="10485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.00E+00">
                  <c:v>0.18310372000000003</c:v>
                </c:pt>
                <c:pt idx="6" formatCode="0.00E+00">
                  <c:v>0.13066853</c:v>
                </c:pt>
                <c:pt idx="7" formatCode="0.00E+00">
                  <c:v>0.10220405</c:v>
                </c:pt>
                <c:pt idx="8" formatCode="0.00E+00">
                  <c:v>8.7927599999999995E-2</c:v>
                </c:pt>
                <c:pt idx="9" formatCode="0.00E+00">
                  <c:v>7.7530607000000001E-2</c:v>
                </c:pt>
                <c:pt idx="10" formatCode="0.00E+00">
                  <c:v>7.0445545999999998E-2</c:v>
                </c:pt>
                <c:pt idx="11" formatCode="0.00E+00">
                  <c:v>6.4709830999999995E-2</c:v>
                </c:pt>
                <c:pt idx="12" formatCode="0.00E+00">
                  <c:v>6.0347646000000005E-2</c:v>
                </c:pt>
                <c:pt idx="13" formatCode="0.00E+00">
                  <c:v>5.6632375999999998E-2</c:v>
                </c:pt>
                <c:pt idx="14" formatCode="0.00E+00">
                  <c:v>5.3626918999999995E-2</c:v>
                </c:pt>
                <c:pt idx="15" formatCode="0.00E+00">
                  <c:v>5.0988275E-2</c:v>
                </c:pt>
                <c:pt idx="16" formatCode="0.00E+00">
                  <c:v>4.8766992999999995E-2</c:v>
                </c:pt>
                <c:pt idx="17" formatCode="0.00E+00">
                  <c:v>4.6776906E-2</c:v>
                </c:pt>
                <c:pt idx="18" formatCode="0.00E+00">
                  <c:v>4.5054336E-2</c:v>
                </c:pt>
                <c:pt idx="19" formatCode="0.00E+00">
                  <c:v>4.3488683E-2</c:v>
                </c:pt>
                <c:pt idx="20" formatCode="0.00E+00">
                  <c:v>4.3488683E-2</c:v>
                </c:pt>
                <c:pt idx="21" formatCode="0.00E+00">
                  <c:v>4.2105145000000004E-2</c:v>
                </c:pt>
                <c:pt idx="22" formatCode="0.00E+00">
                  <c:v>4.0834073999999998E-2</c:v>
                </c:pt>
                <c:pt idx="23" formatCode="0.00E+00">
                  <c:v>3.9692791999999998E-2</c:v>
                </c:pt>
                <c:pt idx="24" formatCode="0.00E+00">
                  <c:v>3.8635447000000003E-2</c:v>
                </c:pt>
                <c:pt idx="25" formatCode="0.00E+00">
                  <c:v>3.7674253999999997E-2</c:v>
                </c:pt>
                <c:pt idx="26" formatCode="0.00E+00">
                  <c:v>3.6777592999999997E-2</c:v>
                </c:pt>
                <c:pt idx="27" formatCode="0.00E+00">
                  <c:v>3.5955358E-2</c:v>
                </c:pt>
                <c:pt idx="28" formatCode="0.00E+00">
                  <c:v>3.5183918000000002E-2</c:v>
                </c:pt>
                <c:pt idx="29" formatCode="0.00E+00">
                  <c:v>3.4475310000000002E-2</c:v>
                </c:pt>
                <c:pt idx="30" formatCode="0.00E+00">
                  <c:v>3.3807047E-2</c:v>
                </c:pt>
                <c:pt idx="31" formatCode="0.00E+00">
                  <c:v>3.3204012999999998E-2</c:v>
                </c:pt>
                <c:pt idx="32" formatCode="0.00E+00">
                  <c:v>3.2632337999999997E-2</c:v>
                </c:pt>
                <c:pt idx="33" formatCode="0.00E+00">
                  <c:v>3.2155946000000005E-2</c:v>
                </c:pt>
                <c:pt idx="34" formatCode="0.00E+00">
                  <c:v>3.1704773000000006E-2</c:v>
                </c:pt>
                <c:pt idx="35" formatCode="0.00E+00">
                  <c:v>3.1381208000000001E-2</c:v>
                </c:pt>
                <c:pt idx="36" formatCode="0.00E+00">
                  <c:v>3.1381208000000001E-2</c:v>
                </c:pt>
                <c:pt idx="37" formatCode="0.00E+00">
                  <c:v>3.0749876999999998E-2</c:v>
                </c:pt>
                <c:pt idx="38" formatCode="0.00E+00">
                  <c:v>3.0715115999999997E-2</c:v>
                </c:pt>
                <c:pt idx="39" formatCode="0.00E+00">
                  <c:v>3.0713397000000003E-2</c:v>
                </c:pt>
                <c:pt idx="40" formatCode="0.00E+00">
                  <c:v>3.0713063000000002E-2</c:v>
                </c:pt>
                <c:pt idx="41" formatCode="0.00E+00">
                  <c:v>3.0711183E-2</c:v>
                </c:pt>
                <c:pt idx="42" formatCode="0.00E+00">
                  <c:v>3.0704409000000002E-2</c:v>
                </c:pt>
                <c:pt idx="43" formatCode="0.00E+00">
                  <c:v>3.0609872E-2</c:v>
                </c:pt>
                <c:pt idx="44" formatCode="0.00E+00">
                  <c:v>3.0221567000000001E-2</c:v>
                </c:pt>
                <c:pt idx="45" formatCode="0.00E+00">
                  <c:v>2.9543079999999999E-2</c:v>
                </c:pt>
                <c:pt idx="46" formatCode="0.00E+00">
                  <c:v>2.8596272000000002E-2</c:v>
                </c:pt>
                <c:pt idx="47" formatCode="0.00E+00">
                  <c:v>2.7323152E-2</c:v>
                </c:pt>
                <c:pt idx="48" formatCode="0.00E+00">
                  <c:v>2.5867105000000001E-2</c:v>
                </c:pt>
                <c:pt idx="49" formatCode="0.00E+00">
                  <c:v>2.4316293000000003E-2</c:v>
                </c:pt>
                <c:pt idx="50" formatCode="0.00E+00">
                  <c:v>2.2895365000000001E-2</c:v>
                </c:pt>
                <c:pt idx="51" formatCode="0.00E+00">
                  <c:v>2.1719687999999997E-2</c:v>
                </c:pt>
                <c:pt idx="52" formatCode="0.00E+00">
                  <c:v>2.0727376000000002E-2</c:v>
                </c:pt>
                <c:pt idx="53" formatCode="0.00E+00">
                  <c:v>1.9882538999999998E-2</c:v>
                </c:pt>
                <c:pt idx="54" formatCode="0.00E+00">
                  <c:v>1.9151428000000002E-2</c:v>
                </c:pt>
                <c:pt idx="55" formatCode="0.00E+00">
                  <c:v>1.8520624999999999E-2</c:v>
                </c:pt>
                <c:pt idx="56" formatCode="0.00E+00">
                  <c:v>1.7966862E-2</c:v>
                </c:pt>
                <c:pt idx="57" formatCode="0.00E+00">
                  <c:v>1.7482002E-2</c:v>
                </c:pt>
                <c:pt idx="58" formatCode="0.00E+00">
                  <c:v>1.7049913999999999E-2</c:v>
                </c:pt>
                <c:pt idx="59" formatCode="0.00E+00">
                  <c:v>1.6665231999999999E-2</c:v>
                </c:pt>
                <c:pt idx="60" formatCode="0.00E+00">
                  <c:v>1.6318785999999998E-2</c:v>
                </c:pt>
                <c:pt idx="61" formatCode="0.00E+00">
                  <c:v>1.6318785999999998E-2</c:v>
                </c:pt>
                <c:pt idx="62" formatCode="0.00E+00">
                  <c:v>1.6007978999999999E-2</c:v>
                </c:pt>
                <c:pt idx="63" formatCode="0.00E+00">
                  <c:v>1.5724334E-2</c:v>
                </c:pt>
                <c:pt idx="64" formatCode="0.00E+00">
                  <c:v>1.5465509000000001E-2</c:v>
                </c:pt>
                <c:pt idx="65" formatCode="0.00E+00">
                  <c:v>1.5227755000000001E-2</c:v>
                </c:pt>
                <c:pt idx="66" formatCode="0.00E+00">
                  <c:v>1.5009548000000001E-2</c:v>
                </c:pt>
                <c:pt idx="67" formatCode="0.00E+00">
                  <c:v>1.4806084000000001E-2</c:v>
                </c:pt>
                <c:pt idx="68" formatCode="0.00E+00">
                  <c:v>1.4616391000000001E-2</c:v>
                </c:pt>
                <c:pt idx="69" formatCode="0.00E+00">
                  <c:v>1.4438914000000001E-2</c:v>
                </c:pt>
                <c:pt idx="70" formatCode="0.00E+00">
                  <c:v>1.4273021E-2</c:v>
                </c:pt>
                <c:pt idx="71" formatCode="0.00E+00">
                  <c:v>1.4116324999999999E-2</c:v>
                </c:pt>
                <c:pt idx="72" formatCode="0.00E+00">
                  <c:v>1.3967747000000001E-2</c:v>
                </c:pt>
                <c:pt idx="73" formatCode="0.00E+00">
                  <c:v>1.3826692E-2</c:v>
                </c:pt>
                <c:pt idx="74" formatCode="0.00E+00">
                  <c:v>1.3692741000000001E-2</c:v>
                </c:pt>
                <c:pt idx="75" formatCode="0.00E+00">
                  <c:v>1.3566451E-2</c:v>
                </c:pt>
                <c:pt idx="76" formatCode="0.00E+00">
                  <c:v>1.3461631999999999E-2</c:v>
                </c:pt>
                <c:pt idx="77" formatCode="0.00E+00">
                  <c:v>1.3383397999999999E-2</c:v>
                </c:pt>
                <c:pt idx="78" formatCode="0.00E+00">
                  <c:v>1.3330155000000002E-2</c:v>
                </c:pt>
                <c:pt idx="79" formatCode="0.00E+00">
                  <c:v>1.3301619000000001E-2</c:v>
                </c:pt>
                <c:pt idx="80" formatCode="0.00E+00">
                  <c:v>1.3295478999999999E-2</c:v>
                </c:pt>
                <c:pt idx="81" formatCode="0.00E+00">
                  <c:v>1.3295553E-2</c:v>
                </c:pt>
                <c:pt idx="82" formatCode="0.00E+00">
                  <c:v>1.3295613999999999E-2</c:v>
                </c:pt>
                <c:pt idx="83" formatCode="0.00E+00">
                  <c:v>1.3295814999999999E-2</c:v>
                </c:pt>
                <c:pt idx="84" formatCode="0.00E+00">
                  <c:v>1.3295695000000001E-2</c:v>
                </c:pt>
                <c:pt idx="85" formatCode="0.00E+00">
                  <c:v>1.3295491E-2</c:v>
                </c:pt>
                <c:pt idx="86" formatCode="0.00E+00">
                  <c:v>1.3295288000000001E-2</c:v>
                </c:pt>
                <c:pt idx="87" formatCode="0.00E+00">
                  <c:v>1.3295115999999999E-2</c:v>
                </c:pt>
                <c:pt idx="88" formatCode="0.00E+00">
                  <c:v>1.329497E-2</c:v>
                </c:pt>
                <c:pt idx="89" formatCode="0.00E+00">
                  <c:v>1.3294854E-2</c:v>
                </c:pt>
                <c:pt idx="90" formatCode="0.00E+00">
                  <c:v>1.3294762999999999E-2</c:v>
                </c:pt>
                <c:pt idx="91" formatCode="0.00E+00">
                  <c:v>1.329469E-2</c:v>
                </c:pt>
                <c:pt idx="92" formatCode="0.00E+00">
                  <c:v>1.3294631000000001E-2</c:v>
                </c:pt>
                <c:pt idx="93" formatCode="0.00E+00">
                  <c:v>1.3294587E-2</c:v>
                </c:pt>
                <c:pt idx="94" formatCode="0.00E+00">
                  <c:v>1.3294558000000001E-2</c:v>
                </c:pt>
                <c:pt idx="95" formatCode="0.00E+00">
                  <c:v>1.3294540000000001E-2</c:v>
                </c:pt>
                <c:pt idx="96" formatCode="0.00E+00">
                  <c:v>1.3294524E-2</c:v>
                </c:pt>
                <c:pt idx="97" formatCode="0.00E+00">
                  <c:v>1.3294511E-2</c:v>
                </c:pt>
                <c:pt idx="98" formatCode="0.00E+00">
                  <c:v>1.3294501E-2</c:v>
                </c:pt>
                <c:pt idx="99" formatCode="0.00E+00">
                  <c:v>1.3294492999999999E-2</c:v>
                </c:pt>
                <c:pt idx="100" formatCode="0.00E+00">
                  <c:v>1.3294486999999999E-2</c:v>
                </c:pt>
                <c:pt idx="101" formatCode="0.00E+00">
                  <c:v>1.3294480999999999E-2</c:v>
                </c:pt>
                <c:pt idx="102" formatCode="0.00E+00">
                  <c:v>1.3294476E-2</c:v>
                </c:pt>
                <c:pt idx="103" formatCode="0.00E+00">
                  <c:v>1.3294470999999999E-2</c:v>
                </c:pt>
                <c:pt idx="104" formatCode="0.00E+00">
                  <c:v>1.3294466999999999E-2</c:v>
                </c:pt>
                <c:pt idx="105" formatCode="0.00E+00">
                  <c:v>1.3294464000000001E-2</c:v>
                </c:pt>
                <c:pt idx="106" formatCode="0.00E+00">
                  <c:v>1.3294460999999999E-2</c:v>
                </c:pt>
                <c:pt idx="107" formatCode="0.00E+00">
                  <c:v>1.3294459E-2</c:v>
                </c:pt>
                <c:pt idx="108" formatCode="0.00E+00">
                  <c:v>1.3294456999999999E-2</c:v>
                </c:pt>
                <c:pt idx="109" formatCode="0.00E+00">
                  <c:v>1.3294456E-2</c:v>
                </c:pt>
                <c:pt idx="110" formatCode="0.00E+00">
                  <c:v>1.3294456E-2</c:v>
                </c:pt>
                <c:pt idx="111" formatCode="0.00E+00">
                  <c:v>1.3294454999999998E-2</c:v>
                </c:pt>
                <c:pt idx="112" formatCode="0.00E+00">
                  <c:v>1.3294454999999998E-2</c:v>
                </c:pt>
                <c:pt idx="113" formatCode="0.00E+00">
                  <c:v>1.3294454999999998E-2</c:v>
                </c:pt>
                <c:pt idx="114" formatCode="0.00E+00">
                  <c:v>1.3294454999999998E-2</c:v>
                </c:pt>
                <c:pt idx="115" formatCode="0.00E+00">
                  <c:v>1.3294454999999998E-2</c:v>
                </c:pt>
                <c:pt idx="116" formatCode="0.00E+00">
                  <c:v>1.3294454999999998E-2</c:v>
                </c:pt>
                <c:pt idx="117" formatCode="0.00E+00">
                  <c:v>1.3294454999999998E-2</c:v>
                </c:pt>
                <c:pt idx="118" formatCode="0.00E+00">
                  <c:v>1.3294454999999998E-2</c:v>
                </c:pt>
                <c:pt idx="119" formatCode="0.00E+00">
                  <c:v>1.3294454999999998E-2</c:v>
                </c:pt>
                <c:pt idx="120" formatCode="0.00E+00">
                  <c:v>1.3294456E-2</c:v>
                </c:pt>
                <c:pt idx="121" formatCode="0.00E+00">
                  <c:v>1.3294456E-2</c:v>
                </c:pt>
                <c:pt idx="122" formatCode="0.00E+00">
                  <c:v>1.3294456E-2</c:v>
                </c:pt>
                <c:pt idx="123" formatCode="0.00E+00">
                  <c:v>1.3294456E-2</c:v>
                </c:pt>
                <c:pt idx="124" formatCode="0.00E+00">
                  <c:v>1.3294456E-2</c:v>
                </c:pt>
                <c:pt idx="125" formatCode="0.00E+00">
                  <c:v>1.3294456E-2</c:v>
                </c:pt>
                <c:pt idx="126" formatCode="0.00E+00">
                  <c:v>1.3294456E-2</c:v>
                </c:pt>
                <c:pt idx="127" formatCode="0.00E+00">
                  <c:v>1.3294456E-2</c:v>
                </c:pt>
                <c:pt idx="128" formatCode="0.00E+00">
                  <c:v>1.3294456E-2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Tabelle1!$N$1</c:f>
              <c:strCache>
                <c:ptCount val="1"/>
                <c:pt idx="0">
                  <c:v>ε(-90kV)</c:v>
                </c:pt>
              </c:strCache>
            </c:strRef>
          </c:tx>
          <c:marker>
            <c:symbol val="none"/>
          </c:marker>
          <c:xVal>
            <c:numRef>
              <c:f>Tabelle1!$M$2:$M$129</c:f>
              <c:numCache>
                <c:formatCode>General</c:formatCode>
                <c:ptCount val="1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1E-3</c:v>
                </c:pt>
                <c:pt idx="5">
                  <c:v>2E-3</c:v>
                </c:pt>
                <c:pt idx="6">
                  <c:v>3.0000000000000001E-3</c:v>
                </c:pt>
                <c:pt idx="7">
                  <c:v>4.0000000000000001E-3</c:v>
                </c:pt>
                <c:pt idx="8">
                  <c:v>5.0000000000000001E-3</c:v>
                </c:pt>
                <c:pt idx="9">
                  <c:v>6.0000000000000001E-3</c:v>
                </c:pt>
                <c:pt idx="10">
                  <c:v>7.0000000000000001E-3</c:v>
                </c:pt>
                <c:pt idx="11">
                  <c:v>8.0000000000000002E-3</c:v>
                </c:pt>
                <c:pt idx="12">
                  <c:v>8.9999999999999993E-3</c:v>
                </c:pt>
                <c:pt idx="13">
                  <c:v>0.01</c:v>
                </c:pt>
                <c:pt idx="14">
                  <c:v>1.0999999999999999E-2</c:v>
                </c:pt>
                <c:pt idx="15">
                  <c:v>1.2E-2</c:v>
                </c:pt>
                <c:pt idx="16">
                  <c:v>1.2999999999999999E-2</c:v>
                </c:pt>
                <c:pt idx="17">
                  <c:v>1.4E-2</c:v>
                </c:pt>
                <c:pt idx="18">
                  <c:v>1.4999999999999999E-2</c:v>
                </c:pt>
                <c:pt idx="19">
                  <c:v>1.4999999999999999E-2</c:v>
                </c:pt>
                <c:pt idx="20">
                  <c:v>1.6E-2</c:v>
                </c:pt>
                <c:pt idx="21">
                  <c:v>1.7000000000000001E-2</c:v>
                </c:pt>
                <c:pt idx="22">
                  <c:v>1.7999999999999999E-2</c:v>
                </c:pt>
                <c:pt idx="23">
                  <c:v>1.9E-2</c:v>
                </c:pt>
                <c:pt idx="24">
                  <c:v>0.02</c:v>
                </c:pt>
                <c:pt idx="25">
                  <c:v>2.1000000000000001E-2</c:v>
                </c:pt>
                <c:pt idx="26">
                  <c:v>2.1999999999999999E-2</c:v>
                </c:pt>
                <c:pt idx="27">
                  <c:v>2.3E-2</c:v>
                </c:pt>
                <c:pt idx="28">
                  <c:v>2.4E-2</c:v>
                </c:pt>
                <c:pt idx="29">
                  <c:v>2.5000000000000001E-2</c:v>
                </c:pt>
                <c:pt idx="30">
                  <c:v>2.5999999999999999E-2</c:v>
                </c:pt>
                <c:pt idx="31">
                  <c:v>2.7E-2</c:v>
                </c:pt>
                <c:pt idx="32">
                  <c:v>2.8000000000000001E-2</c:v>
                </c:pt>
                <c:pt idx="33">
                  <c:v>2.9000000000000001E-2</c:v>
                </c:pt>
                <c:pt idx="34">
                  <c:v>0.03</c:v>
                </c:pt>
                <c:pt idx="35">
                  <c:v>0.03</c:v>
                </c:pt>
                <c:pt idx="36">
                  <c:v>3.5000000000000003E-2</c:v>
                </c:pt>
                <c:pt idx="37">
                  <c:v>0.04</c:v>
                </c:pt>
                <c:pt idx="38">
                  <c:v>4.4999999999999998E-2</c:v>
                </c:pt>
                <c:pt idx="39">
                  <c:v>0.05</c:v>
                </c:pt>
                <c:pt idx="40">
                  <c:v>5.5E-2</c:v>
                </c:pt>
                <c:pt idx="41">
                  <c:v>0.06</c:v>
                </c:pt>
                <c:pt idx="42">
                  <c:v>6.5000000000000002E-2</c:v>
                </c:pt>
                <c:pt idx="43">
                  <c:v>7.0000000000000007E-2</c:v>
                </c:pt>
                <c:pt idx="44">
                  <c:v>7.4999999999999997E-2</c:v>
                </c:pt>
                <c:pt idx="45">
                  <c:v>0.08</c:v>
                </c:pt>
                <c:pt idx="46">
                  <c:v>8.5000000000000006E-2</c:v>
                </c:pt>
                <c:pt idx="47">
                  <c:v>0.09</c:v>
                </c:pt>
                <c:pt idx="48">
                  <c:v>9.5000000000000001E-2</c:v>
                </c:pt>
                <c:pt idx="49">
                  <c:v>0.1</c:v>
                </c:pt>
                <c:pt idx="50">
                  <c:v>0.105</c:v>
                </c:pt>
                <c:pt idx="51">
                  <c:v>0.11</c:v>
                </c:pt>
                <c:pt idx="52">
                  <c:v>0.115</c:v>
                </c:pt>
                <c:pt idx="53">
                  <c:v>0.12</c:v>
                </c:pt>
                <c:pt idx="54">
                  <c:v>0.125</c:v>
                </c:pt>
                <c:pt idx="55">
                  <c:v>0.13</c:v>
                </c:pt>
                <c:pt idx="56">
                  <c:v>0.13500000000000001</c:v>
                </c:pt>
                <c:pt idx="57">
                  <c:v>0.14000000000000001</c:v>
                </c:pt>
                <c:pt idx="58">
                  <c:v>0.14499999999999999</c:v>
                </c:pt>
                <c:pt idx="59">
                  <c:v>0.15</c:v>
                </c:pt>
                <c:pt idx="60">
                  <c:v>0.15</c:v>
                </c:pt>
                <c:pt idx="61">
                  <c:v>0.155</c:v>
                </c:pt>
                <c:pt idx="62">
                  <c:v>0.16</c:v>
                </c:pt>
                <c:pt idx="63">
                  <c:v>0.16500000000000001</c:v>
                </c:pt>
                <c:pt idx="64">
                  <c:v>0.17</c:v>
                </c:pt>
                <c:pt idx="65">
                  <c:v>0.17499999999999999</c:v>
                </c:pt>
                <c:pt idx="66">
                  <c:v>0.18</c:v>
                </c:pt>
                <c:pt idx="67">
                  <c:v>0.185</c:v>
                </c:pt>
                <c:pt idx="68">
                  <c:v>0.19</c:v>
                </c:pt>
                <c:pt idx="69">
                  <c:v>0.19500000000000001</c:v>
                </c:pt>
                <c:pt idx="70">
                  <c:v>0.2</c:v>
                </c:pt>
                <c:pt idx="71">
                  <c:v>0.20499999999999999</c:v>
                </c:pt>
                <c:pt idx="72">
                  <c:v>0.21</c:v>
                </c:pt>
                <c:pt idx="73">
                  <c:v>0.215</c:v>
                </c:pt>
                <c:pt idx="74">
                  <c:v>0.22</c:v>
                </c:pt>
                <c:pt idx="75">
                  <c:v>0.22500000000000001</c:v>
                </c:pt>
                <c:pt idx="76">
                  <c:v>0.23</c:v>
                </c:pt>
                <c:pt idx="77">
                  <c:v>0.23499999999999999</c:v>
                </c:pt>
                <c:pt idx="78">
                  <c:v>0.24</c:v>
                </c:pt>
                <c:pt idx="79">
                  <c:v>0.245</c:v>
                </c:pt>
                <c:pt idx="80">
                  <c:v>0.25</c:v>
                </c:pt>
                <c:pt idx="81">
                  <c:v>0.255</c:v>
                </c:pt>
                <c:pt idx="82">
                  <c:v>0.26</c:v>
                </c:pt>
                <c:pt idx="83">
                  <c:v>0.26500000000000001</c:v>
                </c:pt>
                <c:pt idx="84">
                  <c:v>0.27</c:v>
                </c:pt>
                <c:pt idx="85">
                  <c:v>0.27500000000000002</c:v>
                </c:pt>
                <c:pt idx="86">
                  <c:v>0.28000000000000003</c:v>
                </c:pt>
                <c:pt idx="87">
                  <c:v>0.28499999999999998</c:v>
                </c:pt>
                <c:pt idx="88">
                  <c:v>0.28999999999999998</c:v>
                </c:pt>
                <c:pt idx="89">
                  <c:v>0.29499999999999998</c:v>
                </c:pt>
                <c:pt idx="90">
                  <c:v>0.3</c:v>
                </c:pt>
                <c:pt idx="91">
                  <c:v>0.30499999999999999</c:v>
                </c:pt>
                <c:pt idx="92">
                  <c:v>0.31</c:v>
                </c:pt>
                <c:pt idx="93">
                  <c:v>0.315</c:v>
                </c:pt>
                <c:pt idx="94">
                  <c:v>0.32</c:v>
                </c:pt>
                <c:pt idx="95">
                  <c:v>0.32500000000000001</c:v>
                </c:pt>
                <c:pt idx="96">
                  <c:v>0.33</c:v>
                </c:pt>
                <c:pt idx="97">
                  <c:v>0.33500000000000002</c:v>
                </c:pt>
                <c:pt idx="98">
                  <c:v>0.34</c:v>
                </c:pt>
                <c:pt idx="99">
                  <c:v>0.34499999999999997</c:v>
                </c:pt>
                <c:pt idx="100">
                  <c:v>0.35</c:v>
                </c:pt>
                <c:pt idx="101">
                  <c:v>0.35499999999999998</c:v>
                </c:pt>
                <c:pt idx="102">
                  <c:v>0.36</c:v>
                </c:pt>
                <c:pt idx="103">
                  <c:v>0.36499999999999999</c:v>
                </c:pt>
                <c:pt idx="104">
                  <c:v>0.37</c:v>
                </c:pt>
                <c:pt idx="105">
                  <c:v>0.375</c:v>
                </c:pt>
                <c:pt idx="106">
                  <c:v>0.38</c:v>
                </c:pt>
                <c:pt idx="107">
                  <c:v>0.38500000000000001</c:v>
                </c:pt>
                <c:pt idx="108">
                  <c:v>0.39</c:v>
                </c:pt>
                <c:pt idx="109">
                  <c:v>0.39500000000000002</c:v>
                </c:pt>
                <c:pt idx="110">
                  <c:v>0.4</c:v>
                </c:pt>
                <c:pt idx="111">
                  <c:v>0.40500000000000003</c:v>
                </c:pt>
                <c:pt idx="112">
                  <c:v>0.41</c:v>
                </c:pt>
                <c:pt idx="113">
                  <c:v>0.41499999999999998</c:v>
                </c:pt>
                <c:pt idx="114">
                  <c:v>0.42</c:v>
                </c:pt>
                <c:pt idx="115">
                  <c:v>0.42499999999999999</c:v>
                </c:pt>
                <c:pt idx="116">
                  <c:v>0.43</c:v>
                </c:pt>
                <c:pt idx="117">
                  <c:v>0.435</c:v>
                </c:pt>
                <c:pt idx="118">
                  <c:v>0.44</c:v>
                </c:pt>
                <c:pt idx="119">
                  <c:v>0.44500000000000001</c:v>
                </c:pt>
                <c:pt idx="120">
                  <c:v>0.45</c:v>
                </c:pt>
                <c:pt idx="121">
                  <c:v>0.45500000000000002</c:v>
                </c:pt>
                <c:pt idx="122">
                  <c:v>0.46</c:v>
                </c:pt>
                <c:pt idx="123">
                  <c:v>0.46500000000000002</c:v>
                </c:pt>
                <c:pt idx="124">
                  <c:v>0.47</c:v>
                </c:pt>
                <c:pt idx="125">
                  <c:v>0.47499999999999998</c:v>
                </c:pt>
                <c:pt idx="126">
                  <c:v>0.48</c:v>
                </c:pt>
                <c:pt idx="127">
                  <c:v>0.48499999999999999</c:v>
                </c:pt>
              </c:numCache>
            </c:numRef>
          </c:xVal>
          <c:yVal>
            <c:numRef>
              <c:f>Tabelle1!$N:$N</c:f>
              <c:numCache>
                <c:formatCode>General</c:formatCode>
                <c:ptCount val="10485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.00E+00">
                  <c:v>0.12820052000000001</c:v>
                </c:pt>
                <c:pt idx="6" formatCode="0.00E+00">
                  <c:v>0.11864083</c:v>
                </c:pt>
                <c:pt idx="7" formatCode="0.00E+00">
                  <c:v>0.10989665</c:v>
                </c:pt>
                <c:pt idx="8" formatCode="0.00E+00">
                  <c:v>9.4389195999999995E-2</c:v>
                </c:pt>
                <c:pt idx="9" formatCode="0.00E+00">
                  <c:v>8.3270949000000011E-2</c:v>
                </c:pt>
                <c:pt idx="10" formatCode="0.00E+00">
                  <c:v>7.5667365E-2</c:v>
                </c:pt>
                <c:pt idx="11" formatCode="0.00E+00">
                  <c:v>6.9498156000000005E-2</c:v>
                </c:pt>
                <c:pt idx="12" formatCode="0.00E+00">
                  <c:v>6.4852891999999995E-2</c:v>
                </c:pt>
                <c:pt idx="13" formatCode="0.00E+00">
                  <c:v>6.0843801999999995E-2</c:v>
                </c:pt>
                <c:pt idx="14" formatCode="0.00E+00">
                  <c:v>5.7658608E-2</c:v>
                </c:pt>
                <c:pt idx="15" formatCode="0.00E+00">
                  <c:v>5.4806923E-2</c:v>
                </c:pt>
                <c:pt idx="16" formatCode="0.00E+00">
                  <c:v>5.2459658999999999E-2</c:v>
                </c:pt>
                <c:pt idx="17" formatCode="0.00E+00">
                  <c:v>5.0307038999999998E-2</c:v>
                </c:pt>
                <c:pt idx="18" formatCode="0.00E+00">
                  <c:v>4.8490459E-2</c:v>
                </c:pt>
                <c:pt idx="19" formatCode="0.00E+00">
                  <c:v>4.6796099000000001E-2</c:v>
                </c:pt>
                <c:pt idx="20" formatCode="0.00E+00">
                  <c:v>4.6796099000000001E-2</c:v>
                </c:pt>
                <c:pt idx="21" formatCode="0.00E+00">
                  <c:v>4.5339119000000004E-2</c:v>
                </c:pt>
                <c:pt idx="22" formatCode="0.00E+00">
                  <c:v>4.3963019999999998E-2</c:v>
                </c:pt>
                <c:pt idx="23" formatCode="0.00E+00">
                  <c:v>4.2761768999999998E-2</c:v>
                </c:pt>
                <c:pt idx="24" formatCode="0.00E+00">
                  <c:v>4.1616435E-2</c:v>
                </c:pt>
                <c:pt idx="25" formatCode="0.00E+00">
                  <c:v>4.0605295E-2</c:v>
                </c:pt>
                <c:pt idx="26" formatCode="0.00E+00">
                  <c:v>3.9635032000000001E-2</c:v>
                </c:pt>
                <c:pt idx="27" formatCode="0.00E+00">
                  <c:v>3.8769660999999997E-2</c:v>
                </c:pt>
                <c:pt idx="28" formatCode="0.00E+00">
                  <c:v>3.7935178999999999E-2</c:v>
                </c:pt>
                <c:pt idx="29" formatCode="0.00E+00">
                  <c:v>3.7189414000000004E-2</c:v>
                </c:pt>
                <c:pt idx="30" formatCode="0.00E+00">
                  <c:v>3.6464673999999996E-2</c:v>
                </c:pt>
                <c:pt idx="31" formatCode="0.00E+00">
                  <c:v>3.5831957999999997E-2</c:v>
                </c:pt>
                <c:pt idx="32" formatCode="0.00E+00">
                  <c:v>3.5203900000000003E-2</c:v>
                </c:pt>
                <c:pt idx="33" formatCode="0.00E+00">
                  <c:v>3.4714294E-2</c:v>
                </c:pt>
                <c:pt idx="34" formatCode="0.00E+00">
                  <c:v>3.4192554E-2</c:v>
                </c:pt>
                <c:pt idx="35" formatCode="0.00E+00">
                  <c:v>3.3903075000000005E-2</c:v>
                </c:pt>
                <c:pt idx="36" formatCode="0.00E+00">
                  <c:v>3.3903075000000005E-2</c:v>
                </c:pt>
                <c:pt idx="37" formatCode="0.00E+00">
                  <c:v>3.3206123999999997E-2</c:v>
                </c:pt>
                <c:pt idx="38" formatCode="0.00E+00">
                  <c:v>3.3175047000000006E-2</c:v>
                </c:pt>
                <c:pt idx="39" formatCode="0.00E+00">
                  <c:v>3.3173158000000001E-2</c:v>
                </c:pt>
                <c:pt idx="40" formatCode="0.00E+00">
                  <c:v>3.3172578000000001E-2</c:v>
                </c:pt>
                <c:pt idx="41" formatCode="0.00E+00">
                  <c:v>3.3168810999999999E-2</c:v>
                </c:pt>
                <c:pt idx="42" formatCode="0.00E+00">
                  <c:v>3.3150430000000002E-2</c:v>
                </c:pt>
                <c:pt idx="43" formatCode="0.00E+00">
                  <c:v>3.2935640000000002E-2</c:v>
                </c:pt>
                <c:pt idx="44" formatCode="0.00E+00">
                  <c:v>3.2012840000000001E-2</c:v>
                </c:pt>
                <c:pt idx="45" formatCode="0.00E+00">
                  <c:v>3.0545828000000001E-2</c:v>
                </c:pt>
                <c:pt idx="46" formatCode="0.00E+00">
                  <c:v>2.8622311000000001E-2</c:v>
                </c:pt>
                <c:pt idx="47" formatCode="0.00E+00">
                  <c:v>2.6335129999999998E-2</c:v>
                </c:pt>
                <c:pt idx="48" formatCode="0.00E+00">
                  <c:v>2.3973066000000001E-2</c:v>
                </c:pt>
                <c:pt idx="49" formatCode="0.00E+00">
                  <c:v>2.1740662000000001E-2</c:v>
                </c:pt>
                <c:pt idx="50" formatCode="0.00E+00">
                  <c:v>1.9878648999999998E-2</c:v>
                </c:pt>
                <c:pt idx="51" formatCode="0.00E+00">
                  <c:v>1.8448785999999998E-2</c:v>
                </c:pt>
                <c:pt idx="52" formatCode="0.00E+00">
                  <c:v>1.7311258999999999E-2</c:v>
                </c:pt>
                <c:pt idx="53" formatCode="0.00E+00">
                  <c:v>1.6382739E-2</c:v>
                </c:pt>
                <c:pt idx="54" formatCode="0.00E+00">
                  <c:v>1.5609375000000002E-2</c:v>
                </c:pt>
                <c:pt idx="55" formatCode="0.00E+00">
                  <c:v>1.4959481E-2</c:v>
                </c:pt>
                <c:pt idx="56" formatCode="0.00E+00">
                  <c:v>1.4403922E-2</c:v>
                </c:pt>
                <c:pt idx="57" formatCode="0.00E+00">
                  <c:v>1.3926027000000001E-2</c:v>
                </c:pt>
                <c:pt idx="58" formatCode="0.00E+00">
                  <c:v>1.3508114999999999E-2</c:v>
                </c:pt>
                <c:pt idx="59" formatCode="0.00E+00">
                  <c:v>1.3141015000000001E-2</c:v>
                </c:pt>
                <c:pt idx="60" formatCode="0.00E+00">
                  <c:v>1.2814823000000001E-2</c:v>
                </c:pt>
                <c:pt idx="61" formatCode="0.00E+00">
                  <c:v>1.2814823000000001E-2</c:v>
                </c:pt>
                <c:pt idx="62" formatCode="0.00E+00">
                  <c:v>1.2525356999999999E-2</c:v>
                </c:pt>
                <c:pt idx="63" formatCode="0.00E+00">
                  <c:v>1.2263696999999999E-2</c:v>
                </c:pt>
                <c:pt idx="64" formatCode="0.00E+00">
                  <c:v>1.2027171000000001E-2</c:v>
                </c:pt>
                <c:pt idx="65" formatCode="0.00E+00">
                  <c:v>1.1811350999999999E-2</c:v>
                </c:pt>
                <c:pt idx="66" formatCode="0.00E+00">
                  <c:v>1.1614960000000001E-2</c:v>
                </c:pt>
                <c:pt idx="67" formatCode="0.00E+00">
                  <c:v>1.1432688E-2</c:v>
                </c:pt>
                <c:pt idx="68" formatCode="0.00E+00">
                  <c:v>1.1264057999999999E-2</c:v>
                </c:pt>
                <c:pt idx="69" formatCode="0.00E+00">
                  <c:v>1.1106833999999999E-2</c:v>
                </c:pt>
                <c:pt idx="70" formatCode="0.00E+00">
                  <c:v>1.0960868E-2</c:v>
                </c:pt>
                <c:pt idx="71" formatCode="0.00E+00">
                  <c:v>1.0823385000000001E-2</c:v>
                </c:pt>
                <c:pt idx="72" formatCode="0.00E+00">
                  <c:v>1.0693759000000001E-2</c:v>
                </c:pt>
                <c:pt idx="73" formatCode="0.00E+00">
                  <c:v>1.0570973000000001E-2</c:v>
                </c:pt>
                <c:pt idx="74" formatCode="0.00E+00">
                  <c:v>1.0455043000000001E-2</c:v>
                </c:pt>
                <c:pt idx="75" formatCode="0.00E+00">
                  <c:v>1.0345627000000001E-2</c:v>
                </c:pt>
                <c:pt idx="76" formatCode="0.00E+00">
                  <c:v>1.0255859000000001E-2</c:v>
                </c:pt>
                <c:pt idx="77" formatCode="0.00E+00">
                  <c:v>1.0188188000000001E-2</c:v>
                </c:pt>
                <c:pt idx="78" formatCode="0.00E+00">
                  <c:v>1.0115764000000001E-2</c:v>
                </c:pt>
                <c:pt idx="79" formatCode="0.00E+00">
                  <c:v>1.0100637000000001E-2</c:v>
                </c:pt>
                <c:pt idx="80" formatCode="0.00E+00">
                  <c:v>1.0112695999999999E-2</c:v>
                </c:pt>
                <c:pt idx="81" formatCode="0.00E+00">
                  <c:v>1.0129865E-2</c:v>
                </c:pt>
                <c:pt idx="82" formatCode="0.00E+00">
                  <c:v>1.0135979E-2</c:v>
                </c:pt>
                <c:pt idx="83" formatCode="0.00E+00">
                  <c:v>1.0136075E-2</c:v>
                </c:pt>
                <c:pt idx="84" formatCode="0.00E+00">
                  <c:v>1.0135989E-2</c:v>
                </c:pt>
                <c:pt idx="85" formatCode="0.00E+00">
                  <c:v>1.0135818000000001E-2</c:v>
                </c:pt>
                <c:pt idx="86" formatCode="0.00E+00">
                  <c:v>1.0135646E-2</c:v>
                </c:pt>
                <c:pt idx="87" formatCode="0.00E+00">
                  <c:v>1.0135497E-2</c:v>
                </c:pt>
                <c:pt idx="88" formatCode="0.00E+00">
                  <c:v>1.0135373E-2</c:v>
                </c:pt>
                <c:pt idx="89" formatCode="0.00E+00">
                  <c:v>1.0135273E-2</c:v>
                </c:pt>
                <c:pt idx="90" formatCode="0.00E+00">
                  <c:v>1.0135196000000001E-2</c:v>
                </c:pt>
                <c:pt idx="91" formatCode="0.00E+00">
                  <c:v>1.0135133000000001E-2</c:v>
                </c:pt>
                <c:pt idx="92" formatCode="0.00E+00">
                  <c:v>1.0135082E-2</c:v>
                </c:pt>
                <c:pt idx="93" formatCode="0.00E+00">
                  <c:v>1.0135045000000001E-2</c:v>
                </c:pt>
                <c:pt idx="94" formatCode="0.00E+00">
                  <c:v>1.0135020999999999E-2</c:v>
                </c:pt>
                <c:pt idx="95" formatCode="0.00E+00">
                  <c:v>1.0135004999999999E-2</c:v>
                </c:pt>
                <c:pt idx="96" formatCode="0.00E+00">
                  <c:v>1.0134992000000001E-2</c:v>
                </c:pt>
                <c:pt idx="97" formatCode="0.00E+00">
                  <c:v>1.0134982000000001E-2</c:v>
                </c:pt>
                <c:pt idx="98" formatCode="0.00E+00">
                  <c:v>1.0134974E-2</c:v>
                </c:pt>
                <c:pt idx="99" formatCode="0.00E+00">
                  <c:v>1.0134968000000001E-2</c:v>
                </c:pt>
                <c:pt idx="100" formatCode="0.00E+00">
                  <c:v>1.0134962999999999E-2</c:v>
                </c:pt>
                <c:pt idx="101" formatCode="0.00E+00">
                  <c:v>1.0134957999999999E-2</c:v>
                </c:pt>
                <c:pt idx="102" formatCode="0.00E+00">
                  <c:v>1.0134954E-2</c:v>
                </c:pt>
                <c:pt idx="103" formatCode="0.00E+00">
                  <c:v>1.013495E-2</c:v>
                </c:pt>
                <c:pt idx="104" formatCode="0.00E+00">
                  <c:v>1.0134947E-2</c:v>
                </c:pt>
                <c:pt idx="105" formatCode="0.00E+00">
                  <c:v>1.0134944E-2</c:v>
                </c:pt>
                <c:pt idx="106" formatCode="0.00E+00">
                  <c:v>1.0134942000000001E-2</c:v>
                </c:pt>
                <c:pt idx="107" formatCode="0.00E+00">
                  <c:v>1.013494E-2</c:v>
                </c:pt>
                <c:pt idx="108" formatCode="0.00E+00">
                  <c:v>1.0134938999999999E-2</c:v>
                </c:pt>
                <c:pt idx="109" formatCode="0.00E+00">
                  <c:v>1.0134938E-2</c:v>
                </c:pt>
                <c:pt idx="110" formatCode="0.00E+00">
                  <c:v>1.0134936999999998E-2</c:v>
                </c:pt>
                <c:pt idx="111" formatCode="0.00E+00">
                  <c:v>1.0134936999999998E-2</c:v>
                </c:pt>
                <c:pt idx="112" formatCode="0.00E+00">
                  <c:v>1.0134936000000001E-2</c:v>
                </c:pt>
                <c:pt idx="113" formatCode="0.00E+00">
                  <c:v>1.0134936000000001E-2</c:v>
                </c:pt>
                <c:pt idx="114" formatCode="0.00E+00">
                  <c:v>1.0134936000000001E-2</c:v>
                </c:pt>
                <c:pt idx="115" formatCode="0.00E+00">
                  <c:v>1.0134936000000001E-2</c:v>
                </c:pt>
                <c:pt idx="116" formatCode="0.00E+00">
                  <c:v>1.0134936000000001E-2</c:v>
                </c:pt>
                <c:pt idx="117" formatCode="0.00E+00">
                  <c:v>1.0134936000000001E-2</c:v>
                </c:pt>
                <c:pt idx="118" formatCode="0.00E+00">
                  <c:v>1.0134936000000001E-2</c:v>
                </c:pt>
                <c:pt idx="119" formatCode="0.00E+00">
                  <c:v>1.0134936999999998E-2</c:v>
                </c:pt>
                <c:pt idx="120" formatCode="0.00E+00">
                  <c:v>1.0134936999999998E-2</c:v>
                </c:pt>
                <c:pt idx="121" formatCode="0.00E+00">
                  <c:v>1.0134936999999998E-2</c:v>
                </c:pt>
                <c:pt idx="122" formatCode="0.00E+00">
                  <c:v>1.0134936999999998E-2</c:v>
                </c:pt>
                <c:pt idx="123" formatCode="0.00E+00">
                  <c:v>1.0134936999999998E-2</c:v>
                </c:pt>
                <c:pt idx="124" formatCode="0.00E+00">
                  <c:v>1.0134936999999998E-2</c:v>
                </c:pt>
                <c:pt idx="125" formatCode="0.00E+00">
                  <c:v>1.0134936999999998E-2</c:v>
                </c:pt>
                <c:pt idx="126" formatCode="0.00E+00">
                  <c:v>1.0134936999999998E-2</c:v>
                </c:pt>
                <c:pt idx="127" formatCode="0.00E+00">
                  <c:v>1.0134936999999998E-2</c:v>
                </c:pt>
                <c:pt idx="128" formatCode="0.00E+00">
                  <c:v>1.0134936999999998E-2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341248"/>
        <c:axId val="206343168"/>
      </c:scatterChart>
      <c:valAx>
        <c:axId val="206341248"/>
        <c:scaling>
          <c:orientation val="minMax"/>
          <c:max val="0.30000000000000004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z [m]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6343168"/>
        <c:crosses val="autoZero"/>
        <c:crossBetween val="midCat"/>
        <c:majorUnit val="5.000000000000001E-2"/>
      </c:valAx>
      <c:valAx>
        <c:axId val="206343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/>
                  <a:t>ε(</a:t>
                </a:r>
                <a:r>
                  <a:rPr lang="en-US"/>
                  <a:t>x) [mm mrad]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high"/>
        <c:crossAx val="20634124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F5C2E5-7F94-4807-BD66-79D57BE6A2C5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357034-414E-4C4D-8DBE-CC9E1F5B716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155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4ABACF-4299-457F-AF34-10230F1F3360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5AF036-7699-4B99-B64B-0C22439688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38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0"/>
          <a:lstStyle>
            <a:lvl1pPr algn="ctr">
              <a:defRPr sz="3200"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7" name="Picture 2" descr="Z:\Dokumente\BMBF\Gefördert vom BMBF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888" y="4835"/>
            <a:ext cx="1197620" cy="83393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59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92267"/>
            <a:ext cx="2133600" cy="2571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Monika Dehn, 05.08.2013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3896072" cy="2571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Status Time Response Measurements - Inverted Gun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32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92267"/>
            <a:ext cx="2133600" cy="2571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Monika Dehn, 05.08.2013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3896072" cy="2571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Status Time Response Measurements - Inverted Gun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92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593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92267"/>
            <a:ext cx="2133600" cy="2571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Monika Dehn, 05.08.2013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3896072" cy="2571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Status Time Response Measurements - Inverted Gun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23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592267"/>
            <a:ext cx="2133600" cy="2571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Monika Dehn, 05.08.2013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3896072" cy="2571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Status Time Response Measurements - Inverted Gun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00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592267"/>
            <a:ext cx="2133600" cy="2571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Monika Dehn, 05.08.2013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3896072" cy="2571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Status Time Response Measurements - Inverted Gun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46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92267"/>
            <a:ext cx="2133600" cy="2571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Monika Dehn, 05.08.2013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3896072" cy="2571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Status Time Response Measurements - Inverted Gun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38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592267"/>
            <a:ext cx="2133600" cy="2571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Monika Dehn, 05.08.2013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3896072" cy="2571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Status Time Response Measurements - Inverted Gun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90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592267"/>
            <a:ext cx="2133600" cy="2571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Monika Dehn, 05.08.2013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3896072" cy="2571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Status Time Response Measurements - Inverted Gun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44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592267"/>
            <a:ext cx="2133600" cy="2571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Monika Dehn, 05.08.2013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3896072" cy="2571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Status Time Response Measurements - Inverted Gun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38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206" y="6580188"/>
            <a:ext cx="9143794" cy="285750"/>
          </a:xfrm>
          <a:prstGeom prst="rect">
            <a:avLst/>
          </a:prstGeom>
          <a:solidFill>
            <a:srgbClr val="476F7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9" descr="headline1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0" b="32535"/>
          <a:stretch/>
        </p:blipFill>
        <p:spPr bwMode="auto">
          <a:xfrm>
            <a:off x="1144857" y="-1"/>
            <a:ext cx="7999143" cy="84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Kopfart2"/>
          <p:cNvSpPr>
            <a:spLocks noChangeArrowheads="1"/>
          </p:cNvSpPr>
          <p:nvPr userDrawn="1"/>
        </p:nvSpPr>
        <p:spPr bwMode="auto">
          <a:xfrm>
            <a:off x="0" y="0"/>
            <a:ext cx="285750" cy="846418"/>
          </a:xfrm>
          <a:prstGeom prst="rect">
            <a:avLst/>
          </a:prstGeom>
          <a:gradFill rotWithShape="0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GB" sz="2400">
              <a:effectLst/>
              <a:latin typeface="LM Sans 8" pitchFamily="2" charset="0"/>
            </a:endParaRPr>
          </a:p>
        </p:txBody>
      </p:sp>
      <p:pic>
        <p:nvPicPr>
          <p:cNvPr id="10" name="jgu-Logo" descr="JGU-Logo_farbe_high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5" t="20334" r="17422" b="12376"/>
          <a:stretch>
            <a:fillRect/>
          </a:stretch>
        </p:blipFill>
        <p:spPr bwMode="auto">
          <a:xfrm>
            <a:off x="-186" y="-15576"/>
            <a:ext cx="1079476" cy="710420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Kopf Schatten"/>
          <p:cNvSpPr>
            <a:spLocks noChangeArrowheads="1"/>
          </p:cNvSpPr>
          <p:nvPr userDrawn="1"/>
        </p:nvSpPr>
        <p:spPr bwMode="auto">
          <a:xfrm>
            <a:off x="0" y="846418"/>
            <a:ext cx="9144000" cy="61632"/>
          </a:xfrm>
          <a:prstGeom prst="rect">
            <a:avLst/>
          </a:prstGeom>
          <a:gradFill rotWithShape="0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/>
        </p:spPr>
        <p:txBody>
          <a:bodyPr/>
          <a:lstStyle/>
          <a:p>
            <a:endParaRPr lang="en-GB" sz="2400">
              <a:latin typeface="LM Sans 8" pitchFamily="2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44856" y="-15576"/>
            <a:ext cx="7541943" cy="8619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3" name="mami-Logo" descr="mami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110" y="6588000"/>
            <a:ext cx="287684" cy="28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Z:\Dokumente\BMBF\Gefördert vom BMBF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888" y="4835"/>
            <a:ext cx="1197620" cy="83393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4912844" y="6545731"/>
            <a:ext cx="363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Emitting</a:t>
            </a:r>
            <a:r>
              <a:rPr lang="de-DE" dirty="0" smtClean="0"/>
              <a:t> Materials  HZDR 04.12.2015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642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rgbClr val="476F79"/>
        </a:buClr>
        <a:buSzPct val="7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Clr>
          <a:schemeClr val="accent1">
            <a:lumMod val="40000"/>
            <a:lumOff val="60000"/>
          </a:schemeClr>
        </a:buClr>
        <a:buSzPct val="7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Clr>
          <a:srgbClr val="476F79"/>
        </a:buClr>
        <a:buSzPct val="75000"/>
        <a:buFont typeface="Arial" pitchFamily="34" charset="0"/>
        <a:buChar char="□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SzPct val="75000"/>
        <a:buFont typeface="Arial" pitchFamily="34" charset="0"/>
        <a:buChar char="□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6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40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7644" y="1844824"/>
            <a:ext cx="6775515" cy="2232248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Lab </a:t>
            </a:r>
            <a:r>
              <a:rPr lang="de-DE" sz="2800" dirty="0" err="1" smtClean="0">
                <a:solidFill>
                  <a:schemeClr val="tx1"/>
                </a:solidFill>
              </a:rPr>
              <a:t>report</a:t>
            </a:r>
            <a:r>
              <a:rPr lang="de-DE" sz="2800" dirty="0" smtClean="0">
                <a:solidFill>
                  <a:schemeClr val="tx1"/>
                </a:solidFill>
              </a:rPr>
              <a:t> :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Johannes Gutenberg-Universität Mainz 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„</a:t>
            </a:r>
            <a:r>
              <a:rPr lang="de-DE" sz="2800" dirty="0" err="1" smtClean="0">
                <a:solidFill>
                  <a:schemeClr val="tx1"/>
                </a:solidFill>
              </a:rPr>
              <a:t>Photocathodes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for</a:t>
            </a:r>
            <a:r>
              <a:rPr lang="de-DE" sz="2800" dirty="0" smtClean="0">
                <a:solidFill>
                  <a:schemeClr val="tx1"/>
                </a:solidFill>
              </a:rPr>
              <a:t> high </a:t>
            </a:r>
            <a:r>
              <a:rPr lang="de-DE" sz="2800" dirty="0" err="1" smtClean="0">
                <a:solidFill>
                  <a:schemeClr val="tx1"/>
                </a:solidFill>
              </a:rPr>
              <a:t>brightness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beams</a:t>
            </a:r>
            <a:r>
              <a:rPr lang="de-DE" sz="2800" dirty="0" smtClean="0">
                <a:solidFill>
                  <a:schemeClr val="tx1"/>
                </a:solidFill>
              </a:rPr>
              <a:t>“ 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 smtClean="0">
                <a:solidFill>
                  <a:schemeClr val="tx1"/>
                </a:solidFill>
              </a:rPr>
              <a:t>„HOPE“/“HOPE-II“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87824" y="5447129"/>
            <a:ext cx="5296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Kurt </a:t>
            </a:r>
            <a:r>
              <a:rPr lang="de-DE" dirty="0" err="1" smtClean="0"/>
              <a:t>Aulenbacher</a:t>
            </a:r>
            <a:r>
              <a:rPr lang="de-DE" dirty="0" smtClean="0"/>
              <a:t>, </a:t>
            </a:r>
            <a:r>
              <a:rPr lang="de-DE" dirty="0" err="1" smtClean="0"/>
              <a:t>for</a:t>
            </a:r>
            <a:r>
              <a:rPr lang="de-DE" dirty="0" smtClean="0"/>
              <a:t> JGU-team </a:t>
            </a:r>
          </a:p>
          <a:p>
            <a:r>
              <a:rPr lang="de-DE" dirty="0" smtClean="0"/>
              <a:t>K.A, Victor </a:t>
            </a:r>
            <a:r>
              <a:rPr lang="de-DE" dirty="0" err="1" smtClean="0"/>
              <a:t>Bechthold</a:t>
            </a:r>
            <a:r>
              <a:rPr lang="de-DE" dirty="0" smtClean="0"/>
              <a:t>, Monika Dehn, Simon Friederich,</a:t>
            </a:r>
          </a:p>
          <a:p>
            <a:r>
              <a:rPr lang="de-DE" dirty="0" smtClean="0"/>
              <a:t>Nahid </a:t>
            </a:r>
            <a:r>
              <a:rPr lang="de-DE" dirty="0" err="1" smtClean="0"/>
              <a:t>Scahill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06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1144856" y="-15576"/>
            <a:ext cx="7541943" cy="8619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New SOURCE  is available:</a:t>
            </a:r>
          </a:p>
          <a:p>
            <a:r>
              <a:rPr lang="en-US" dirty="0" smtClean="0"/>
              <a:t>Inverted Gun  with  VARIABLE Extraction Field </a:t>
            </a: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0" y="846418"/>
            <a:ext cx="7538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Objectives</a:t>
            </a:r>
            <a:r>
              <a:rPr lang="de-DE" dirty="0" smtClean="0"/>
              <a:t> (HOPE-II </a:t>
            </a:r>
            <a:r>
              <a:rPr lang="de-DE" dirty="0" err="1" smtClean="0"/>
              <a:t>application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-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spectrum</a:t>
            </a:r>
            <a:r>
              <a:rPr lang="de-DE" dirty="0" smtClean="0"/>
              <a:t> via </a:t>
            </a:r>
            <a:r>
              <a:rPr lang="de-DE" dirty="0" err="1" smtClean="0"/>
              <a:t>transit</a:t>
            </a:r>
            <a:r>
              <a:rPr lang="de-DE" dirty="0" smtClean="0"/>
              <a:t> time </a:t>
            </a:r>
            <a:r>
              <a:rPr lang="de-DE" dirty="0" err="1" smtClean="0"/>
              <a:t>spread</a:t>
            </a:r>
            <a:r>
              <a:rPr lang="de-DE" dirty="0" smtClean="0"/>
              <a:t> (0.4-3.5 MV/m)</a:t>
            </a:r>
          </a:p>
          <a:p>
            <a:r>
              <a:rPr lang="de-DE" dirty="0" smtClean="0"/>
              <a:t>-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err="1"/>
              <a:t>-</a:t>
            </a:r>
            <a:r>
              <a:rPr lang="de-DE" dirty="0" err="1" smtClean="0"/>
              <a:t>tolerance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workfunction</a:t>
            </a:r>
            <a:r>
              <a:rPr lang="de-DE" dirty="0" smtClean="0"/>
              <a:t> </a:t>
            </a:r>
            <a:r>
              <a:rPr lang="de-DE" dirty="0" err="1" smtClean="0"/>
              <a:t>cathodes</a:t>
            </a:r>
            <a:r>
              <a:rPr lang="de-DE" dirty="0" smtClean="0"/>
              <a:t> 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r>
              <a:rPr lang="de-DE" dirty="0" smtClean="0"/>
              <a:t>  &gt;3.5  MV/m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" y="2773782"/>
            <a:ext cx="4689441" cy="311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2204864"/>
            <a:ext cx="3327475" cy="212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m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356558"/>
              </p:ext>
            </p:extLst>
          </p:nvPr>
        </p:nvGraphicFramePr>
        <p:xfrm>
          <a:off x="5050133" y="4437112"/>
          <a:ext cx="3564396" cy="213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feld 19"/>
          <p:cNvSpPr txBox="1"/>
          <p:nvPr/>
        </p:nvSpPr>
        <p:spPr>
          <a:xfrm>
            <a:off x="4585448" y="6273316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M. Dehn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5584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144856" y="10722"/>
            <a:ext cx="7541943" cy="8619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STEAM project (Hope/Hope-2):</a:t>
            </a:r>
          </a:p>
          <a:p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634738" y="4185954"/>
            <a:ext cx="7917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Objective: Make use of thermalized ensembles T~300K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  </a:t>
            </a:r>
            <a:r>
              <a:rPr lang="de-DE" b="1" dirty="0" smtClean="0">
                <a:sym typeface="Wingdings" panose="05000000000000000000" pitchFamily="2" charset="2"/>
              </a:rPr>
              <a:t>S</a:t>
            </a:r>
            <a:r>
              <a:rPr lang="de-DE" dirty="0" smtClean="0">
                <a:sym typeface="Wingdings" panose="05000000000000000000" pitchFamily="2" charset="2"/>
              </a:rPr>
              <a:t>mall </a:t>
            </a:r>
            <a:r>
              <a:rPr lang="de-DE" b="1" dirty="0">
                <a:sym typeface="Wingdings" panose="05000000000000000000" pitchFamily="2" charset="2"/>
              </a:rPr>
              <a:t>T</a:t>
            </a:r>
            <a:r>
              <a:rPr lang="de-DE" dirty="0" smtClean="0">
                <a:sym typeface="Wingdings" panose="05000000000000000000" pitchFamily="2" charset="2"/>
              </a:rPr>
              <a:t>hermalized </a:t>
            </a:r>
            <a:r>
              <a:rPr lang="de-DE" b="1" dirty="0" smtClean="0">
                <a:sym typeface="Wingdings" panose="05000000000000000000" pitchFamily="2" charset="2"/>
              </a:rPr>
              <a:t>E</a:t>
            </a:r>
            <a:r>
              <a:rPr lang="de-DE" dirty="0" smtClean="0">
                <a:sym typeface="Wingdings" panose="05000000000000000000" pitchFamily="2" charset="2"/>
              </a:rPr>
              <a:t>lectron-source </a:t>
            </a:r>
            <a:r>
              <a:rPr lang="de-DE" b="1" dirty="0" smtClean="0">
                <a:sym typeface="Wingdings" panose="05000000000000000000" pitchFamily="2" charset="2"/>
              </a:rPr>
              <a:t>A</a:t>
            </a:r>
            <a:r>
              <a:rPr lang="de-DE" dirty="0" smtClean="0">
                <a:sym typeface="Wingdings" panose="05000000000000000000" pitchFamily="2" charset="2"/>
              </a:rPr>
              <a:t>t </a:t>
            </a:r>
            <a:r>
              <a:rPr lang="de-DE" b="1" dirty="0" smtClean="0">
                <a:sym typeface="Wingdings" panose="05000000000000000000" pitchFamily="2" charset="2"/>
              </a:rPr>
              <a:t>M</a:t>
            </a:r>
            <a:r>
              <a:rPr lang="de-DE" dirty="0" smtClean="0">
                <a:sym typeface="Wingdings" panose="05000000000000000000" pitchFamily="2" charset="2"/>
              </a:rPr>
              <a:t>ainz (STEAM) 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 To achieve ‚relevant‘ bunch charges  Potential and field  should be large enough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74932"/>
              </p:ext>
            </p:extLst>
          </p:nvPr>
        </p:nvGraphicFramePr>
        <p:xfrm>
          <a:off x="1940728" y="2564904"/>
          <a:ext cx="5132165" cy="152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1625400" imgH="482400" progId="Equation.3">
                  <p:embed/>
                </p:oleObj>
              </mc:Choice>
              <mc:Fallback>
                <p:oleObj name="Equation" r:id="rId3" imgW="162540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0728" y="2564904"/>
                        <a:ext cx="5132165" cy="1523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5"/>
          <p:cNvSpPr txBox="1"/>
          <p:nvPr/>
        </p:nvSpPr>
        <p:spPr>
          <a:xfrm>
            <a:off x="641041" y="1486525"/>
            <a:ext cx="7225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Wingdings" panose="05000000000000000000" pitchFamily="2" charset="2"/>
              </a:rPr>
              <a:t>- Assume that an accelerator has an acceptance given by </a:t>
            </a:r>
            <a:r>
              <a:rPr lang="de-DE" dirty="0" smtClean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  <a:r>
              <a:rPr lang="de-DE" baseline="-25000" dirty="0" smtClean="0">
                <a:sym typeface="Wingdings" panose="05000000000000000000" pitchFamily="2" charset="2"/>
              </a:rPr>
              <a:t>lim </a:t>
            </a:r>
            <a:r>
              <a:rPr lang="de-DE" dirty="0" smtClean="0">
                <a:sym typeface="Wingdings" panose="05000000000000000000" pitchFamily="2" charset="2"/>
              </a:rPr>
              <a:t>and electron 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source is limited by  (external) space charge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- In „flat field“ approximation on observes  </a:t>
            </a:r>
          </a:p>
        </p:txBody>
      </p:sp>
    </p:spTree>
    <p:extLst>
      <p:ext uri="{BB962C8B-B14F-4D97-AF65-F5344CB8AC3E}">
        <p14:creationId xmlns:p14="http://schemas.microsoft.com/office/powerpoint/2010/main" val="9757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144856" y="10722"/>
            <a:ext cx="7541943" cy="8619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STEAM project (Hope/Hope-2):</a:t>
            </a:r>
          </a:p>
          <a:p>
            <a:r>
              <a:rPr lang="en-US" dirty="0" smtClean="0"/>
              <a:t>STEAM:= small thermalized Electron apparatus at MAINZ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647564" y="980728"/>
            <a:ext cx="7068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high brightness at „reasonable“  Bunch charge?</a:t>
            </a:r>
          </a:p>
          <a:p>
            <a:pPr marL="285750" indent="-285750"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Reasonable means FemtoScienceFacility 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or MESA 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200keV </a:t>
            </a:r>
            <a:r>
              <a:rPr lang="de-DE" dirty="0" err="1" smtClean="0">
                <a:sym typeface="Wingdings" panose="05000000000000000000" pitchFamily="2" charset="2"/>
              </a:rPr>
              <a:t>source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Gradient ~5MV/m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Bunch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characterization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by</a:t>
            </a:r>
            <a:r>
              <a:rPr lang="de-DE" dirty="0" smtClean="0">
                <a:sym typeface="Wingdings" panose="05000000000000000000" pitchFamily="2" charset="2"/>
              </a:rPr>
              <a:t> MESA </a:t>
            </a:r>
            <a:r>
              <a:rPr lang="de-DE" dirty="0" err="1" smtClean="0">
                <a:sym typeface="Wingdings" panose="05000000000000000000" pitchFamily="2" charset="2"/>
              </a:rPr>
              <a:t>low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energy</a:t>
            </a:r>
            <a:r>
              <a:rPr lang="de-DE" dirty="0" smtClean="0">
                <a:sym typeface="Wingdings" panose="05000000000000000000" pitchFamily="2" charset="2"/>
              </a:rPr>
              <a:t> beam </a:t>
            </a:r>
            <a:r>
              <a:rPr lang="de-DE" dirty="0" err="1" smtClean="0">
                <a:sym typeface="Wingdings" panose="05000000000000000000" pitchFamily="2" charset="2"/>
              </a:rPr>
              <a:t>apparatus</a:t>
            </a:r>
            <a:r>
              <a:rPr lang="de-DE" dirty="0" smtClean="0">
                <a:sym typeface="Wingdings" panose="05000000000000000000" pitchFamily="2" charset="2"/>
              </a:rPr>
              <a:t> (MELBA)</a:t>
            </a:r>
            <a:endParaRPr lang="de-DE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80" y="2528900"/>
            <a:ext cx="2427721" cy="259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84884"/>
            <a:ext cx="2896418" cy="314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495549"/>
              </p:ext>
            </p:extLst>
          </p:nvPr>
        </p:nvGraphicFramePr>
        <p:xfrm>
          <a:off x="431540" y="5131021"/>
          <a:ext cx="5132165" cy="152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5" imgW="1625400" imgH="482400" progId="Equation.3">
                  <p:embed/>
                </p:oleObj>
              </mc:Choice>
              <mc:Fallback>
                <p:oleObj name="Equation" r:id="rId5" imgW="162540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540" y="5131021"/>
                        <a:ext cx="5132165" cy="1523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9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144856" y="10722"/>
            <a:ext cx="7541943" cy="8619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STEAM project (Hope/Hope-2):</a:t>
            </a:r>
          </a:p>
          <a:p>
            <a:r>
              <a:rPr lang="en-US" dirty="0" smtClean="0"/>
              <a:t>STEAM:= small thermalized Electron apparatus at MAINZ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647564" y="980728"/>
            <a:ext cx="8035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Predicted vacuum space charge effects for ‚reasonable‘ MESA bunch length (200ps) </a:t>
            </a:r>
          </a:p>
          <a:p>
            <a:r>
              <a:rPr lang="de-DE" dirty="0" smtClean="0"/>
              <a:t>Compared to MESA standard source PKA2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17" y="2780928"/>
            <a:ext cx="7036925" cy="317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3157" y="1985278"/>
            <a:ext cx="4953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Transverse normalized emittance (CST-simulations)</a:t>
            </a:r>
            <a:endParaRPr lang="de-DE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655676" y="5409220"/>
            <a:ext cx="0" cy="550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6293" y="5409220"/>
            <a:ext cx="0" cy="550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23208" y="5996716"/>
            <a:ext cx="1123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MESA-1/2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 rot="20386834">
            <a:off x="4839529" y="3286586"/>
            <a:ext cx="15335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Preliminary)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9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144856" y="10722"/>
            <a:ext cx="7541943" cy="8619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STEAM project (Hope/Hope-2):</a:t>
            </a:r>
          </a:p>
          <a:p>
            <a:r>
              <a:rPr lang="en-US" dirty="0" smtClean="0"/>
              <a:t>STEAM:= small thermalized Electron apparatus at MAINZ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647564" y="980728"/>
            <a:ext cx="7226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Predicted vacuum space charge effects for ‚reasonable‘ MESA bunch length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9" y="2281250"/>
            <a:ext cx="8193030" cy="354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20386834">
            <a:off x="6324414" y="4366361"/>
            <a:ext cx="15335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Preliminary)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59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Two projects (PCHB, HOPE)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Photcathode apparatus are difficult to handle, slow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Nevertheless some good results (PCA available , GaAs response,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New hardware developed which may clarify many issues concerning </a:t>
            </a:r>
          </a:p>
          <a:p>
            <a:r>
              <a:rPr lang="de-DE"/>
              <a:t> </a:t>
            </a:r>
            <a:r>
              <a:rPr lang="de-DE" smtClean="0"/>
              <a:t>      field tolerance of low work function cathodes, low intensity halo, high brillance...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8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4856" y="-38838"/>
            <a:ext cx="7541943" cy="885256"/>
          </a:xfrm>
        </p:spPr>
        <p:txBody>
          <a:bodyPr/>
          <a:lstStyle/>
          <a:p>
            <a:r>
              <a:rPr lang="en-US" dirty="0" smtClean="0"/>
              <a:t>Time Response Measurements</a:t>
            </a:r>
            <a:br>
              <a:rPr lang="en-US" dirty="0" smtClean="0"/>
            </a:br>
            <a:r>
              <a:rPr lang="en-US" dirty="0" smtClean="0"/>
              <a:t>Limits of the Resolution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88740"/>
                <a:ext cx="8229600" cy="55086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Limits by the Experimental Setup</a:t>
                </a:r>
              </a:p>
              <a:p>
                <a:pPr lvl="1"/>
                <a:r>
                  <a:rPr lang="en-US" dirty="0" smtClean="0"/>
                  <a:t>Phase Stability (Jitter and Drift of the RF Cavity)</a:t>
                </a:r>
              </a:p>
              <a:p>
                <a:pPr lvl="2"/>
                <a:r>
                  <a:rPr lang="en-US" dirty="0" smtClean="0"/>
                  <a:t>Jitter (fast) mainly due to the Laser Systems</a:t>
                </a:r>
              </a:p>
              <a:p>
                <a:pPr lvl="2"/>
                <a:r>
                  <a:rPr lang="en-US" dirty="0" smtClean="0"/>
                  <a:t>Drifts (slow) by thermal effects</a:t>
                </a:r>
              </a:p>
              <a:p>
                <a:pPr lvl="2"/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𝑗𝑖𝑡𝑡𝑒𝑟</m:t>
                        </m:r>
                      </m:sub>
                    </m:sSub>
                  </m:oMath>
                </a14:m>
                <a:r>
                  <a:rPr lang="en-US" dirty="0" smtClean="0"/>
                  <a:t> depends on measurement time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𝑗𝑖𝑡𝑡𝑒𝑟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2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ps</m:t>
                    </m:r>
                  </m:oMath>
                </a14:m>
                <a:r>
                  <a:rPr lang="en-US" dirty="0" smtClean="0"/>
                  <a:t> (2002) </a:t>
                </a:r>
                <a:r>
                  <a:rPr lang="en-US" dirty="0" smtClean="0">
                    <a:sym typeface="Wingdings" panose="05000000000000000000" pitchFamily="2" charset="2"/>
                  </a:rPr>
                  <a:t> &lt;0.5ps (1</a:t>
                </a:r>
                <a:r>
                  <a:rPr lang="en-US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s</a:t>
                </a:r>
                <a:r>
                  <a:rPr lang="en-US" dirty="0" smtClean="0">
                    <a:sym typeface="Wingdings" panose="05000000000000000000" pitchFamily="2" charset="2"/>
                  </a:rPr>
                  <a:t>) (2015)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Finite transversal size of the electron bunch</a:t>
                </a:r>
              </a:p>
              <a:p>
                <a:pPr lvl="2"/>
                <a:r>
                  <a:rPr lang="en-US" dirty="0" smtClean="0"/>
                  <a:t>“Deflection speed</a:t>
                </a:r>
                <a:r>
                  <a:rPr lang="en-US" dirty="0"/>
                  <a:t>“</a:t>
                </a:r>
                <a:r>
                  <a:rPr lang="en-US" dirty="0" smtClean="0"/>
                  <a:t> on the screen ~400µm/</a:t>
                </a:r>
                <a:r>
                  <a:rPr lang="en-US" dirty="0" err="1" smtClean="0"/>
                  <a:t>ps</a:t>
                </a:r>
                <a:r>
                  <a:rPr lang="en-US" dirty="0" smtClean="0"/>
                  <a:t> at minimum transversal size of ~200µm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𝐵𝑒𝑎𝑚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≈</m:t>
                    </m:r>
                    <m:r>
                      <a:rPr lang="de-DE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0.5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ps</m:t>
                    </m:r>
                  </m:oMath>
                </a14:m>
                <a:r>
                  <a:rPr lang="en-US" dirty="0" smtClean="0"/>
                  <a:t>, can be improved by smaller emittance</a:t>
                </a:r>
              </a:p>
              <a:p>
                <a:pPr lvl="2"/>
                <a:r>
                  <a:rPr lang="en-US" dirty="0" smtClean="0"/>
                  <a:t>Size of Laser spot on Cathode affects bunch size (</a:t>
                </a:r>
                <a:r>
                  <a:rPr lang="en-US" dirty="0" err="1" smtClean="0"/>
                  <a:t>Emittance</a:t>
                </a:r>
                <a:r>
                  <a:rPr lang="en-US" dirty="0" smtClean="0"/>
                  <a:t>)</a:t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𝐵𝑒𝑎𝑚</m:t>
                            </m:r>
                          </m:sub>
                        </m:sSub>
                      </m:e>
                    </m:rad>
                    <m:r>
                      <a:rPr lang="en-US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∝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𝐵𝑒𝑎𝑚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𝐵𝑒𝑎𝑚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∝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𝐿𝑎𝑠𝑒𝑟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𝐵𝑒𝑎𝑚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𝐿𝑎𝑠𝑒𝑟</m:t>
                            </m:r>
                          </m:sub>
                        </m:sSub>
                      </m:e>
                    </m:rad>
                    <m:r>
                      <a:rPr lang="en-US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↔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𝐿𝑎𝑠𝑒𝑟</m:t>
                            </m:r>
                          </m:sub>
                        </m:sSub>
                      </m:e>
                    </m:ra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𝐴𝑝𝑝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.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𝑗𝑖𝑡𝑡𝑒𝑟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𝜏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𝐵𝑒𝑎𝑚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𝐿𝑎𝑠𝑒𝑟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bSup>
                        <m:r>
                          <a:rPr lang="de-DE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𝜏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𝑥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“x”, Physical Limits (beam transport)</a:t>
                </a:r>
              </a:p>
              <a:p>
                <a:pPr lvl="1"/>
                <a:r>
                  <a:rPr lang="en-US" dirty="0" smtClean="0"/>
                  <a:t>Longitudinal dispersion caused by distribution of kinetic energy at emission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𝑝h𝑦𝑠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𝑚𝐸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𝑁𝐸𝐴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𝑒𝐹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88740"/>
                <a:ext cx="8229600" cy="5508612"/>
              </a:xfrm>
              <a:blipFill rotWithShape="1">
                <a:blip r:embed="rId2"/>
                <a:stretch>
                  <a:fillRect l="-74" t="-14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llipse 2"/>
          <p:cNvSpPr/>
          <p:nvPr/>
        </p:nvSpPr>
        <p:spPr>
          <a:xfrm>
            <a:off x="2591780" y="6201308"/>
            <a:ext cx="252028" cy="25202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Legende mit Linie 1 7"/>
          <p:cNvSpPr/>
          <p:nvPr/>
        </p:nvSpPr>
        <p:spPr>
          <a:xfrm>
            <a:off x="3707904" y="5913276"/>
            <a:ext cx="5184576" cy="576064"/>
          </a:xfrm>
          <a:prstGeom prst="borderCallout1">
            <a:avLst>
              <a:gd name="adj1" fmla="val 54952"/>
              <a:gd name="adj2" fmla="val -1474"/>
              <a:gd name="adj3" fmla="val 71512"/>
              <a:gd name="adj4" fmla="val -19031"/>
            </a:avLst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r>
              <a:rPr lang="de-DE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sym typeface="Wingdings" panose="05000000000000000000" pitchFamily="2" charset="2"/>
              </a:rPr>
              <a:t> Varying electrical field gradient</a:t>
            </a:r>
            <a:r>
              <a:rPr lang="de-DE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sym typeface="Wingdings" panose="05000000000000000000" pitchFamily="2" charset="2"/>
              </a:rPr>
              <a:t>allows disentengling energy and time response! </a:t>
            </a:r>
            <a:endParaRPr lang="de-DE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Electron Gun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592267"/>
            <a:ext cx="2133600" cy="2571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Monika Dehn, </a:t>
            </a:r>
            <a:r>
              <a:rPr lang="de-DE" dirty="0"/>
              <a:t>29.05.2015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124200" y="6592267"/>
            <a:ext cx="3896072" cy="2571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Status Meeting PCHB-Project | Moscow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7237" r="13309" b="8781"/>
          <a:stretch/>
        </p:blipFill>
        <p:spPr>
          <a:xfrm>
            <a:off x="514350" y="895695"/>
            <a:ext cx="7412781" cy="4657726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en-US" smtClean="0"/>
              <a:t>17</a:t>
            </a:fld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4440837" y="4938602"/>
            <a:ext cx="2151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Insulator for Power Supply</a:t>
            </a:r>
            <a:br>
              <a:rPr lang="en-US" sz="1400" b="1" dirty="0" smtClean="0"/>
            </a:br>
            <a:r>
              <a:rPr lang="en-US" sz="1400" b="1" dirty="0" smtClean="0"/>
              <a:t>(-90kV – 0kV)</a:t>
            </a:r>
            <a:endParaRPr lang="en-US" b="1" dirty="0"/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5940152" y="3067655"/>
            <a:ext cx="2412268" cy="0"/>
          </a:xfrm>
          <a:prstGeom prst="straightConnector1">
            <a:avLst/>
          </a:prstGeom>
          <a:ln w="508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6996365" y="2795882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Laser</a:t>
            </a:r>
            <a:endParaRPr lang="en-US" b="1" dirty="0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4959492" y="3175667"/>
            <a:ext cx="2456824" cy="0"/>
          </a:xfrm>
          <a:prstGeom prst="straightConnector1">
            <a:avLst/>
          </a:prstGeom>
          <a:ln w="508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5652120" y="3139663"/>
            <a:ext cx="1264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Electron Beam</a:t>
            </a:r>
            <a:endParaRPr lang="en-US" b="1" dirty="0"/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902539" y="3185830"/>
            <a:ext cx="2412268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1262579" y="2914638"/>
            <a:ext cx="879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Cathode</a:t>
            </a:r>
          </a:p>
          <a:p>
            <a:pPr algn="ctr"/>
            <a:r>
              <a:rPr lang="en-US" sz="1400" b="1" dirty="0" smtClean="0"/>
              <a:t>Exchange</a:t>
            </a:r>
            <a:endParaRPr lang="en-US" b="1" dirty="0"/>
          </a:p>
        </p:txBody>
      </p:sp>
      <p:sp>
        <p:nvSpPr>
          <p:cNvPr id="26" name="Textfeld 25"/>
          <p:cNvSpPr txBox="1"/>
          <p:nvPr/>
        </p:nvSpPr>
        <p:spPr>
          <a:xfrm>
            <a:off x="3382689" y="1071908"/>
            <a:ext cx="2151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Insulator for Power Supply</a:t>
            </a:r>
            <a:br>
              <a:rPr lang="en-US" sz="1400" b="1" dirty="0" smtClean="0"/>
            </a:br>
            <a:r>
              <a:rPr lang="en-US" sz="1400" b="1" dirty="0" smtClean="0"/>
              <a:t>(-100kV)</a:t>
            </a:r>
            <a:endParaRPr lang="en-US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1136661" y="3680304"/>
            <a:ext cx="2039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/>
              <a:t>Cathode:</a:t>
            </a:r>
            <a:br>
              <a:rPr lang="en-US" sz="1400" b="1" dirty="0" smtClean="0"/>
            </a:br>
            <a:r>
              <a:rPr lang="en-US" sz="1400" b="1" dirty="0" smtClean="0"/>
              <a:t>Puck with </a:t>
            </a:r>
            <a:r>
              <a:rPr lang="en-US" sz="1400" b="1" dirty="0" err="1" smtClean="0"/>
              <a:t>Semiconsuctor</a:t>
            </a:r>
            <a:endParaRPr lang="en-US" b="1" dirty="0"/>
          </a:p>
        </p:txBody>
      </p:sp>
      <p:cxnSp>
        <p:nvCxnSpPr>
          <p:cNvPr id="16" name="Gerade Verbindung 15"/>
          <p:cNvCxnSpPr>
            <a:endCxn id="26" idx="1"/>
          </p:cNvCxnSpPr>
          <p:nvPr/>
        </p:nvCxnSpPr>
        <p:spPr>
          <a:xfrm flipV="1">
            <a:off x="3018401" y="1333518"/>
            <a:ext cx="364288" cy="2616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4062517" y="4938602"/>
            <a:ext cx="396043" cy="2520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V="1">
            <a:off x="3059832" y="3185830"/>
            <a:ext cx="364288" cy="4944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3240835" y="2053156"/>
            <a:ext cx="1899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Intermediate Electrode</a:t>
            </a:r>
            <a:endParaRPr lang="en-US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4608004" y="3879488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Anode</a:t>
            </a:r>
            <a:endParaRPr lang="en-US" b="1" dirty="0"/>
          </a:p>
        </p:txBody>
      </p:sp>
      <p:sp>
        <p:nvSpPr>
          <p:cNvPr id="36" name="Textfeld 35"/>
          <p:cNvSpPr txBox="1"/>
          <p:nvPr/>
        </p:nvSpPr>
        <p:spPr>
          <a:xfrm>
            <a:off x="7301136" y="1114219"/>
            <a:ext cx="1413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 NEC-Modules</a:t>
            </a:r>
            <a:endParaRPr lang="en-US" b="1" dirty="0"/>
          </a:p>
        </p:txBody>
      </p:sp>
      <p:cxnSp>
        <p:nvCxnSpPr>
          <p:cNvPr id="38" name="Gerade Verbindung 37"/>
          <p:cNvCxnSpPr/>
          <p:nvPr/>
        </p:nvCxnSpPr>
        <p:spPr>
          <a:xfrm flipH="1">
            <a:off x="6552220" y="1268107"/>
            <a:ext cx="731243" cy="3071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3563888" y="5625244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3563888" y="3175667"/>
            <a:ext cx="0" cy="2756049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3851920" y="3159408"/>
            <a:ext cx="0" cy="2756049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5184068" y="3211671"/>
            <a:ext cx="0" cy="2756049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863588" y="4419548"/>
            <a:ext cx="0" cy="188117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>
            <a:off x="6996365" y="4311536"/>
            <a:ext cx="0" cy="203378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3383868" y="5641503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30mm</a:t>
            </a:r>
            <a:endParaRPr lang="en-US" b="1" dirty="0"/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3563888" y="5949280"/>
            <a:ext cx="16201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4067944" y="5913276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150mm</a:t>
            </a:r>
            <a:endParaRPr lang="en-US" b="1" dirty="0"/>
          </a:p>
        </p:txBody>
      </p:sp>
      <p:cxnSp>
        <p:nvCxnSpPr>
          <p:cNvPr id="57" name="Gerade Verbindung mit Pfeil 56"/>
          <p:cNvCxnSpPr/>
          <p:nvPr/>
        </p:nvCxnSpPr>
        <p:spPr>
          <a:xfrm>
            <a:off x="863588" y="6175176"/>
            <a:ext cx="613277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5954798" y="6191435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600mm</a:t>
            </a:r>
            <a:endParaRPr lang="en-US" b="1" dirty="0"/>
          </a:p>
        </p:txBody>
      </p:sp>
      <p:cxnSp>
        <p:nvCxnSpPr>
          <p:cNvPr id="62" name="Gerade Verbindung 61"/>
          <p:cNvCxnSpPr/>
          <p:nvPr/>
        </p:nvCxnSpPr>
        <p:spPr>
          <a:xfrm flipH="1">
            <a:off x="142875" y="1114219"/>
            <a:ext cx="1044749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 flipH="1">
            <a:off x="142875" y="5190630"/>
            <a:ext cx="1044749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V="1">
            <a:off x="395536" y="1114219"/>
            <a:ext cx="0" cy="407641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/>
          <p:cNvSpPr txBox="1"/>
          <p:nvPr/>
        </p:nvSpPr>
        <p:spPr>
          <a:xfrm rot="16200000">
            <a:off x="-133616" y="3146319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400mm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29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Electron Gun</a:t>
            </a:r>
            <a:br>
              <a:rPr lang="en-US" dirty="0" smtClean="0"/>
            </a:br>
            <a:r>
              <a:rPr lang="en-US" dirty="0" smtClean="0"/>
              <a:t>Electrical Field Simulations with CST</a:t>
            </a:r>
            <a:r>
              <a:rPr lang="en-US" baseline="30000" dirty="0" smtClean="0"/>
              <a:t>©</a:t>
            </a:r>
            <a:r>
              <a:rPr lang="en-US" dirty="0" smtClean="0"/>
              <a:t> Studio Suite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592267"/>
            <a:ext cx="2133600" cy="2571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Monika Dehn, </a:t>
            </a:r>
            <a:r>
              <a:rPr lang="de-DE" dirty="0"/>
              <a:t>29.05.2015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124200" y="6592267"/>
            <a:ext cx="3896072" cy="2571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Status Meeting PCHB-Project | Moscow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t="11540" r="37317" b="7938"/>
          <a:stretch/>
        </p:blipFill>
        <p:spPr>
          <a:xfrm>
            <a:off x="129203" y="2024844"/>
            <a:ext cx="3873471" cy="284431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295636" y="1520788"/>
            <a:ext cx="1950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/>
              <a:t>Intermediate </a:t>
            </a:r>
            <a:r>
              <a:rPr lang="de-DE" sz="1400" b="1" dirty="0" err="1" smtClean="0"/>
              <a:t>electrode</a:t>
            </a:r>
            <a:r>
              <a:rPr lang="de-DE" sz="1400" b="1" dirty="0" smtClean="0"/>
              <a:t>:</a:t>
            </a:r>
          </a:p>
          <a:p>
            <a:pPr algn="ctr"/>
            <a:r>
              <a:rPr lang="de-DE" sz="1400" b="1" dirty="0" smtClean="0"/>
              <a:t>U = 0kV</a:t>
            </a:r>
            <a:endParaRPr lang="de-DE" sz="14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5137" r="32845" b="4668"/>
          <a:stretch/>
        </p:blipFill>
        <p:spPr>
          <a:xfrm>
            <a:off x="4982383" y="2024311"/>
            <a:ext cx="3882768" cy="28448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96" b="64608"/>
          <a:stretch/>
        </p:blipFill>
        <p:spPr>
          <a:xfrm>
            <a:off x="4102297" y="2024844"/>
            <a:ext cx="793739" cy="2193593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616116" y="1520788"/>
            <a:ext cx="1950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/>
              <a:t>Intermediate </a:t>
            </a:r>
            <a:r>
              <a:rPr lang="de-DE" sz="1400" b="1" dirty="0" err="1" smtClean="0"/>
              <a:t>electrode</a:t>
            </a:r>
            <a:r>
              <a:rPr lang="de-DE" sz="1400" b="1" dirty="0" smtClean="0"/>
              <a:t>:</a:t>
            </a:r>
          </a:p>
          <a:p>
            <a:pPr algn="ctr"/>
            <a:r>
              <a:rPr lang="de-DE" sz="1400" b="1" dirty="0" smtClean="0"/>
              <a:t>U = -90kV</a:t>
            </a:r>
            <a:endParaRPr lang="de-DE" sz="14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683568" y="4129286"/>
            <a:ext cx="9328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3.5 MV/m</a:t>
            </a:r>
            <a:endParaRPr lang="de-DE" sz="14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508104" y="4127797"/>
            <a:ext cx="9328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0.5 MV/m</a:t>
            </a:r>
            <a:endParaRPr lang="de-DE" sz="1400" b="1" dirty="0"/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1511660" y="3392996"/>
            <a:ext cx="252028" cy="73480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6264188" y="3284985"/>
            <a:ext cx="302814" cy="84430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4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Electron Gun</a:t>
            </a:r>
            <a:br>
              <a:rPr lang="en-US" dirty="0" smtClean="0"/>
            </a:br>
            <a:r>
              <a:rPr lang="en-US" dirty="0" smtClean="0"/>
              <a:t>Particle Tracking: Envelopes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592267"/>
            <a:ext cx="2133600" cy="2571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Monika Dehn, </a:t>
            </a:r>
            <a:r>
              <a:rPr lang="de-DE" dirty="0"/>
              <a:t>29.05.2015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124200" y="6592267"/>
            <a:ext cx="3896072" cy="2571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Status Meeting PCHB-Project | Moscow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9691" y="981598"/>
            <a:ext cx="6412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The beam can come out of the source, with reasonable paramters </a:t>
            </a:r>
          </a:p>
          <a:p>
            <a:r>
              <a:rPr lang="de-DE" dirty="0"/>
              <a:t>f</a:t>
            </a:r>
            <a:r>
              <a:rPr lang="de-DE" dirty="0" smtClean="0"/>
              <a:t>or </a:t>
            </a:r>
            <a:r>
              <a:rPr lang="de-DE" dirty="0" smtClean="0">
                <a:solidFill>
                  <a:srgbClr val="FF0000"/>
                </a:solidFill>
              </a:rPr>
              <a:t>all </a:t>
            </a:r>
            <a:r>
              <a:rPr lang="de-DE" dirty="0" smtClean="0"/>
              <a:t>extraction fields </a:t>
            </a:r>
            <a:endParaRPr lang="de-DE" dirty="0"/>
          </a:p>
        </p:txBody>
      </p:sp>
      <p:graphicFrame>
        <p:nvGraphicFramePr>
          <p:cNvPr id="8" name="Diagram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008569"/>
              </p:ext>
            </p:extLst>
          </p:nvPr>
        </p:nvGraphicFramePr>
        <p:xfrm>
          <a:off x="1151620" y="1664804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40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Mainz Labs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Photocathode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de-DE" dirty="0" smtClean="0"/>
              <a:t> at JGU </a:t>
            </a:r>
          </a:p>
          <a:p>
            <a:r>
              <a:rPr lang="de-DE" dirty="0" smtClean="0"/>
              <a:t>Status: „PKAT“-</a:t>
            </a:r>
            <a:r>
              <a:rPr lang="de-DE" dirty="0" smtClean="0"/>
              <a:t>LAB -  </a:t>
            </a:r>
            <a:r>
              <a:rPr lang="de-DE" dirty="0" smtClean="0"/>
              <a:t>Photocathode physics with time resolved techniques  (PCHB-project)</a:t>
            </a:r>
          </a:p>
          <a:p>
            <a:r>
              <a:rPr lang="de-DE" dirty="0" smtClean="0"/>
              <a:t>New: </a:t>
            </a:r>
            <a:r>
              <a:rPr lang="de-DE" dirty="0" smtClean="0"/>
              <a:t>- STEAM/MELBA-Set-up  </a:t>
            </a:r>
            <a:r>
              <a:rPr lang="de-DE" dirty="0" smtClean="0"/>
              <a:t>for high average bunch charge operation (Hope/Hope-II)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99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Electron Gun</a:t>
            </a:r>
            <a:br>
              <a:rPr lang="en-US" dirty="0" smtClean="0"/>
            </a:br>
            <a:r>
              <a:rPr lang="en-US" dirty="0" smtClean="0"/>
              <a:t>Particle Tracking: </a:t>
            </a:r>
            <a:r>
              <a:rPr lang="en-US" dirty="0" err="1" smtClean="0"/>
              <a:t>Emittances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592267"/>
            <a:ext cx="2133600" cy="2571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Monika Dehn, </a:t>
            </a:r>
            <a:r>
              <a:rPr lang="de-DE" dirty="0"/>
              <a:t>29.05.2015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124200" y="6592267"/>
            <a:ext cx="3896072" cy="2571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Status Meeting PCHB-Project | Moscow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8" name="Diagram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310723"/>
              </p:ext>
            </p:extLst>
          </p:nvPr>
        </p:nvGraphicFramePr>
        <p:xfrm>
          <a:off x="1439652" y="1233488"/>
          <a:ext cx="6858000" cy="506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52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Electron Gun</a:t>
            </a:r>
            <a:br>
              <a:rPr lang="en-US" dirty="0" smtClean="0"/>
            </a:br>
            <a:r>
              <a:rPr lang="en-US" dirty="0" smtClean="0"/>
              <a:t>Mechanism for Cathode Exchange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01664" cy="4525963"/>
          </a:xfrm>
        </p:spPr>
        <p:txBody>
          <a:bodyPr/>
          <a:lstStyle/>
          <a:p>
            <a:r>
              <a:rPr lang="en-US" dirty="0" smtClean="0"/>
              <a:t>A challenge for the workshop</a:t>
            </a:r>
          </a:p>
          <a:p>
            <a:pPr lvl="1"/>
            <a:r>
              <a:rPr lang="en-US" dirty="0" smtClean="0"/>
              <a:t>A new cathode exchange mechanism was need</a:t>
            </a:r>
          </a:p>
          <a:p>
            <a:r>
              <a:rPr lang="en-US" dirty="0" smtClean="0"/>
              <a:t>Moving the manipulator / closes the ‚scissors‘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592267"/>
            <a:ext cx="2133600" cy="2571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Monika Dehn, </a:t>
            </a:r>
            <a:r>
              <a:rPr lang="de-DE" dirty="0"/>
              <a:t>29.05.2015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124200" y="6592267"/>
            <a:ext cx="3896072" cy="2571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Status Meeting PCHB-Project | Moscow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64" y="1761651"/>
            <a:ext cx="5689600" cy="3791585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>
            <a:off x="4139952" y="4401108"/>
            <a:ext cx="205222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853631" y="4365104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30mm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2744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and Outlook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88740"/>
            <a:ext cx="8229600" cy="547260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Vacuum chamber</a:t>
            </a:r>
          </a:p>
          <a:p>
            <a:pPr lvl="2"/>
            <a:r>
              <a:rPr lang="en-US" dirty="0" smtClean="0"/>
              <a:t>The chamber is ordered and the company is finishing the blueprint.</a:t>
            </a:r>
          </a:p>
          <a:p>
            <a:pPr lvl="1"/>
            <a:r>
              <a:rPr lang="en-US" dirty="0" smtClean="0"/>
              <a:t>Vacuum pumps</a:t>
            </a:r>
          </a:p>
          <a:p>
            <a:pPr lvl="2"/>
            <a:r>
              <a:rPr lang="en-US" dirty="0" smtClean="0"/>
              <a:t>NEC-Modules and power-supply are already delivered.</a:t>
            </a:r>
          </a:p>
          <a:p>
            <a:pPr lvl="2"/>
            <a:r>
              <a:rPr lang="en-US" dirty="0" smtClean="0"/>
              <a:t>IGP and power-supply is ordered.</a:t>
            </a:r>
          </a:p>
          <a:p>
            <a:pPr lvl="1"/>
            <a:r>
              <a:rPr lang="en-US" dirty="0" smtClean="0"/>
              <a:t>Other mechanical components</a:t>
            </a:r>
          </a:p>
          <a:p>
            <a:pPr lvl="2"/>
            <a:r>
              <a:rPr lang="en-US" dirty="0" smtClean="0"/>
              <a:t>The blueprints have to be finalized for the mechanical workshop in house.</a:t>
            </a:r>
            <a:endParaRPr lang="en-US" dirty="0"/>
          </a:p>
          <a:p>
            <a:r>
              <a:rPr lang="en-US" dirty="0" smtClean="0"/>
              <a:t>Outlook and timescale</a:t>
            </a:r>
          </a:p>
          <a:p>
            <a:pPr lvl="1"/>
            <a:r>
              <a:rPr lang="en-US" dirty="0" smtClean="0"/>
              <a:t>September 2015 </a:t>
            </a:r>
          </a:p>
          <a:p>
            <a:pPr lvl="2"/>
            <a:r>
              <a:rPr lang="en-US" dirty="0" smtClean="0"/>
              <a:t>All mechanical and electrical components should be delivered and/or manufactured.</a:t>
            </a:r>
          </a:p>
          <a:p>
            <a:pPr lvl="2"/>
            <a:r>
              <a:rPr lang="en-US" dirty="0" smtClean="0"/>
              <a:t>Start of mounting the components.</a:t>
            </a:r>
          </a:p>
          <a:p>
            <a:pPr lvl="1"/>
            <a:r>
              <a:rPr lang="en-US" dirty="0" smtClean="0"/>
              <a:t>October 2015 – January 2016</a:t>
            </a:r>
          </a:p>
          <a:p>
            <a:pPr lvl="2"/>
            <a:r>
              <a:rPr lang="en-US" dirty="0" smtClean="0"/>
              <a:t>Mounting inside the laboratory.</a:t>
            </a:r>
          </a:p>
          <a:p>
            <a:pPr lvl="1"/>
            <a:r>
              <a:rPr lang="en-US" dirty="0" smtClean="0"/>
              <a:t>February 2016 – August 2016</a:t>
            </a:r>
          </a:p>
          <a:p>
            <a:pPr lvl="2"/>
            <a:r>
              <a:rPr lang="en-US" dirty="0" smtClean="0"/>
              <a:t>Commissioning of the new electron source.</a:t>
            </a:r>
          </a:p>
          <a:p>
            <a:pPr lvl="2"/>
            <a:r>
              <a:rPr lang="en-US" dirty="0" smtClean="0"/>
              <a:t>Time resolved measurements.</a:t>
            </a:r>
          </a:p>
          <a:p>
            <a:pPr lvl="1"/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592267"/>
            <a:ext cx="2133600" cy="2571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Monika Dehn, </a:t>
            </a:r>
            <a:r>
              <a:rPr lang="de-DE" dirty="0"/>
              <a:t>29.05.2015</a:t>
            </a:r>
            <a:endParaRPr lang="en-US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124200" y="6592267"/>
            <a:ext cx="3896072" cy="2571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Status Meeting PCHB-Project | Moscow</a:t>
            </a:r>
          </a:p>
        </p:txBody>
      </p:sp>
    </p:spTree>
    <p:extLst>
      <p:ext uri="{BB962C8B-B14F-4D97-AF65-F5344CB8AC3E}">
        <p14:creationId xmlns:p14="http://schemas.microsoft.com/office/powerpoint/2010/main" val="29430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943708" y="3096253"/>
            <a:ext cx="4344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Thank you for attention.</a:t>
            </a:r>
            <a:endParaRPr lang="en-US" sz="3200" b="1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592267"/>
            <a:ext cx="2133600" cy="2571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Monika Dehn, </a:t>
            </a:r>
            <a:r>
              <a:rPr lang="de-DE" dirty="0"/>
              <a:t>29.05.2015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124200" y="6592267"/>
            <a:ext cx="3896072" cy="2571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Status Meeting PCHB-Project | Moscow</a:t>
            </a:r>
          </a:p>
        </p:txBody>
      </p:sp>
    </p:spTree>
    <p:extLst>
      <p:ext uri="{BB962C8B-B14F-4D97-AF65-F5344CB8AC3E}">
        <p14:creationId xmlns:p14="http://schemas.microsoft.com/office/powerpoint/2010/main" val="32431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898318" y="3096253"/>
            <a:ext cx="1420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Backup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592267"/>
            <a:ext cx="2133600" cy="2571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Monika Dehn, </a:t>
            </a:r>
            <a:r>
              <a:rPr lang="de-DE" dirty="0"/>
              <a:t>29.05.2015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124200" y="6592267"/>
            <a:ext cx="3896072" cy="2571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Status Meeting PCHB-Project | Moscow</a:t>
            </a:r>
          </a:p>
        </p:txBody>
      </p:sp>
    </p:spTree>
    <p:extLst>
      <p:ext uri="{BB962C8B-B14F-4D97-AF65-F5344CB8AC3E}">
        <p14:creationId xmlns:p14="http://schemas.microsoft.com/office/powerpoint/2010/main" val="8928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Fundamentals</a:t>
            </a:r>
            <a:br>
              <a:rPr lang="en-US" dirty="0" smtClean="0"/>
            </a:br>
            <a:r>
              <a:rPr lang="en-US" dirty="0" smtClean="0"/>
              <a:t>Semiconducting photocathodes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147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Cs:GaAs</a:t>
            </a:r>
            <a:endParaRPr lang="en-US" dirty="0" smtClean="0"/>
          </a:p>
          <a:p>
            <a:pPr lvl="1"/>
            <a:r>
              <a:rPr lang="en-US" dirty="0" smtClean="0"/>
              <a:t>Homogenous crystalline structure</a:t>
            </a:r>
          </a:p>
          <a:p>
            <a:pPr lvl="1"/>
            <a:r>
              <a:rPr lang="en-US" dirty="0" smtClean="0"/>
              <a:t>Negative electron affinity (NEA)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CsSb</a:t>
            </a:r>
          </a:p>
          <a:p>
            <a:pPr lvl="1"/>
            <a:r>
              <a:rPr lang="en-US" dirty="0" smtClean="0"/>
              <a:t>= PCA (</a:t>
            </a:r>
            <a:r>
              <a:rPr lang="en-US" u="sng" dirty="0" smtClean="0"/>
              <a:t>P</a:t>
            </a:r>
            <a:r>
              <a:rPr lang="en-US" dirty="0" smtClean="0"/>
              <a:t>otassium </a:t>
            </a:r>
            <a:r>
              <a:rPr lang="en-US" u="sng" dirty="0" smtClean="0"/>
              <a:t>C</a:t>
            </a:r>
            <a:r>
              <a:rPr lang="en-US" dirty="0" smtClean="0"/>
              <a:t>esium </a:t>
            </a:r>
            <a:r>
              <a:rPr lang="en-US" u="sng" dirty="0" err="1" smtClean="0"/>
              <a:t>A</a:t>
            </a:r>
            <a:r>
              <a:rPr lang="en-US" dirty="0" err="1" smtClean="0"/>
              <a:t>ntimonide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Multicrystalline</a:t>
            </a:r>
            <a:r>
              <a:rPr lang="en-US" dirty="0" smtClean="0"/>
              <a:t> structure</a:t>
            </a:r>
          </a:p>
          <a:p>
            <a:pPr lvl="1"/>
            <a:r>
              <a:rPr lang="en-US" dirty="0" smtClean="0"/>
              <a:t>Positive electron affinity (PEA)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en-US" smtClean="0"/>
              <a:t>25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"/>
          <a:stretch/>
        </p:blipFill>
        <p:spPr bwMode="auto">
          <a:xfrm>
            <a:off x="3743908" y="1412776"/>
            <a:ext cx="1764196" cy="209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ieren 10"/>
          <p:cNvGrpSpPr>
            <a:grpSpLocks noChangeAspect="1"/>
          </p:cNvGrpSpPr>
          <p:nvPr/>
        </p:nvGrpSpPr>
        <p:grpSpPr>
          <a:xfrm>
            <a:off x="5577539" y="1084176"/>
            <a:ext cx="3476291" cy="2704864"/>
            <a:chOff x="719572" y="2133110"/>
            <a:chExt cx="3564396" cy="2664042"/>
          </a:xfrm>
        </p:grpSpPr>
        <p:cxnSp>
          <p:nvCxnSpPr>
            <p:cNvPr id="12" name="Gerade Verbindung 11"/>
            <p:cNvCxnSpPr/>
            <p:nvPr/>
          </p:nvCxnSpPr>
          <p:spPr>
            <a:xfrm>
              <a:off x="1092927" y="3429000"/>
              <a:ext cx="15549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>
              <a:endCxn id="18" idx="0"/>
            </p:cNvCxnSpPr>
            <p:nvPr/>
          </p:nvCxnSpPr>
          <p:spPr>
            <a:xfrm>
              <a:off x="1092927" y="4149080"/>
              <a:ext cx="1550341" cy="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1079612" y="2235668"/>
              <a:ext cx="0" cy="227283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 flipV="1">
              <a:off x="1531775" y="3284984"/>
              <a:ext cx="0" cy="955849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flipV="1">
              <a:off x="1315751" y="2636912"/>
              <a:ext cx="0" cy="1603921"/>
            </a:xfrm>
            <a:prstGeom prst="line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ogen 16"/>
            <p:cNvSpPr/>
            <p:nvPr/>
          </p:nvSpPr>
          <p:spPr>
            <a:xfrm>
              <a:off x="2323863" y="3429000"/>
              <a:ext cx="648072" cy="432048"/>
            </a:xfrm>
            <a:prstGeom prst="arc">
              <a:avLst>
                <a:gd name="adj1" fmla="val 16200000"/>
                <a:gd name="adj2" fmla="val 2157354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Bogen 17"/>
            <p:cNvSpPr/>
            <p:nvPr/>
          </p:nvSpPr>
          <p:spPr>
            <a:xfrm>
              <a:off x="2323863" y="4149080"/>
              <a:ext cx="648072" cy="432048"/>
            </a:xfrm>
            <a:prstGeom prst="arc">
              <a:avLst>
                <a:gd name="adj1" fmla="val 16126304"/>
                <a:gd name="adj2" fmla="val 6025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Gerade Verbindung 18"/>
            <p:cNvCxnSpPr/>
            <p:nvPr/>
          </p:nvCxnSpPr>
          <p:spPr>
            <a:xfrm flipH="1">
              <a:off x="2971935" y="3593879"/>
              <a:ext cx="2239" cy="9146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flipH="1" flipV="1">
              <a:off x="2967028" y="2564905"/>
              <a:ext cx="7145" cy="10346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2967028" y="2564905"/>
              <a:ext cx="148923" cy="10801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3115951" y="3645024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/>
          </p:nvSpPr>
          <p:spPr>
            <a:xfrm>
              <a:off x="719572" y="3933056"/>
              <a:ext cx="429053" cy="303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E</a:t>
              </a:r>
              <a:r>
                <a:rPr lang="en-US" sz="1400" baseline="-25000" dirty="0" err="1" smtClean="0"/>
                <a:t>Val</a:t>
              </a:r>
              <a:endParaRPr lang="en-US" sz="1400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91580" y="3244334"/>
              <a:ext cx="330698" cy="303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E</a:t>
              </a:r>
              <a:r>
                <a:rPr lang="en-US" sz="1400" baseline="-25000" dirty="0" smtClean="0"/>
                <a:t>L</a:t>
              </a:r>
              <a:endParaRPr lang="en-US" sz="1400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731910" y="3532808"/>
              <a:ext cx="1168017" cy="51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optical pumping</a:t>
              </a:r>
              <a:endParaRPr lang="en-US" sz="1400" dirty="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1747799" y="3284984"/>
              <a:ext cx="54006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1675791" y="3049215"/>
              <a:ext cx="319194" cy="303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</a:t>
              </a:r>
              <a:r>
                <a:rPr lang="en-US" sz="1400" baseline="30000" dirty="0" smtClean="0"/>
                <a:t>-</a:t>
              </a:r>
              <a:endParaRPr lang="en-US" sz="1400" dirty="0"/>
            </a:p>
          </p:txBody>
        </p:sp>
        <p:cxnSp>
          <p:nvCxnSpPr>
            <p:cNvPr id="28" name="Gerade Verbindung mit Pfeil 27"/>
            <p:cNvCxnSpPr/>
            <p:nvPr/>
          </p:nvCxnSpPr>
          <p:spPr>
            <a:xfrm>
              <a:off x="1915087" y="3320988"/>
              <a:ext cx="840824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/>
            <p:cNvSpPr txBox="1"/>
            <p:nvPr/>
          </p:nvSpPr>
          <p:spPr>
            <a:xfrm>
              <a:off x="1875926" y="3000029"/>
              <a:ext cx="11680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transport</a:t>
              </a:r>
              <a:endParaRPr lang="en-US" sz="1400" dirty="0"/>
            </a:p>
          </p:txBody>
        </p:sp>
        <p:cxnSp>
          <p:nvCxnSpPr>
            <p:cNvPr id="30" name="Gerade Verbindung mit Pfeil 29"/>
            <p:cNvCxnSpPr/>
            <p:nvPr/>
          </p:nvCxnSpPr>
          <p:spPr>
            <a:xfrm>
              <a:off x="2827919" y="3320988"/>
              <a:ext cx="840824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/>
            <p:cNvSpPr txBox="1"/>
            <p:nvPr/>
          </p:nvSpPr>
          <p:spPr>
            <a:xfrm>
              <a:off x="3115951" y="3000029"/>
              <a:ext cx="11680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tunneling</a:t>
              </a:r>
              <a:endParaRPr lang="en-US" sz="1400" dirty="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1315751" y="2492896"/>
              <a:ext cx="54006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1243744" y="2257127"/>
              <a:ext cx="319194" cy="303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</a:t>
              </a:r>
              <a:r>
                <a:rPr lang="en-US" sz="1400" baseline="30000" dirty="0" smtClean="0"/>
                <a:t>-</a:t>
              </a:r>
              <a:endParaRPr lang="en-US" sz="1400" dirty="0"/>
            </a:p>
          </p:txBody>
        </p:sp>
        <p:sp>
          <p:nvSpPr>
            <p:cNvPr id="34" name="Freihandform 33"/>
            <p:cNvSpPr/>
            <p:nvPr/>
          </p:nvSpPr>
          <p:spPr>
            <a:xfrm rot="19166623">
              <a:off x="1478795" y="2553054"/>
              <a:ext cx="317468" cy="632712"/>
            </a:xfrm>
            <a:custGeom>
              <a:avLst/>
              <a:gdLst>
                <a:gd name="connsiteX0" fmla="*/ 74772 w 317468"/>
                <a:gd name="connsiteY0" fmla="*/ 0 h 632712"/>
                <a:gd name="connsiteX1" fmla="*/ 317456 w 317468"/>
                <a:gd name="connsiteY1" fmla="*/ 147344 h 632712"/>
                <a:gd name="connsiteX2" fmla="*/ 66105 w 317468"/>
                <a:gd name="connsiteY2" fmla="*/ 169012 h 632712"/>
                <a:gd name="connsiteX3" fmla="*/ 261119 w 317468"/>
                <a:gd name="connsiteY3" fmla="*/ 303355 h 632712"/>
                <a:gd name="connsiteX4" fmla="*/ 40103 w 317468"/>
                <a:gd name="connsiteY4" fmla="*/ 303355 h 632712"/>
                <a:gd name="connsiteX5" fmla="*/ 191780 w 317468"/>
                <a:gd name="connsiteY5" fmla="*/ 416030 h 632712"/>
                <a:gd name="connsiteX6" fmla="*/ 9767 w 317468"/>
                <a:gd name="connsiteY6" fmla="*/ 411696 h 632712"/>
                <a:gd name="connsiteX7" fmla="*/ 122442 w 317468"/>
                <a:gd name="connsiteY7" fmla="*/ 533038 h 632712"/>
                <a:gd name="connsiteX8" fmla="*/ 5434 w 317468"/>
                <a:gd name="connsiteY8" fmla="*/ 524371 h 632712"/>
                <a:gd name="connsiteX9" fmla="*/ 18434 w 317468"/>
                <a:gd name="connsiteY9" fmla="*/ 632712 h 63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468" h="632712">
                  <a:moveTo>
                    <a:pt x="74772" y="0"/>
                  </a:moveTo>
                  <a:cubicBezTo>
                    <a:pt x="196836" y="59587"/>
                    <a:pt x="318901" y="119175"/>
                    <a:pt x="317456" y="147344"/>
                  </a:cubicBezTo>
                  <a:cubicBezTo>
                    <a:pt x="316012" y="175513"/>
                    <a:pt x="75495" y="143010"/>
                    <a:pt x="66105" y="169012"/>
                  </a:cubicBezTo>
                  <a:cubicBezTo>
                    <a:pt x="56715" y="195014"/>
                    <a:pt x="265453" y="280965"/>
                    <a:pt x="261119" y="303355"/>
                  </a:cubicBezTo>
                  <a:cubicBezTo>
                    <a:pt x="256785" y="325746"/>
                    <a:pt x="51659" y="284576"/>
                    <a:pt x="40103" y="303355"/>
                  </a:cubicBezTo>
                  <a:cubicBezTo>
                    <a:pt x="28547" y="322134"/>
                    <a:pt x="196836" y="397973"/>
                    <a:pt x="191780" y="416030"/>
                  </a:cubicBezTo>
                  <a:cubicBezTo>
                    <a:pt x="186724" y="434087"/>
                    <a:pt x="21323" y="392195"/>
                    <a:pt x="9767" y="411696"/>
                  </a:cubicBezTo>
                  <a:cubicBezTo>
                    <a:pt x="-1789" y="431197"/>
                    <a:pt x="123164" y="514259"/>
                    <a:pt x="122442" y="533038"/>
                  </a:cubicBezTo>
                  <a:cubicBezTo>
                    <a:pt x="121720" y="551817"/>
                    <a:pt x="22769" y="507759"/>
                    <a:pt x="5434" y="524371"/>
                  </a:cubicBezTo>
                  <a:cubicBezTo>
                    <a:pt x="-11901" y="540983"/>
                    <a:pt x="17712" y="614655"/>
                    <a:pt x="18434" y="632712"/>
                  </a:cubicBezTo>
                </a:path>
              </a:pathLst>
            </a:custGeom>
            <a:noFill/>
            <a:ln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1459767" y="2276871"/>
              <a:ext cx="1280915" cy="303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thermalization</a:t>
              </a:r>
              <a:endParaRPr lang="en-US" sz="1400" dirty="0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3513507" y="3553271"/>
              <a:ext cx="348779" cy="303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E</a:t>
              </a:r>
              <a:r>
                <a:rPr lang="en-US" sz="1400" baseline="-25000" dirty="0" smtClean="0"/>
                <a:t>V</a:t>
              </a:r>
              <a:endParaRPr lang="en-US" sz="1400" dirty="0"/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649196" y="4489375"/>
              <a:ext cx="565738" cy="303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solid</a:t>
              </a:r>
              <a:endParaRPr lang="en-US" sz="1400" b="1" dirty="0"/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3017348" y="4489375"/>
              <a:ext cx="7913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vacuum</a:t>
              </a:r>
              <a:endParaRPr lang="en-US" sz="1400" b="1" dirty="0"/>
            </a:p>
          </p:txBody>
        </p:sp>
        <p:cxnSp>
          <p:nvCxnSpPr>
            <p:cNvPr id="40" name="Gerade Verbindung 39"/>
            <p:cNvCxnSpPr>
              <a:stCxn id="17" idx="0"/>
            </p:cNvCxnSpPr>
            <p:nvPr/>
          </p:nvCxnSpPr>
          <p:spPr>
            <a:xfrm>
              <a:off x="2647899" y="3429000"/>
              <a:ext cx="116081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/>
            <p:nvPr/>
          </p:nvCxnSpPr>
          <p:spPr>
            <a:xfrm>
              <a:off x="3344551" y="3429000"/>
              <a:ext cx="0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1"/>
            <p:cNvSpPr txBox="1"/>
            <p:nvPr/>
          </p:nvSpPr>
          <p:spPr>
            <a:xfrm>
              <a:off x="3374286" y="3356992"/>
              <a:ext cx="271528" cy="303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χ</a:t>
              </a:r>
              <a:endParaRPr lang="en-US" sz="1400" b="1" dirty="0"/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835611" y="2133110"/>
              <a:ext cx="279747" cy="303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E</a:t>
              </a:r>
              <a:endParaRPr lang="en-US" sz="1400" dirty="0"/>
            </a:p>
          </p:txBody>
        </p:sp>
        <p:cxnSp>
          <p:nvCxnSpPr>
            <p:cNvPr id="44" name="Gerade Verbindung mit Pfeil 43"/>
            <p:cNvCxnSpPr/>
            <p:nvPr/>
          </p:nvCxnSpPr>
          <p:spPr>
            <a:xfrm flipV="1">
              <a:off x="1079612" y="4509119"/>
              <a:ext cx="2757338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44"/>
            <p:cNvSpPr txBox="1"/>
            <p:nvPr/>
          </p:nvSpPr>
          <p:spPr>
            <a:xfrm>
              <a:off x="1470828" y="4232121"/>
              <a:ext cx="1041931" cy="272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valence band</a:t>
              </a:r>
              <a:endParaRPr lang="en-US" sz="1200" i="1" dirty="0"/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3779912" y="4437112"/>
              <a:ext cx="272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x</a:t>
              </a:r>
              <a:endParaRPr lang="en-US" sz="1400" dirty="0"/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5544108" y="4113076"/>
            <a:ext cx="3258003" cy="2314975"/>
            <a:chOff x="4608004" y="2137382"/>
            <a:chExt cx="3337583" cy="2712640"/>
          </a:xfrm>
        </p:grpSpPr>
        <p:cxnSp>
          <p:nvCxnSpPr>
            <p:cNvPr id="48" name="Gerade Verbindung 47"/>
            <p:cNvCxnSpPr/>
            <p:nvPr/>
          </p:nvCxnSpPr>
          <p:spPr>
            <a:xfrm>
              <a:off x="4981359" y="3429000"/>
              <a:ext cx="175088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>
              <a:off x="4981359" y="4149080"/>
              <a:ext cx="1750881" cy="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/>
          </p:nvCxnSpPr>
          <p:spPr>
            <a:xfrm flipH="1" flipV="1">
              <a:off x="4988159" y="2235664"/>
              <a:ext cx="689" cy="227283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 flipV="1">
              <a:off x="5420207" y="3284984"/>
              <a:ext cx="0" cy="947137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 flipV="1">
              <a:off x="5204183" y="2636912"/>
              <a:ext cx="0" cy="1595209"/>
            </a:xfrm>
            <a:prstGeom prst="line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>
              <a:off x="6876256" y="3132584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/>
          </p:nvCxnSpPr>
          <p:spPr>
            <a:xfrm flipV="1">
              <a:off x="6732240" y="3132315"/>
              <a:ext cx="144016" cy="3049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feld 54"/>
            <p:cNvSpPr txBox="1"/>
            <p:nvPr/>
          </p:nvSpPr>
          <p:spPr>
            <a:xfrm>
              <a:off x="4608004" y="3933057"/>
              <a:ext cx="428669" cy="360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E</a:t>
              </a:r>
              <a:r>
                <a:rPr lang="en-US" sz="1400" baseline="-25000" dirty="0" err="1" smtClean="0"/>
                <a:t>Val</a:t>
              </a:r>
              <a:endParaRPr lang="en-US" sz="1400" dirty="0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4676081" y="3244334"/>
              <a:ext cx="330402" cy="360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E</a:t>
              </a:r>
              <a:r>
                <a:rPr lang="en-US" sz="1400" baseline="-25000" dirty="0" smtClean="0"/>
                <a:t>L</a:t>
              </a:r>
              <a:endParaRPr lang="en-US" sz="1400" dirty="0"/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5620342" y="3532808"/>
              <a:ext cx="1168017" cy="613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optical pumping</a:t>
              </a:r>
              <a:endParaRPr lang="en-US" sz="1400" dirty="0"/>
            </a:p>
          </p:txBody>
        </p:sp>
        <p:sp>
          <p:nvSpPr>
            <p:cNvPr id="58" name="Ellipse 57"/>
            <p:cNvSpPr/>
            <p:nvPr/>
          </p:nvSpPr>
          <p:spPr>
            <a:xfrm>
              <a:off x="5508104" y="3284984"/>
              <a:ext cx="54006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5436096" y="3040831"/>
              <a:ext cx="318908" cy="360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</a:t>
              </a:r>
              <a:r>
                <a:rPr lang="en-US" sz="1400" baseline="30000" dirty="0" smtClean="0"/>
                <a:t>-</a:t>
              </a:r>
              <a:endParaRPr lang="en-US" sz="1400" dirty="0"/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5436096" y="2276872"/>
              <a:ext cx="1399930" cy="360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thermalization</a:t>
              </a:r>
              <a:endParaRPr lang="en-US" sz="1400" dirty="0"/>
            </a:p>
          </p:txBody>
        </p:sp>
        <p:sp>
          <p:nvSpPr>
            <p:cNvPr id="61" name="Ellipse 60"/>
            <p:cNvSpPr/>
            <p:nvPr/>
          </p:nvSpPr>
          <p:spPr>
            <a:xfrm>
              <a:off x="5204183" y="2492896"/>
              <a:ext cx="54006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5132175" y="2257127"/>
              <a:ext cx="318908" cy="360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</a:t>
              </a:r>
              <a:r>
                <a:rPr lang="en-US" sz="1400" baseline="30000" dirty="0" smtClean="0"/>
                <a:t>-</a:t>
              </a:r>
              <a:endParaRPr lang="en-US" sz="1400" dirty="0"/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6644343" y="2556520"/>
              <a:ext cx="1168017" cy="360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emission</a:t>
              </a:r>
              <a:endParaRPr lang="en-US" sz="1400" dirty="0"/>
            </a:p>
          </p:txBody>
        </p:sp>
        <p:cxnSp>
          <p:nvCxnSpPr>
            <p:cNvPr id="65" name="Gerade Verbindung mit Pfeil 64"/>
            <p:cNvCxnSpPr/>
            <p:nvPr/>
          </p:nvCxnSpPr>
          <p:spPr>
            <a:xfrm>
              <a:off x="6611496" y="2844552"/>
              <a:ext cx="840824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feld 65"/>
            <p:cNvSpPr txBox="1"/>
            <p:nvPr/>
          </p:nvSpPr>
          <p:spPr>
            <a:xfrm>
              <a:off x="5612959" y="3060576"/>
              <a:ext cx="1263297" cy="360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no emission</a:t>
              </a:r>
              <a:endParaRPr lang="en-US" sz="1400" dirty="0"/>
            </a:p>
          </p:txBody>
        </p:sp>
        <p:cxnSp>
          <p:nvCxnSpPr>
            <p:cNvPr id="67" name="Gerade Verbindung mit Pfeil 66"/>
            <p:cNvCxnSpPr/>
            <p:nvPr/>
          </p:nvCxnSpPr>
          <p:spPr>
            <a:xfrm>
              <a:off x="5747400" y="3368353"/>
              <a:ext cx="840824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feld 68"/>
            <p:cNvSpPr txBox="1"/>
            <p:nvPr/>
          </p:nvSpPr>
          <p:spPr>
            <a:xfrm>
              <a:off x="7256178" y="2924944"/>
              <a:ext cx="348467" cy="360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E</a:t>
              </a:r>
              <a:r>
                <a:rPr lang="en-US" sz="1400" baseline="-25000" dirty="0" smtClean="0"/>
                <a:t>V</a:t>
              </a:r>
              <a:endParaRPr lang="en-US" sz="1400" dirty="0"/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5553517" y="4489374"/>
              <a:ext cx="552094" cy="360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solid</a:t>
              </a:r>
              <a:endParaRPr lang="en-US" sz="1400" b="1" dirty="0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6832666" y="4489375"/>
              <a:ext cx="796775" cy="360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vacuum</a:t>
              </a:r>
              <a:endParaRPr lang="en-US" sz="1400" b="1" dirty="0"/>
            </a:p>
          </p:txBody>
        </p:sp>
        <p:cxnSp>
          <p:nvCxnSpPr>
            <p:cNvPr id="72" name="Gerade Verbindung 71"/>
            <p:cNvCxnSpPr/>
            <p:nvPr/>
          </p:nvCxnSpPr>
          <p:spPr>
            <a:xfrm>
              <a:off x="6732240" y="3437284"/>
              <a:ext cx="0" cy="10712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>
            <a:xfrm>
              <a:off x="6721696" y="3429000"/>
              <a:ext cx="90234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mit Pfeil 73"/>
            <p:cNvCxnSpPr/>
            <p:nvPr/>
          </p:nvCxnSpPr>
          <p:spPr>
            <a:xfrm flipV="1">
              <a:off x="7045071" y="3132584"/>
              <a:ext cx="0" cy="2964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feld 74"/>
            <p:cNvSpPr txBox="1"/>
            <p:nvPr/>
          </p:nvSpPr>
          <p:spPr>
            <a:xfrm>
              <a:off x="7020272" y="3121223"/>
              <a:ext cx="271284" cy="360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χ</a:t>
              </a:r>
              <a:endParaRPr lang="en-US" sz="1400" b="1" dirty="0"/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4716016" y="2137382"/>
              <a:ext cx="279496" cy="360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E</a:t>
              </a:r>
              <a:endParaRPr lang="en-US" sz="1400" dirty="0"/>
            </a:p>
          </p:txBody>
        </p:sp>
        <p:cxnSp>
          <p:nvCxnSpPr>
            <p:cNvPr id="77" name="Gerade Verbindung mit Pfeil 76"/>
            <p:cNvCxnSpPr/>
            <p:nvPr/>
          </p:nvCxnSpPr>
          <p:spPr>
            <a:xfrm flipV="1">
              <a:off x="5006120" y="4509119"/>
              <a:ext cx="2757338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feld 77"/>
            <p:cNvSpPr txBox="1"/>
            <p:nvPr/>
          </p:nvSpPr>
          <p:spPr>
            <a:xfrm>
              <a:off x="7675944" y="4437112"/>
              <a:ext cx="269643" cy="360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x</a:t>
              </a:r>
              <a:endParaRPr lang="en-US" sz="1400" dirty="0"/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5436096" y="4232120"/>
              <a:ext cx="1030619" cy="324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valence band</a:t>
              </a:r>
              <a:endParaRPr lang="en-US" sz="1200" i="1" dirty="0"/>
            </a:p>
          </p:txBody>
        </p:sp>
      </p:grp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22531"/>
          <a:stretch/>
        </p:blipFill>
        <p:spPr>
          <a:xfrm>
            <a:off x="3815916" y="4543186"/>
            <a:ext cx="1648473" cy="1360644"/>
          </a:xfrm>
          <a:prstGeom prst="rect">
            <a:avLst/>
          </a:prstGeom>
        </p:spPr>
      </p:pic>
      <p:sp>
        <p:nvSpPr>
          <p:cNvPr id="81" name="Freihandform 80"/>
          <p:cNvSpPr/>
          <p:nvPr/>
        </p:nvSpPr>
        <p:spPr>
          <a:xfrm rot="16200000">
            <a:off x="6670380" y="3994916"/>
            <a:ext cx="309621" cy="1266021"/>
          </a:xfrm>
          <a:custGeom>
            <a:avLst/>
            <a:gdLst>
              <a:gd name="connsiteX0" fmla="*/ 74772 w 317468"/>
              <a:gd name="connsiteY0" fmla="*/ 0 h 632712"/>
              <a:gd name="connsiteX1" fmla="*/ 317456 w 317468"/>
              <a:gd name="connsiteY1" fmla="*/ 147344 h 632712"/>
              <a:gd name="connsiteX2" fmla="*/ 66105 w 317468"/>
              <a:gd name="connsiteY2" fmla="*/ 169012 h 632712"/>
              <a:gd name="connsiteX3" fmla="*/ 261119 w 317468"/>
              <a:gd name="connsiteY3" fmla="*/ 303355 h 632712"/>
              <a:gd name="connsiteX4" fmla="*/ 40103 w 317468"/>
              <a:gd name="connsiteY4" fmla="*/ 303355 h 632712"/>
              <a:gd name="connsiteX5" fmla="*/ 191780 w 317468"/>
              <a:gd name="connsiteY5" fmla="*/ 416030 h 632712"/>
              <a:gd name="connsiteX6" fmla="*/ 9767 w 317468"/>
              <a:gd name="connsiteY6" fmla="*/ 411696 h 632712"/>
              <a:gd name="connsiteX7" fmla="*/ 122442 w 317468"/>
              <a:gd name="connsiteY7" fmla="*/ 533038 h 632712"/>
              <a:gd name="connsiteX8" fmla="*/ 5434 w 317468"/>
              <a:gd name="connsiteY8" fmla="*/ 524371 h 632712"/>
              <a:gd name="connsiteX9" fmla="*/ 18434 w 317468"/>
              <a:gd name="connsiteY9" fmla="*/ 632712 h 6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468" h="632712">
                <a:moveTo>
                  <a:pt x="74772" y="0"/>
                </a:moveTo>
                <a:cubicBezTo>
                  <a:pt x="196836" y="59587"/>
                  <a:pt x="318901" y="119175"/>
                  <a:pt x="317456" y="147344"/>
                </a:cubicBezTo>
                <a:cubicBezTo>
                  <a:pt x="316012" y="175513"/>
                  <a:pt x="75495" y="143010"/>
                  <a:pt x="66105" y="169012"/>
                </a:cubicBezTo>
                <a:cubicBezTo>
                  <a:pt x="56715" y="195014"/>
                  <a:pt x="265453" y="280965"/>
                  <a:pt x="261119" y="303355"/>
                </a:cubicBezTo>
                <a:cubicBezTo>
                  <a:pt x="256785" y="325746"/>
                  <a:pt x="51659" y="284576"/>
                  <a:pt x="40103" y="303355"/>
                </a:cubicBezTo>
                <a:cubicBezTo>
                  <a:pt x="28547" y="322134"/>
                  <a:pt x="196836" y="397973"/>
                  <a:pt x="191780" y="416030"/>
                </a:cubicBezTo>
                <a:cubicBezTo>
                  <a:pt x="186724" y="434087"/>
                  <a:pt x="21323" y="392195"/>
                  <a:pt x="9767" y="411696"/>
                </a:cubicBezTo>
                <a:cubicBezTo>
                  <a:pt x="-1789" y="431197"/>
                  <a:pt x="123164" y="514259"/>
                  <a:pt x="122442" y="533038"/>
                </a:cubicBezTo>
                <a:cubicBezTo>
                  <a:pt x="121720" y="551817"/>
                  <a:pt x="22769" y="507759"/>
                  <a:pt x="5434" y="524371"/>
                </a:cubicBezTo>
                <a:cubicBezTo>
                  <a:pt x="-11901" y="540983"/>
                  <a:pt x="17712" y="614655"/>
                  <a:pt x="18434" y="632712"/>
                </a:cubicBezTo>
              </a:path>
            </a:pathLst>
          </a:custGeom>
          <a:noFill/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592267"/>
            <a:ext cx="2133600" cy="2571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Monika Dehn, </a:t>
            </a:r>
            <a:r>
              <a:rPr lang="de-DE" dirty="0"/>
              <a:t>29.05.2015</a:t>
            </a:r>
            <a:endParaRPr lang="en-US" dirty="0"/>
          </a:p>
        </p:txBody>
      </p:sp>
      <p:sp>
        <p:nvSpPr>
          <p:cNvPr id="82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124200" y="6592267"/>
            <a:ext cx="3896072" cy="2571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Status Meeting PCHB-Project | Moscow</a:t>
            </a:r>
          </a:p>
        </p:txBody>
      </p:sp>
    </p:spTree>
    <p:extLst>
      <p:ext uri="{BB962C8B-B14F-4D97-AF65-F5344CB8AC3E}">
        <p14:creationId xmlns:p14="http://schemas.microsoft.com/office/powerpoint/2010/main" val="23850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Fundamentals</a:t>
            </a:r>
            <a:br>
              <a:rPr lang="en-US" dirty="0" smtClean="0"/>
            </a:br>
            <a:r>
              <a:rPr lang="en-US" dirty="0" smtClean="0"/>
              <a:t>Photoemission from Semiconductors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44563"/>
                <a:ext cx="8229600" cy="565279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Absorption</a:t>
                </a:r>
              </a:p>
              <a:p>
                <a:pPr lvl="1"/>
                <a:r>
                  <a:rPr lang="en-US" dirty="0" smtClean="0"/>
                  <a:t>Condition: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𝑔𝑎𝑝</m:t>
                        </m:r>
                      </m:sub>
                    </m:sSub>
                  </m:oMath>
                </a14:m>
                <a:endParaRPr lang="en-US" b="0" baseline="-25000" dirty="0" smtClean="0">
                  <a:ea typeface="Cambria Math"/>
                </a:endParaRPr>
              </a:p>
              <a:p>
                <a:pPr lvl="1"/>
                <a:r>
                  <a:rPr lang="en-US" dirty="0" smtClean="0"/>
                  <a:t>Absorption coefficient:</a:t>
                </a:r>
                <a:br>
                  <a:rPr lang="en-US" dirty="0" smtClean="0"/>
                </a:br>
                <a:r>
                  <a:rPr lang="en-US" sz="1100" dirty="0" smtClean="0"/>
                  <a:t/>
                </a:r>
                <a:br>
                  <a:rPr lang="en-US" sz="1100" dirty="0" smtClean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ℏ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𝜖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𝐶𝑉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aseline="30000" dirty="0" smtClean="0"/>
              </a:p>
              <a:p>
                <a:r>
                  <a:rPr lang="en-US" dirty="0" smtClean="0"/>
                  <a:t>Diffusion model for </a:t>
                </a:r>
                <a:r>
                  <a:rPr lang="en-US" dirty="0" err="1" smtClean="0"/>
                  <a:t>GaAs</a:t>
                </a:r>
                <a:r>
                  <a:rPr lang="en-US" dirty="0" smtClean="0"/>
                  <a:t>-photocathodes</a:t>
                </a:r>
              </a:p>
              <a:p>
                <a:pPr lvl="1"/>
                <a:r>
                  <a:rPr lang="en-US" dirty="0" smtClean="0"/>
                  <a:t>Electron motion only by diffusion, not by scattering:</a:t>
                </a:r>
                <a:br>
                  <a:rPr lang="en-US" dirty="0" smtClean="0"/>
                </a:br>
                <a:r>
                  <a:rPr lang="en-US" sz="1100" dirty="0" smtClean="0"/>
                  <a:t/>
                </a:r>
                <a:br>
                  <a:rPr lang="en-US" sz="110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And the solution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𝑡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𝐷𝑡</m:t>
                                </m:r>
                              </m:sup>
                            </m:sSup>
                          </m:e>
                        </m:func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Emitted current: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∝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∝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b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𝐷𝑡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with </a:t>
                </a:r>
                <a:br>
                  <a:rPr lang="en-US" dirty="0" smtClean="0"/>
                </a:b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		and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∝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44563"/>
                <a:ext cx="8229600" cy="5652790"/>
              </a:xfrm>
              <a:blipFill rotWithShape="1">
                <a:blip r:embed="rId2"/>
                <a:stretch>
                  <a:fillRect l="-74" t="-1402" b="-120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592267"/>
            <a:ext cx="2133600" cy="2571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Monika Dehn, </a:t>
            </a:r>
            <a:r>
              <a:rPr lang="de-DE" dirty="0"/>
              <a:t>29.05.2015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124200" y="6592267"/>
            <a:ext cx="3896072" cy="2571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Status Meeting PCHB-Project | Moscow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5976157" y="3465004"/>
            <a:ext cx="3106553" cy="2006352"/>
            <a:chOff x="4826750" y="1823919"/>
            <a:chExt cx="3106553" cy="2006352"/>
          </a:xfrm>
        </p:grpSpPr>
        <p:pic>
          <p:nvPicPr>
            <p:cNvPr id="8" name="Picture 3" descr="C:\Users\Eike Kirsch\Desktop\Diffusion final (3)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9" b="6198"/>
            <a:stretch/>
          </p:blipFill>
          <p:spPr bwMode="auto">
            <a:xfrm>
              <a:off x="4977517" y="1823919"/>
              <a:ext cx="2955786" cy="1833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6274451" y="3614827"/>
              <a:ext cx="5325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b="1" dirty="0" smtClean="0">
                  <a:latin typeface="+mn-lt"/>
                </a:rPr>
                <a:t>Zeit [</a:t>
              </a:r>
              <a:r>
                <a:rPr lang="de-DE" sz="800" b="1" dirty="0" err="1" smtClean="0">
                  <a:latin typeface="+mn-lt"/>
                </a:rPr>
                <a:t>ps</a:t>
              </a:r>
              <a:r>
                <a:rPr lang="de-DE" sz="800" b="1" dirty="0" smtClean="0">
                  <a:latin typeface="+mn-lt"/>
                </a:rPr>
                <a:t>]</a:t>
              </a:r>
              <a:endParaRPr lang="de-DE" sz="800" b="1" dirty="0">
                <a:latin typeface="+mn-lt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 rot="16200000">
              <a:off x="4403717" y="2751008"/>
              <a:ext cx="10615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b="1" dirty="0" smtClean="0">
                  <a:latin typeface="+mn-lt"/>
                </a:rPr>
                <a:t>Normierte Intensität</a:t>
              </a:r>
              <a:endParaRPr lang="de-DE" sz="800" b="1" dirty="0">
                <a:latin typeface="+mn-lt"/>
              </a:endParaRPr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 flipH="1">
              <a:off x="7075046" y="2300355"/>
              <a:ext cx="149526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>
            <a:xfrm flipH="1">
              <a:off x="7039042" y="3140002"/>
              <a:ext cx="149526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/>
          </p:nvSpPr>
          <p:spPr>
            <a:xfrm>
              <a:off x="6764691" y="2075947"/>
              <a:ext cx="6543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900" b="1" dirty="0" smtClean="0">
                  <a:latin typeface="+mn-lt"/>
                </a:rPr>
                <a:t>λ</a:t>
              </a:r>
              <a:r>
                <a:rPr lang="de-DE" sz="900" b="1" dirty="0" smtClean="0">
                  <a:latin typeface="+mn-lt"/>
                </a:rPr>
                <a:t>=800 </a:t>
              </a:r>
              <a:r>
                <a:rPr lang="de-DE" sz="900" b="1" dirty="0" err="1" smtClean="0">
                  <a:latin typeface="+mn-lt"/>
                </a:rPr>
                <a:t>nm</a:t>
              </a:r>
              <a:endParaRPr lang="de-DE" sz="900" b="1" dirty="0">
                <a:latin typeface="+mn-lt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6764691" y="2904039"/>
              <a:ext cx="6543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900" b="1" dirty="0" smtClean="0">
                  <a:latin typeface="+mn-lt"/>
                </a:rPr>
                <a:t>λ</a:t>
              </a:r>
              <a:r>
                <a:rPr lang="de-DE" sz="900" b="1" dirty="0" smtClean="0">
                  <a:latin typeface="+mn-lt"/>
                </a:rPr>
                <a:t>=400 </a:t>
              </a:r>
              <a:r>
                <a:rPr lang="de-DE" sz="900" b="1" dirty="0" err="1" smtClean="0">
                  <a:latin typeface="+mn-lt"/>
                </a:rPr>
                <a:t>nm</a:t>
              </a:r>
              <a:endParaRPr lang="de-DE" sz="900" b="1" dirty="0">
                <a:latin typeface="+mn-lt"/>
              </a:endParaRP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7056276" y="5301208"/>
            <a:ext cx="132165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Time [</a:t>
            </a:r>
            <a:r>
              <a:rPr lang="en-US" sz="900" b="1" dirty="0" err="1" smtClean="0"/>
              <a:t>ps</a:t>
            </a:r>
            <a:r>
              <a:rPr lang="en-US" sz="900" b="1" dirty="0" smtClean="0"/>
              <a:t>]</a:t>
            </a:r>
            <a:endParaRPr lang="en-US" sz="900" b="1" dirty="0"/>
          </a:p>
        </p:txBody>
      </p:sp>
      <p:sp>
        <p:nvSpPr>
          <p:cNvPr id="17" name="Rechteck 16"/>
          <p:cNvSpPr/>
          <p:nvPr/>
        </p:nvSpPr>
        <p:spPr>
          <a:xfrm>
            <a:off x="6005408" y="4085456"/>
            <a:ext cx="114764" cy="839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6012160" y="4005064"/>
            <a:ext cx="108012" cy="1083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Normalized Intensity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Response Measurements</a:t>
            </a:r>
            <a:br>
              <a:rPr lang="en-US" dirty="0" smtClean="0"/>
            </a:br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592267"/>
            <a:ext cx="2133600" cy="2571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Monika Dehn, </a:t>
            </a:r>
            <a:r>
              <a:rPr lang="de-DE" dirty="0"/>
              <a:t>29.05.2015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124200" y="6592267"/>
            <a:ext cx="3896072" cy="2571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Status Meeting PCHB-Project | Moscow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431540" y="1232756"/>
            <a:ext cx="7920880" cy="2700300"/>
            <a:chOff x="431540" y="908720"/>
            <a:chExt cx="7920880" cy="2700300"/>
          </a:xfrm>
        </p:grpSpPr>
        <p:sp>
          <p:nvSpPr>
            <p:cNvPr id="8" name="Rechteck 7"/>
            <p:cNvSpPr/>
            <p:nvPr/>
          </p:nvSpPr>
          <p:spPr>
            <a:xfrm>
              <a:off x="7244503" y="1098597"/>
              <a:ext cx="1107917" cy="53020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Active Phase Stabilization</a:t>
              </a:r>
              <a:endParaRPr lang="en-US" sz="1200" dirty="0"/>
            </a:p>
          </p:txBody>
        </p:sp>
        <p:grpSp>
          <p:nvGrpSpPr>
            <p:cNvPr id="9" name="Gruppieren 8"/>
            <p:cNvGrpSpPr/>
            <p:nvPr/>
          </p:nvGrpSpPr>
          <p:grpSpPr>
            <a:xfrm>
              <a:off x="935596" y="908720"/>
              <a:ext cx="841705" cy="615822"/>
              <a:chOff x="2708570" y="2083978"/>
              <a:chExt cx="841705" cy="615822"/>
            </a:xfrm>
          </p:grpSpPr>
          <p:sp>
            <p:nvSpPr>
              <p:cNvPr id="95" name="Ellipse 94"/>
              <p:cNvSpPr/>
              <p:nvPr/>
            </p:nvSpPr>
            <p:spPr>
              <a:xfrm>
                <a:off x="2917022" y="2334922"/>
                <a:ext cx="381225" cy="364878"/>
              </a:xfrm>
              <a:prstGeom prst="ellipse">
                <a:avLst/>
              </a:prstGeom>
              <a:ln w="2540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dk1"/>
                    </a:solidFill>
                  </a:rPr>
                  <a:t>≈</a:t>
                </a:r>
                <a:endParaRPr lang="en-US" sz="4000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96" name="Textfeld 95"/>
              <p:cNvSpPr txBox="1"/>
              <p:nvPr/>
            </p:nvSpPr>
            <p:spPr>
              <a:xfrm>
                <a:off x="2708570" y="2083978"/>
                <a:ext cx="8417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RF Master</a:t>
                </a:r>
                <a:endParaRPr lang="en-US" sz="1200" dirty="0"/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1879846" y="908720"/>
              <a:ext cx="1452514" cy="612068"/>
              <a:chOff x="2275890" y="3212976"/>
              <a:chExt cx="1452514" cy="612068"/>
            </a:xfrm>
          </p:grpSpPr>
          <p:grpSp>
            <p:nvGrpSpPr>
              <p:cNvPr id="91" name="Gruppieren 90"/>
              <p:cNvGrpSpPr/>
              <p:nvPr/>
            </p:nvGrpSpPr>
            <p:grpSpPr>
              <a:xfrm rot="16200000">
                <a:off x="2793843" y="3364099"/>
                <a:ext cx="359531" cy="562359"/>
                <a:chOff x="2663886" y="3678423"/>
                <a:chExt cx="396045" cy="656944"/>
              </a:xfrm>
            </p:grpSpPr>
            <p:sp>
              <p:nvSpPr>
                <p:cNvPr id="93" name="Rechteck 92"/>
                <p:cNvSpPr/>
                <p:nvPr/>
              </p:nvSpPr>
              <p:spPr>
                <a:xfrm rot="5400000">
                  <a:off x="2533437" y="3808873"/>
                  <a:ext cx="656943" cy="396044"/>
                </a:xfrm>
                <a:prstGeom prst="rect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Gleichschenkliges Dreieck 93"/>
                <p:cNvSpPr/>
                <p:nvPr/>
              </p:nvSpPr>
              <p:spPr>
                <a:xfrm>
                  <a:off x="2663886" y="3678423"/>
                  <a:ext cx="395946" cy="656944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2" name="Textfeld 91"/>
              <p:cNvSpPr txBox="1"/>
              <p:nvPr/>
            </p:nvSpPr>
            <p:spPr>
              <a:xfrm>
                <a:off x="2275890" y="3212976"/>
                <a:ext cx="14525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Solid State Amplifier</a:t>
                </a:r>
                <a:endParaRPr lang="en-US" sz="1200" dirty="0"/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3062923" y="2456892"/>
              <a:ext cx="763734" cy="1145741"/>
              <a:chOff x="2797065" y="3986195"/>
              <a:chExt cx="763734" cy="1145741"/>
            </a:xfrm>
          </p:grpSpPr>
          <p:grpSp>
            <p:nvGrpSpPr>
              <p:cNvPr id="83" name="Gruppieren 82"/>
              <p:cNvGrpSpPr/>
              <p:nvPr/>
            </p:nvGrpSpPr>
            <p:grpSpPr>
              <a:xfrm>
                <a:off x="3032117" y="3986195"/>
                <a:ext cx="235846" cy="531178"/>
                <a:chOff x="4822012" y="4541534"/>
                <a:chExt cx="235846" cy="531178"/>
              </a:xfrm>
            </p:grpSpPr>
            <p:grpSp>
              <p:nvGrpSpPr>
                <p:cNvPr id="85" name="Gruppieren 84"/>
                <p:cNvGrpSpPr/>
                <p:nvPr/>
              </p:nvGrpSpPr>
              <p:grpSpPr>
                <a:xfrm>
                  <a:off x="4822012" y="4541534"/>
                  <a:ext cx="233830" cy="180020"/>
                  <a:chOff x="3509981" y="4545124"/>
                  <a:chExt cx="467661" cy="360040"/>
                </a:xfrm>
              </p:grpSpPr>
              <p:cxnSp>
                <p:nvCxnSpPr>
                  <p:cNvPr id="89" name="Gerade Verbindung 88"/>
                  <p:cNvCxnSpPr/>
                  <p:nvPr/>
                </p:nvCxnSpPr>
                <p:spPr>
                  <a:xfrm>
                    <a:off x="3509981" y="4905164"/>
                    <a:ext cx="467661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Gerade Verbindung 89"/>
                  <p:cNvCxnSpPr/>
                  <p:nvPr/>
                </p:nvCxnSpPr>
                <p:spPr>
                  <a:xfrm flipV="1">
                    <a:off x="3743811" y="4545124"/>
                    <a:ext cx="0" cy="32403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Gruppieren 85"/>
                <p:cNvGrpSpPr/>
                <p:nvPr/>
              </p:nvGrpSpPr>
              <p:grpSpPr>
                <a:xfrm rot="10800000">
                  <a:off x="4824028" y="4910694"/>
                  <a:ext cx="233830" cy="162018"/>
                  <a:chOff x="3509981" y="4617132"/>
                  <a:chExt cx="467661" cy="324036"/>
                </a:xfrm>
              </p:grpSpPr>
              <p:cxnSp>
                <p:nvCxnSpPr>
                  <p:cNvPr id="87" name="Gerade Verbindung 86"/>
                  <p:cNvCxnSpPr/>
                  <p:nvPr/>
                </p:nvCxnSpPr>
                <p:spPr>
                  <a:xfrm>
                    <a:off x="3509981" y="4941168"/>
                    <a:ext cx="467661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Gerade Verbindung 87"/>
                  <p:cNvCxnSpPr/>
                  <p:nvPr/>
                </p:nvCxnSpPr>
                <p:spPr>
                  <a:xfrm flipV="1">
                    <a:off x="3743811" y="4617132"/>
                    <a:ext cx="0" cy="32403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4" name="Textfeld 83"/>
              <p:cNvSpPr txBox="1"/>
              <p:nvPr/>
            </p:nvSpPr>
            <p:spPr>
              <a:xfrm>
                <a:off x="2797065" y="4670271"/>
                <a:ext cx="763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Deflector</a:t>
                </a:r>
              </a:p>
              <a:p>
                <a:pPr algn="ctr"/>
                <a:r>
                  <a:rPr lang="en-US" sz="1200" dirty="0" smtClean="0"/>
                  <a:t>Cavity</a:t>
                </a:r>
                <a:endParaRPr lang="en-US" sz="1200" dirty="0"/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4841694" y="908720"/>
              <a:ext cx="980910" cy="631823"/>
              <a:chOff x="4733682" y="3212976"/>
              <a:chExt cx="980910" cy="631823"/>
            </a:xfrm>
          </p:grpSpPr>
          <p:grpSp>
            <p:nvGrpSpPr>
              <p:cNvPr id="79" name="Gruppieren 78"/>
              <p:cNvGrpSpPr/>
              <p:nvPr/>
            </p:nvGrpSpPr>
            <p:grpSpPr>
              <a:xfrm>
                <a:off x="4927033" y="3475467"/>
                <a:ext cx="481222" cy="369332"/>
                <a:chOff x="5646347" y="2200031"/>
                <a:chExt cx="489530" cy="369332"/>
              </a:xfrm>
            </p:grpSpPr>
            <p:sp>
              <p:nvSpPr>
                <p:cNvPr id="81" name="Rechteck 80"/>
                <p:cNvSpPr/>
                <p:nvPr/>
              </p:nvSpPr>
              <p:spPr>
                <a:xfrm>
                  <a:off x="5660110" y="2209323"/>
                  <a:ext cx="468052" cy="34814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Textfeld 81"/>
                <p:cNvSpPr txBox="1"/>
                <p:nvPr/>
              </p:nvSpPr>
              <p:spPr>
                <a:xfrm>
                  <a:off x="5646347" y="2200031"/>
                  <a:ext cx="489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:32</a:t>
                  </a:r>
                  <a:endParaRPr lang="en-US" dirty="0"/>
                </a:p>
              </p:txBody>
            </p:sp>
          </p:grpSp>
          <p:sp>
            <p:nvSpPr>
              <p:cNvPr id="80" name="Textfeld 79"/>
              <p:cNvSpPr txBox="1"/>
              <p:nvPr/>
            </p:nvSpPr>
            <p:spPr>
              <a:xfrm>
                <a:off x="4733682" y="3212976"/>
                <a:ext cx="9809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Freq. Divider</a:t>
                </a:r>
                <a:endParaRPr lang="en-US" sz="1200" dirty="0"/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4875239" y="2528900"/>
              <a:ext cx="704873" cy="889067"/>
              <a:chOff x="7359515" y="4617132"/>
              <a:chExt cx="704873" cy="889067"/>
            </a:xfrm>
          </p:grpSpPr>
          <p:sp>
            <p:nvSpPr>
              <p:cNvPr id="77" name="Rechteck 76"/>
              <p:cNvSpPr/>
              <p:nvPr/>
            </p:nvSpPr>
            <p:spPr>
              <a:xfrm>
                <a:off x="7641474" y="4617132"/>
                <a:ext cx="108012" cy="43204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feld 77"/>
              <p:cNvSpPr txBox="1"/>
              <p:nvPr/>
            </p:nvSpPr>
            <p:spPr>
              <a:xfrm>
                <a:off x="7359515" y="5229200"/>
                <a:ext cx="7048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Cathode</a:t>
                </a:r>
                <a:endParaRPr lang="en-US" sz="1200" dirty="0"/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5896448" y="908720"/>
              <a:ext cx="494046" cy="612068"/>
              <a:chOff x="5788436" y="3212976"/>
              <a:chExt cx="494046" cy="612068"/>
            </a:xfrm>
          </p:grpSpPr>
          <p:grpSp>
            <p:nvGrpSpPr>
              <p:cNvPr id="73" name="Gruppieren 72"/>
              <p:cNvGrpSpPr/>
              <p:nvPr/>
            </p:nvGrpSpPr>
            <p:grpSpPr>
              <a:xfrm>
                <a:off x="5796136" y="3498403"/>
                <a:ext cx="467631" cy="326641"/>
                <a:chOff x="5760131" y="3498403"/>
                <a:chExt cx="467631" cy="326641"/>
              </a:xfrm>
            </p:grpSpPr>
            <p:sp>
              <p:nvSpPr>
                <p:cNvPr id="75" name="Rechteck 74"/>
                <p:cNvSpPr/>
                <p:nvPr/>
              </p:nvSpPr>
              <p:spPr>
                <a:xfrm>
                  <a:off x="5760131" y="3498403"/>
                  <a:ext cx="467631" cy="32664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Flussdiagramm: Zusammenführung 75"/>
                <p:cNvSpPr/>
                <p:nvPr/>
              </p:nvSpPr>
              <p:spPr>
                <a:xfrm>
                  <a:off x="5832140" y="3501008"/>
                  <a:ext cx="320588" cy="324036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4" name="Textfeld 73"/>
              <p:cNvSpPr txBox="1"/>
              <p:nvPr/>
            </p:nvSpPr>
            <p:spPr>
              <a:xfrm>
                <a:off x="5788436" y="3212976"/>
                <a:ext cx="4940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DBM</a:t>
                </a:r>
                <a:endParaRPr lang="en-US" sz="1200" dirty="0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5919392" y="1779203"/>
              <a:ext cx="1460920" cy="461665"/>
              <a:chOff x="5667364" y="4083459"/>
              <a:chExt cx="1460920" cy="461665"/>
            </a:xfrm>
          </p:grpSpPr>
          <p:grpSp>
            <p:nvGrpSpPr>
              <p:cNvPr id="69" name="Gruppieren 68"/>
              <p:cNvGrpSpPr/>
              <p:nvPr/>
            </p:nvGrpSpPr>
            <p:grpSpPr>
              <a:xfrm>
                <a:off x="5667364" y="4185084"/>
                <a:ext cx="416804" cy="250065"/>
                <a:chOff x="4535996" y="2832684"/>
                <a:chExt cx="360040" cy="250065"/>
              </a:xfrm>
            </p:grpSpPr>
            <p:cxnSp>
              <p:nvCxnSpPr>
                <p:cNvPr id="71" name="Gerade Verbindung 70"/>
                <p:cNvCxnSpPr/>
                <p:nvPr/>
              </p:nvCxnSpPr>
              <p:spPr>
                <a:xfrm>
                  <a:off x="4535996" y="3082749"/>
                  <a:ext cx="360040" cy="0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Gleichschenkliges Dreieck 71"/>
                <p:cNvSpPr/>
                <p:nvPr/>
              </p:nvSpPr>
              <p:spPr>
                <a:xfrm rot="10800000">
                  <a:off x="4587244" y="2832684"/>
                  <a:ext cx="236784" cy="250064"/>
                </a:xfrm>
                <a:prstGeom prst="triangl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0" name="Textfeld 69"/>
              <p:cNvSpPr txBox="1"/>
              <p:nvPr/>
            </p:nvSpPr>
            <p:spPr>
              <a:xfrm>
                <a:off x="6032920" y="4083459"/>
                <a:ext cx="10953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76MHz-Filter/</a:t>
                </a:r>
                <a:br>
                  <a:rPr lang="en-US" sz="1200" dirty="0" smtClean="0"/>
                </a:br>
                <a:r>
                  <a:rPr lang="en-US" sz="1200" dirty="0" err="1" smtClean="0"/>
                  <a:t>Photodetector</a:t>
                </a:r>
                <a:endParaRPr lang="en-US" sz="1200" dirty="0"/>
              </a:p>
            </p:txBody>
          </p:sp>
        </p:grpSp>
        <p:grpSp>
          <p:nvGrpSpPr>
            <p:cNvPr id="16" name="Gruppieren 15"/>
            <p:cNvGrpSpPr/>
            <p:nvPr/>
          </p:nvGrpSpPr>
          <p:grpSpPr>
            <a:xfrm>
              <a:off x="3788889" y="908720"/>
              <a:ext cx="1003737" cy="617373"/>
              <a:chOff x="4915182" y="2881030"/>
              <a:chExt cx="1003737" cy="617373"/>
            </a:xfrm>
          </p:grpSpPr>
          <p:grpSp>
            <p:nvGrpSpPr>
              <p:cNvPr id="65" name="Gruppieren 64"/>
              <p:cNvGrpSpPr/>
              <p:nvPr/>
            </p:nvGrpSpPr>
            <p:grpSpPr>
              <a:xfrm>
                <a:off x="5181796" y="3140968"/>
                <a:ext cx="434320" cy="357435"/>
                <a:chOff x="6009888" y="1691516"/>
                <a:chExt cx="434320" cy="357435"/>
              </a:xfrm>
            </p:grpSpPr>
            <p:sp>
              <p:nvSpPr>
                <p:cNvPr id="67" name="Rechteck 66"/>
                <p:cNvSpPr/>
                <p:nvPr/>
              </p:nvSpPr>
              <p:spPr>
                <a:xfrm>
                  <a:off x="6009888" y="1691516"/>
                  <a:ext cx="434320" cy="35743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Gebogener Pfeil 67"/>
                <p:cNvSpPr/>
                <p:nvPr/>
              </p:nvSpPr>
              <p:spPr>
                <a:xfrm>
                  <a:off x="6074324" y="1734075"/>
                  <a:ext cx="305447" cy="288032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5305912"/>
                    <a:gd name="adj5" fmla="val 12500"/>
                  </a:avLst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6" name="Textfeld 65"/>
              <p:cNvSpPr txBox="1"/>
              <p:nvPr/>
            </p:nvSpPr>
            <p:spPr>
              <a:xfrm>
                <a:off x="4915182" y="2881030"/>
                <a:ext cx="10037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Phase Shifter</a:t>
                </a:r>
                <a:endParaRPr lang="en-US" sz="1200" dirty="0"/>
              </a:p>
            </p:txBody>
          </p:sp>
        </p:grpSp>
        <p:cxnSp>
          <p:nvCxnSpPr>
            <p:cNvPr id="17" name="Gerade Verbindung mit Pfeil 16"/>
            <p:cNvCxnSpPr/>
            <p:nvPr/>
          </p:nvCxnSpPr>
          <p:spPr>
            <a:xfrm>
              <a:off x="3239852" y="2528900"/>
              <a:ext cx="0" cy="414165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4"/>
            <p:cNvSpPr>
              <a:spLocks noChangeArrowheads="1"/>
            </p:cNvSpPr>
            <p:nvPr/>
          </p:nvSpPr>
          <p:spPr bwMode="auto">
            <a:xfrm flipH="1">
              <a:off x="4459920" y="2348880"/>
              <a:ext cx="292100" cy="290512"/>
            </a:xfrm>
            <a:custGeom>
              <a:avLst/>
              <a:gdLst>
                <a:gd name="T0" fmla="*/ 0 w 477"/>
                <a:gd name="T1" fmla="*/ 2147483647 h 333"/>
                <a:gd name="T2" fmla="*/ 2147483647 w 477"/>
                <a:gd name="T3" fmla="*/ 2147483647 h 333"/>
                <a:gd name="T4" fmla="*/ 2147483647 w 477"/>
                <a:gd name="T5" fmla="*/ 2147483647 h 333"/>
                <a:gd name="T6" fmla="*/ 2147483647 w 477"/>
                <a:gd name="T7" fmla="*/ 2147483647 h 333"/>
                <a:gd name="T8" fmla="*/ 2147483647 w 477"/>
                <a:gd name="T9" fmla="*/ 2147483647 h 333"/>
                <a:gd name="T10" fmla="*/ 2147483647 w 477"/>
                <a:gd name="T11" fmla="*/ 2147483647 h 333"/>
                <a:gd name="T12" fmla="*/ 2147483647 w 477"/>
                <a:gd name="T13" fmla="*/ 2147483647 h 333"/>
                <a:gd name="T14" fmla="*/ 2147483647 w 477"/>
                <a:gd name="T15" fmla="*/ 2147483647 h 333"/>
                <a:gd name="T16" fmla="*/ 2147483647 w 477"/>
                <a:gd name="T17" fmla="*/ 2147483647 h 333"/>
                <a:gd name="T18" fmla="*/ 2147483647 w 477"/>
                <a:gd name="T19" fmla="*/ 2147483647 h 3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" h="333">
                  <a:moveTo>
                    <a:pt x="0" y="329"/>
                  </a:moveTo>
                  <a:cubicBezTo>
                    <a:pt x="6" y="329"/>
                    <a:pt x="12" y="329"/>
                    <a:pt x="23" y="329"/>
                  </a:cubicBezTo>
                  <a:cubicBezTo>
                    <a:pt x="34" y="329"/>
                    <a:pt x="45" y="333"/>
                    <a:pt x="68" y="329"/>
                  </a:cubicBezTo>
                  <a:cubicBezTo>
                    <a:pt x="91" y="325"/>
                    <a:pt x="129" y="317"/>
                    <a:pt x="159" y="306"/>
                  </a:cubicBezTo>
                  <a:cubicBezTo>
                    <a:pt x="189" y="295"/>
                    <a:pt x="224" y="287"/>
                    <a:pt x="250" y="261"/>
                  </a:cubicBezTo>
                  <a:cubicBezTo>
                    <a:pt x="276" y="235"/>
                    <a:pt x="299" y="190"/>
                    <a:pt x="318" y="148"/>
                  </a:cubicBezTo>
                  <a:cubicBezTo>
                    <a:pt x="337" y="106"/>
                    <a:pt x="348" y="0"/>
                    <a:pt x="363" y="11"/>
                  </a:cubicBezTo>
                  <a:cubicBezTo>
                    <a:pt x="378" y="22"/>
                    <a:pt x="398" y="167"/>
                    <a:pt x="409" y="216"/>
                  </a:cubicBezTo>
                  <a:cubicBezTo>
                    <a:pt x="420" y="265"/>
                    <a:pt x="420" y="287"/>
                    <a:pt x="431" y="306"/>
                  </a:cubicBezTo>
                  <a:cubicBezTo>
                    <a:pt x="442" y="325"/>
                    <a:pt x="469" y="325"/>
                    <a:pt x="477" y="329"/>
                  </a:cubicBezTo>
                </a:path>
              </a:pathLst>
            </a:custGeom>
            <a:noFill/>
            <a:ln w="38100" cap="rnd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 noChangeArrowheads="1"/>
            </p:cNvSpPr>
            <p:nvPr/>
          </p:nvSpPr>
          <p:spPr bwMode="auto">
            <a:xfrm flipH="1">
              <a:off x="3955864" y="2354687"/>
              <a:ext cx="292100" cy="290512"/>
            </a:xfrm>
            <a:custGeom>
              <a:avLst/>
              <a:gdLst>
                <a:gd name="T0" fmla="*/ 0 w 477"/>
                <a:gd name="T1" fmla="*/ 2147483647 h 333"/>
                <a:gd name="T2" fmla="*/ 2147483647 w 477"/>
                <a:gd name="T3" fmla="*/ 2147483647 h 333"/>
                <a:gd name="T4" fmla="*/ 2147483647 w 477"/>
                <a:gd name="T5" fmla="*/ 2147483647 h 333"/>
                <a:gd name="T6" fmla="*/ 2147483647 w 477"/>
                <a:gd name="T7" fmla="*/ 2147483647 h 333"/>
                <a:gd name="T8" fmla="*/ 2147483647 w 477"/>
                <a:gd name="T9" fmla="*/ 2147483647 h 333"/>
                <a:gd name="T10" fmla="*/ 2147483647 w 477"/>
                <a:gd name="T11" fmla="*/ 2147483647 h 333"/>
                <a:gd name="T12" fmla="*/ 2147483647 w 477"/>
                <a:gd name="T13" fmla="*/ 2147483647 h 333"/>
                <a:gd name="T14" fmla="*/ 2147483647 w 477"/>
                <a:gd name="T15" fmla="*/ 2147483647 h 333"/>
                <a:gd name="T16" fmla="*/ 2147483647 w 477"/>
                <a:gd name="T17" fmla="*/ 2147483647 h 333"/>
                <a:gd name="T18" fmla="*/ 2147483647 w 477"/>
                <a:gd name="T19" fmla="*/ 2147483647 h 3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" h="333">
                  <a:moveTo>
                    <a:pt x="0" y="329"/>
                  </a:moveTo>
                  <a:cubicBezTo>
                    <a:pt x="6" y="329"/>
                    <a:pt x="12" y="329"/>
                    <a:pt x="23" y="329"/>
                  </a:cubicBezTo>
                  <a:cubicBezTo>
                    <a:pt x="34" y="329"/>
                    <a:pt x="45" y="333"/>
                    <a:pt x="68" y="329"/>
                  </a:cubicBezTo>
                  <a:cubicBezTo>
                    <a:pt x="91" y="325"/>
                    <a:pt x="129" y="317"/>
                    <a:pt x="159" y="306"/>
                  </a:cubicBezTo>
                  <a:cubicBezTo>
                    <a:pt x="189" y="295"/>
                    <a:pt x="224" y="287"/>
                    <a:pt x="250" y="261"/>
                  </a:cubicBezTo>
                  <a:cubicBezTo>
                    <a:pt x="276" y="235"/>
                    <a:pt x="299" y="190"/>
                    <a:pt x="318" y="148"/>
                  </a:cubicBezTo>
                  <a:cubicBezTo>
                    <a:pt x="337" y="106"/>
                    <a:pt x="348" y="0"/>
                    <a:pt x="363" y="11"/>
                  </a:cubicBezTo>
                  <a:cubicBezTo>
                    <a:pt x="378" y="22"/>
                    <a:pt x="398" y="167"/>
                    <a:pt x="409" y="216"/>
                  </a:cubicBezTo>
                  <a:cubicBezTo>
                    <a:pt x="420" y="265"/>
                    <a:pt x="420" y="287"/>
                    <a:pt x="431" y="306"/>
                  </a:cubicBezTo>
                  <a:cubicBezTo>
                    <a:pt x="442" y="325"/>
                    <a:pt x="469" y="325"/>
                    <a:pt x="477" y="329"/>
                  </a:cubicBezTo>
                </a:path>
              </a:pathLst>
            </a:custGeom>
            <a:noFill/>
            <a:ln w="38100" cap="rnd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7235923" y="2421319"/>
              <a:ext cx="1097280" cy="971677"/>
              <a:chOff x="7416316" y="4725575"/>
              <a:chExt cx="1097280" cy="971677"/>
            </a:xfrm>
          </p:grpSpPr>
          <p:pic>
            <p:nvPicPr>
              <p:cNvPr id="63" name="Grafik 6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416316" y="4725575"/>
                <a:ext cx="1097280" cy="636422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</p:pic>
          <p:sp>
            <p:nvSpPr>
              <p:cNvPr id="64" name="Textfeld 63"/>
              <p:cNvSpPr txBox="1"/>
              <p:nvPr/>
            </p:nvSpPr>
            <p:spPr>
              <a:xfrm>
                <a:off x="7695122" y="5420253"/>
                <a:ext cx="5132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Laser</a:t>
                </a:r>
                <a:endParaRPr lang="en-US" sz="1200" dirty="0"/>
              </a:p>
            </p:txBody>
          </p:sp>
        </p:grpSp>
        <p:cxnSp>
          <p:nvCxnSpPr>
            <p:cNvPr id="21" name="Gerade Verbindung mit Pfeil 20"/>
            <p:cNvCxnSpPr/>
            <p:nvPr/>
          </p:nvCxnSpPr>
          <p:spPr>
            <a:xfrm flipH="1">
              <a:off x="5328084" y="2744924"/>
              <a:ext cx="1836204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flipV="1">
              <a:off x="6133685" y="2181467"/>
              <a:ext cx="9786" cy="491449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 flipH="1">
              <a:off x="3635896" y="2744924"/>
              <a:ext cx="1440160" cy="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>
              <a:off x="1556070" y="1340768"/>
              <a:ext cx="71094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/>
            <p:nvPr/>
          </p:nvCxnSpPr>
          <p:spPr>
            <a:xfrm>
              <a:off x="2916238" y="1340644"/>
              <a:ext cx="1116074" cy="1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/>
            <p:nvPr/>
          </p:nvCxnSpPr>
          <p:spPr>
            <a:xfrm>
              <a:off x="4535550" y="1340768"/>
              <a:ext cx="49949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>
              <a:off x="5543612" y="1340768"/>
              <a:ext cx="3528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 flipV="1">
              <a:off x="6408800" y="1340644"/>
              <a:ext cx="792162" cy="1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>
            <a:xfrm flipV="1">
              <a:off x="6120172" y="1556793"/>
              <a:ext cx="0" cy="28803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>
            <a:xfrm flipH="1" flipV="1">
              <a:off x="2707723" y="2537901"/>
              <a:ext cx="532129" cy="198081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 flipH="1">
              <a:off x="2707723" y="2739530"/>
              <a:ext cx="532129" cy="167531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/>
            <p:nvPr/>
          </p:nvCxnSpPr>
          <p:spPr>
            <a:xfrm flipH="1" flipV="1">
              <a:off x="2447987" y="2735982"/>
              <a:ext cx="791865" cy="3548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14"/>
            <p:cNvSpPr>
              <a:spLocks noChangeArrowheads="1"/>
            </p:cNvSpPr>
            <p:nvPr/>
          </p:nvSpPr>
          <p:spPr bwMode="auto">
            <a:xfrm rot="16200000" flipH="1">
              <a:off x="2706929" y="2537579"/>
              <a:ext cx="292100" cy="290512"/>
            </a:xfrm>
            <a:custGeom>
              <a:avLst/>
              <a:gdLst>
                <a:gd name="T0" fmla="*/ 0 w 477"/>
                <a:gd name="T1" fmla="*/ 2147483647 h 333"/>
                <a:gd name="T2" fmla="*/ 2147483647 w 477"/>
                <a:gd name="T3" fmla="*/ 2147483647 h 333"/>
                <a:gd name="T4" fmla="*/ 2147483647 w 477"/>
                <a:gd name="T5" fmla="*/ 2147483647 h 333"/>
                <a:gd name="T6" fmla="*/ 2147483647 w 477"/>
                <a:gd name="T7" fmla="*/ 2147483647 h 333"/>
                <a:gd name="T8" fmla="*/ 2147483647 w 477"/>
                <a:gd name="T9" fmla="*/ 2147483647 h 333"/>
                <a:gd name="T10" fmla="*/ 2147483647 w 477"/>
                <a:gd name="T11" fmla="*/ 2147483647 h 333"/>
                <a:gd name="T12" fmla="*/ 2147483647 w 477"/>
                <a:gd name="T13" fmla="*/ 2147483647 h 333"/>
                <a:gd name="T14" fmla="*/ 2147483647 w 477"/>
                <a:gd name="T15" fmla="*/ 2147483647 h 333"/>
                <a:gd name="T16" fmla="*/ 2147483647 w 477"/>
                <a:gd name="T17" fmla="*/ 2147483647 h 333"/>
                <a:gd name="T18" fmla="*/ 2147483647 w 477"/>
                <a:gd name="T19" fmla="*/ 2147483647 h 3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" h="333">
                  <a:moveTo>
                    <a:pt x="0" y="329"/>
                  </a:moveTo>
                  <a:cubicBezTo>
                    <a:pt x="6" y="329"/>
                    <a:pt x="12" y="329"/>
                    <a:pt x="23" y="329"/>
                  </a:cubicBezTo>
                  <a:cubicBezTo>
                    <a:pt x="34" y="329"/>
                    <a:pt x="45" y="333"/>
                    <a:pt x="68" y="329"/>
                  </a:cubicBezTo>
                  <a:cubicBezTo>
                    <a:pt x="91" y="325"/>
                    <a:pt x="129" y="317"/>
                    <a:pt x="159" y="306"/>
                  </a:cubicBezTo>
                  <a:cubicBezTo>
                    <a:pt x="189" y="295"/>
                    <a:pt x="224" y="287"/>
                    <a:pt x="250" y="261"/>
                  </a:cubicBezTo>
                  <a:cubicBezTo>
                    <a:pt x="276" y="235"/>
                    <a:pt x="299" y="190"/>
                    <a:pt x="318" y="148"/>
                  </a:cubicBezTo>
                  <a:cubicBezTo>
                    <a:pt x="337" y="106"/>
                    <a:pt x="348" y="0"/>
                    <a:pt x="363" y="11"/>
                  </a:cubicBezTo>
                  <a:cubicBezTo>
                    <a:pt x="378" y="22"/>
                    <a:pt x="398" y="167"/>
                    <a:pt x="409" y="216"/>
                  </a:cubicBezTo>
                  <a:cubicBezTo>
                    <a:pt x="420" y="265"/>
                    <a:pt x="420" y="287"/>
                    <a:pt x="431" y="306"/>
                  </a:cubicBezTo>
                  <a:cubicBezTo>
                    <a:pt x="442" y="325"/>
                    <a:pt x="469" y="325"/>
                    <a:pt x="477" y="329"/>
                  </a:cubicBezTo>
                </a:path>
              </a:pathLst>
            </a:custGeom>
            <a:noFill/>
            <a:ln w="38100" cap="rnd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Freeform 14"/>
            <p:cNvSpPr>
              <a:spLocks noChangeArrowheads="1"/>
            </p:cNvSpPr>
            <p:nvPr/>
          </p:nvSpPr>
          <p:spPr bwMode="auto">
            <a:xfrm rot="16200000" flipH="1">
              <a:off x="2140087" y="2476537"/>
              <a:ext cx="399330" cy="360040"/>
            </a:xfrm>
            <a:custGeom>
              <a:avLst/>
              <a:gdLst>
                <a:gd name="T0" fmla="*/ 0 w 477"/>
                <a:gd name="T1" fmla="*/ 2147483647 h 333"/>
                <a:gd name="T2" fmla="*/ 2147483647 w 477"/>
                <a:gd name="T3" fmla="*/ 2147483647 h 333"/>
                <a:gd name="T4" fmla="*/ 2147483647 w 477"/>
                <a:gd name="T5" fmla="*/ 2147483647 h 333"/>
                <a:gd name="T6" fmla="*/ 2147483647 w 477"/>
                <a:gd name="T7" fmla="*/ 2147483647 h 333"/>
                <a:gd name="T8" fmla="*/ 2147483647 w 477"/>
                <a:gd name="T9" fmla="*/ 2147483647 h 333"/>
                <a:gd name="T10" fmla="*/ 2147483647 w 477"/>
                <a:gd name="T11" fmla="*/ 2147483647 h 333"/>
                <a:gd name="T12" fmla="*/ 2147483647 w 477"/>
                <a:gd name="T13" fmla="*/ 2147483647 h 333"/>
                <a:gd name="T14" fmla="*/ 2147483647 w 477"/>
                <a:gd name="T15" fmla="*/ 2147483647 h 333"/>
                <a:gd name="T16" fmla="*/ 2147483647 w 477"/>
                <a:gd name="T17" fmla="*/ 2147483647 h 333"/>
                <a:gd name="T18" fmla="*/ 2147483647 w 477"/>
                <a:gd name="T19" fmla="*/ 2147483647 h 3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" h="333">
                  <a:moveTo>
                    <a:pt x="0" y="329"/>
                  </a:moveTo>
                  <a:cubicBezTo>
                    <a:pt x="6" y="329"/>
                    <a:pt x="12" y="329"/>
                    <a:pt x="23" y="329"/>
                  </a:cubicBezTo>
                  <a:cubicBezTo>
                    <a:pt x="34" y="329"/>
                    <a:pt x="45" y="333"/>
                    <a:pt x="68" y="329"/>
                  </a:cubicBezTo>
                  <a:cubicBezTo>
                    <a:pt x="91" y="325"/>
                    <a:pt x="129" y="317"/>
                    <a:pt x="159" y="306"/>
                  </a:cubicBezTo>
                  <a:cubicBezTo>
                    <a:pt x="189" y="295"/>
                    <a:pt x="224" y="287"/>
                    <a:pt x="250" y="261"/>
                  </a:cubicBezTo>
                  <a:cubicBezTo>
                    <a:pt x="276" y="235"/>
                    <a:pt x="299" y="190"/>
                    <a:pt x="318" y="148"/>
                  </a:cubicBezTo>
                  <a:cubicBezTo>
                    <a:pt x="337" y="106"/>
                    <a:pt x="348" y="0"/>
                    <a:pt x="363" y="11"/>
                  </a:cubicBezTo>
                  <a:cubicBezTo>
                    <a:pt x="378" y="22"/>
                    <a:pt x="398" y="167"/>
                    <a:pt x="409" y="216"/>
                  </a:cubicBezTo>
                  <a:cubicBezTo>
                    <a:pt x="420" y="265"/>
                    <a:pt x="420" y="287"/>
                    <a:pt x="431" y="306"/>
                  </a:cubicBezTo>
                  <a:cubicBezTo>
                    <a:pt x="442" y="325"/>
                    <a:pt x="469" y="325"/>
                    <a:pt x="477" y="329"/>
                  </a:cubicBezTo>
                </a:path>
              </a:pathLst>
            </a:custGeom>
            <a:noFill/>
            <a:ln w="38100" cap="rnd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5" name="Gruppieren 34"/>
            <p:cNvGrpSpPr/>
            <p:nvPr/>
          </p:nvGrpSpPr>
          <p:grpSpPr>
            <a:xfrm>
              <a:off x="1691681" y="2096852"/>
              <a:ext cx="684075" cy="1512168"/>
              <a:chOff x="1367644" y="4401108"/>
              <a:chExt cx="684075" cy="1512168"/>
            </a:xfrm>
          </p:grpSpPr>
          <p:sp>
            <p:nvSpPr>
              <p:cNvPr id="57" name="Textfeld 56"/>
              <p:cNvSpPr txBox="1"/>
              <p:nvPr/>
            </p:nvSpPr>
            <p:spPr>
              <a:xfrm>
                <a:off x="1534967" y="4401108"/>
                <a:ext cx="3770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Slit</a:t>
                </a:r>
                <a:endParaRPr lang="en-US" sz="1200" dirty="0"/>
              </a:p>
            </p:txBody>
          </p:sp>
          <p:sp>
            <p:nvSpPr>
              <p:cNvPr id="58" name="Textfeld 57"/>
              <p:cNvSpPr txBox="1"/>
              <p:nvPr/>
            </p:nvSpPr>
            <p:spPr>
              <a:xfrm>
                <a:off x="1367644" y="5451611"/>
                <a:ext cx="684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YAG Screen</a:t>
                </a:r>
                <a:endParaRPr lang="en-US" sz="1200" dirty="0"/>
              </a:p>
            </p:txBody>
          </p:sp>
          <p:grpSp>
            <p:nvGrpSpPr>
              <p:cNvPr id="59" name="Gruppieren 58"/>
              <p:cNvGrpSpPr/>
              <p:nvPr/>
            </p:nvGrpSpPr>
            <p:grpSpPr>
              <a:xfrm>
                <a:off x="1647248" y="4653135"/>
                <a:ext cx="116440" cy="853064"/>
                <a:chOff x="1647248" y="4653135"/>
                <a:chExt cx="116440" cy="853064"/>
              </a:xfrm>
            </p:grpSpPr>
            <p:sp>
              <p:nvSpPr>
                <p:cNvPr id="60" name="Rechteck 59"/>
                <p:cNvSpPr/>
                <p:nvPr/>
              </p:nvSpPr>
              <p:spPr>
                <a:xfrm>
                  <a:off x="1647248" y="4653135"/>
                  <a:ext cx="116440" cy="85306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1" name="Gerade Verbindung 60"/>
                <p:cNvCxnSpPr/>
                <p:nvPr/>
              </p:nvCxnSpPr>
              <p:spPr>
                <a:xfrm>
                  <a:off x="1647248" y="5013176"/>
                  <a:ext cx="1080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Gerade Verbindung 61"/>
                <p:cNvCxnSpPr/>
                <p:nvPr/>
              </p:nvCxnSpPr>
              <p:spPr>
                <a:xfrm>
                  <a:off x="1655676" y="5121188"/>
                  <a:ext cx="1080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Gruppieren 35"/>
            <p:cNvGrpSpPr/>
            <p:nvPr/>
          </p:nvGrpSpPr>
          <p:grpSpPr>
            <a:xfrm>
              <a:off x="431540" y="2103239"/>
              <a:ext cx="1008112" cy="1314728"/>
              <a:chOff x="1007604" y="4407495"/>
              <a:chExt cx="1008112" cy="1314728"/>
            </a:xfrm>
          </p:grpSpPr>
          <p:grpSp>
            <p:nvGrpSpPr>
              <p:cNvPr id="52" name="Gruppieren 51"/>
              <p:cNvGrpSpPr/>
              <p:nvPr/>
            </p:nvGrpSpPr>
            <p:grpSpPr>
              <a:xfrm>
                <a:off x="1295636" y="4966579"/>
                <a:ext cx="281729" cy="190613"/>
                <a:chOff x="1295636" y="4966579"/>
                <a:chExt cx="281729" cy="190613"/>
              </a:xfrm>
            </p:grpSpPr>
            <p:sp>
              <p:nvSpPr>
                <p:cNvPr id="55" name="Gleichschenkliges Dreieck 54"/>
                <p:cNvSpPr/>
                <p:nvPr/>
              </p:nvSpPr>
              <p:spPr>
                <a:xfrm rot="16200000">
                  <a:off x="1395200" y="4975027"/>
                  <a:ext cx="190613" cy="173717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6" name="Gerade Verbindung 55"/>
                <p:cNvCxnSpPr>
                  <a:stCxn id="55" idx="0"/>
                </p:cNvCxnSpPr>
                <p:nvPr/>
              </p:nvCxnSpPr>
              <p:spPr>
                <a:xfrm flipH="1">
                  <a:off x="1295636" y="5061885"/>
                  <a:ext cx="10801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feld 52"/>
              <p:cNvSpPr txBox="1"/>
              <p:nvPr/>
            </p:nvSpPr>
            <p:spPr>
              <a:xfrm>
                <a:off x="1059300" y="4407495"/>
                <a:ext cx="9564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Detector/</a:t>
                </a:r>
              </a:p>
              <a:p>
                <a:pPr algn="ctr"/>
                <a:r>
                  <a:rPr lang="en-US" sz="1200" dirty="0" err="1" smtClean="0"/>
                  <a:t>Channeltron</a:t>
                </a:r>
                <a:endParaRPr lang="en-US" sz="1200" dirty="0"/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1007604" y="5445224"/>
                <a:ext cx="9573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CCD Camera</a:t>
                </a:r>
                <a:endParaRPr lang="en-US" sz="1200" dirty="0"/>
              </a:p>
            </p:txBody>
          </p:sp>
        </p:grpSp>
        <p:cxnSp>
          <p:nvCxnSpPr>
            <p:cNvPr id="37" name="Gerade Verbindung mit Pfeil 36"/>
            <p:cNvCxnSpPr/>
            <p:nvPr/>
          </p:nvCxnSpPr>
          <p:spPr>
            <a:xfrm flipH="1">
              <a:off x="1115616" y="2744924"/>
              <a:ext cx="720080" cy="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/>
            <p:nvPr/>
          </p:nvCxnSpPr>
          <p:spPr>
            <a:xfrm>
              <a:off x="7812360" y="1700808"/>
              <a:ext cx="0" cy="63326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uppieren 38"/>
            <p:cNvGrpSpPr/>
            <p:nvPr/>
          </p:nvGrpSpPr>
          <p:grpSpPr>
            <a:xfrm>
              <a:off x="5705151" y="2492896"/>
              <a:ext cx="982321" cy="936104"/>
              <a:chOff x="5453123" y="4797152"/>
              <a:chExt cx="982321" cy="936104"/>
            </a:xfrm>
          </p:grpSpPr>
          <p:cxnSp>
            <p:nvCxnSpPr>
              <p:cNvPr id="50" name="Gerade Verbindung 49"/>
              <p:cNvCxnSpPr/>
              <p:nvPr/>
            </p:nvCxnSpPr>
            <p:spPr>
              <a:xfrm>
                <a:off x="5652120" y="4797152"/>
                <a:ext cx="405021" cy="396044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feld 50"/>
              <p:cNvSpPr txBox="1"/>
              <p:nvPr/>
            </p:nvSpPr>
            <p:spPr>
              <a:xfrm>
                <a:off x="5453123" y="5456257"/>
                <a:ext cx="9823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err="1" smtClean="0"/>
                  <a:t>Beamsplitter</a:t>
                </a:r>
                <a:endParaRPr lang="en-US" sz="1200" dirty="0"/>
              </a:p>
            </p:txBody>
          </p:sp>
        </p:grpSp>
        <p:cxnSp>
          <p:nvCxnSpPr>
            <p:cNvPr id="40" name="Gerade Verbindung mit Pfeil 39"/>
            <p:cNvCxnSpPr/>
            <p:nvPr/>
          </p:nvCxnSpPr>
          <p:spPr>
            <a:xfrm flipV="1">
              <a:off x="6444208" y="2516302"/>
              <a:ext cx="0" cy="15661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/>
            <p:nvPr/>
          </p:nvCxnSpPr>
          <p:spPr>
            <a:xfrm flipV="1">
              <a:off x="6632612" y="2516302"/>
              <a:ext cx="0" cy="15661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/>
            <p:nvPr/>
          </p:nvCxnSpPr>
          <p:spPr>
            <a:xfrm flipV="1">
              <a:off x="6804248" y="2516302"/>
              <a:ext cx="0" cy="15661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/>
            <p:nvPr/>
          </p:nvCxnSpPr>
          <p:spPr>
            <a:xfrm flipV="1">
              <a:off x="6984268" y="2516302"/>
              <a:ext cx="0" cy="15661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/>
            <p:nvPr/>
          </p:nvCxnSpPr>
          <p:spPr>
            <a:xfrm flipV="1">
              <a:off x="6264188" y="2516302"/>
              <a:ext cx="0" cy="15661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/>
            <p:nvPr/>
          </p:nvCxnSpPr>
          <p:spPr>
            <a:xfrm flipV="1">
              <a:off x="5832140" y="2516302"/>
              <a:ext cx="0" cy="15661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/>
            <p:cNvCxnSpPr/>
            <p:nvPr/>
          </p:nvCxnSpPr>
          <p:spPr>
            <a:xfrm flipV="1">
              <a:off x="5652120" y="2516302"/>
              <a:ext cx="0" cy="15661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/>
            <p:nvPr/>
          </p:nvCxnSpPr>
          <p:spPr>
            <a:xfrm flipH="1">
              <a:off x="5967179" y="2505494"/>
              <a:ext cx="116989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/>
            <p:cNvCxnSpPr/>
            <p:nvPr/>
          </p:nvCxnSpPr>
          <p:spPr>
            <a:xfrm flipH="1">
              <a:off x="5967179" y="2312876"/>
              <a:ext cx="116989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/>
            <p:cNvCxnSpPr/>
            <p:nvPr/>
          </p:nvCxnSpPr>
          <p:spPr>
            <a:xfrm>
              <a:off x="3412517" y="1355577"/>
              <a:ext cx="0" cy="10657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Inhaltsplatzhalter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6561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Conversion of the longitudinal profile into transversal profile by TM-110 RF Deflector Cavity</a:t>
            </a:r>
          </a:p>
          <a:p>
            <a:r>
              <a:rPr lang="en-US" dirty="0" smtClean="0"/>
              <a:t>Electron bunches must be emitted synchronously to RF Master</a:t>
            </a:r>
          </a:p>
          <a:p>
            <a:pPr>
              <a:buFont typeface="Calibri" panose="020F0502020204030204" pitchFamily="34" charset="0"/>
              <a:buChar char="→"/>
            </a:pPr>
            <a:r>
              <a:rPr lang="en-US" dirty="0" smtClean="0"/>
              <a:t>Longitudinal profile directly visible on the screen (intensity) or can be sampled by a </a:t>
            </a:r>
            <a:r>
              <a:rPr lang="en-US" dirty="0" err="1" smtClean="0"/>
              <a:t>Channeltron</a:t>
            </a:r>
            <a:r>
              <a:rPr lang="en-US" dirty="0" smtClean="0"/>
              <a:t> Detector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1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592267"/>
            <a:ext cx="2133600" cy="2571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Monika Dehn, </a:t>
            </a:r>
            <a:r>
              <a:rPr lang="de-DE" dirty="0"/>
              <a:t>29.05.2015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124200" y="6592267"/>
            <a:ext cx="3896072" cy="2571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Status Meeting PCHB-Project | Moscow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en-US" smtClean="0"/>
              <a:t>28</a:t>
            </a:fld>
            <a:endParaRPr lang="en-US" dirty="0"/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1144856" y="-15576"/>
            <a:ext cx="7541943" cy="8619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Time Response Measurements</a:t>
            </a:r>
            <a:br>
              <a:rPr lang="en-US" dirty="0" smtClean="0"/>
            </a:br>
            <a:r>
              <a:rPr lang="en-US" dirty="0" smtClean="0"/>
              <a:t>Experimental Setup at PKAT</a:t>
            </a:r>
            <a:endParaRPr lang="en-US" dirty="0"/>
          </a:p>
        </p:txBody>
      </p:sp>
      <p:pic>
        <p:nvPicPr>
          <p:cNvPr id="50" name="Grafik 4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t="4918" r="15001" b="2123"/>
          <a:stretch/>
        </p:blipFill>
        <p:spPr>
          <a:xfrm>
            <a:off x="1405463" y="898260"/>
            <a:ext cx="6987030" cy="4943008"/>
          </a:xfrm>
          <a:prstGeom prst="rect">
            <a:avLst/>
          </a:prstGeom>
        </p:spPr>
      </p:pic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7880796" y="4462264"/>
            <a:ext cx="11557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ea typeface="Microsoft YaHei" charset="-122"/>
                <a:cs typeface="Arial" charset="0"/>
              </a:rPr>
              <a:t>e</a:t>
            </a:r>
            <a:r>
              <a:rPr lang="en-US" sz="1400" b="1" baseline="30000" dirty="0" smtClean="0">
                <a:solidFill>
                  <a:schemeClr val="accent3">
                    <a:lumMod val="75000"/>
                  </a:schemeClr>
                </a:solidFill>
                <a:ea typeface="Microsoft YaHei" charset="-122"/>
                <a:cs typeface="Arial" charset="0"/>
              </a:rPr>
              <a:t>-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ea typeface="Microsoft YaHei" charset="-122"/>
                <a:cs typeface="Arial" charset="0"/>
              </a:rPr>
              <a:t>Bunch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ea typeface="Microsoft YaHei" charset="-122"/>
              <a:cs typeface="Arial" charset="0"/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 rot="5400000">
            <a:off x="7443439" y="4364633"/>
            <a:ext cx="790575" cy="71438"/>
          </a:xfrm>
          <a:prstGeom prst="rightArrow">
            <a:avLst>
              <a:gd name="adj1" fmla="val 51120"/>
              <a:gd name="adj2" fmla="val 75570"/>
            </a:avLst>
          </a:prstGeom>
          <a:solidFill>
            <a:schemeClr val="accent3">
              <a:lumMod val="50000"/>
            </a:schemeClr>
          </a:solidFill>
          <a:ln w="9360" cap="sq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rot="10800000" wrap="none" anchor="ctr"/>
          <a:lstStyle/>
          <a:p>
            <a:endParaRPr lang="en-US" dirty="0"/>
          </a:p>
        </p:txBody>
      </p:sp>
      <p:sp>
        <p:nvSpPr>
          <p:cNvPr id="53" name="Freeform 14"/>
          <p:cNvSpPr>
            <a:spLocks noChangeArrowheads="1"/>
          </p:cNvSpPr>
          <p:nvPr/>
        </p:nvSpPr>
        <p:spPr bwMode="auto">
          <a:xfrm rot="15994276" flipH="1">
            <a:off x="7953725" y="4109839"/>
            <a:ext cx="292100" cy="290512"/>
          </a:xfrm>
          <a:custGeom>
            <a:avLst/>
            <a:gdLst>
              <a:gd name="T0" fmla="*/ 0 w 477"/>
              <a:gd name="T1" fmla="*/ 2147483647 h 333"/>
              <a:gd name="T2" fmla="*/ 2147483647 w 477"/>
              <a:gd name="T3" fmla="*/ 2147483647 h 333"/>
              <a:gd name="T4" fmla="*/ 2147483647 w 477"/>
              <a:gd name="T5" fmla="*/ 2147483647 h 333"/>
              <a:gd name="T6" fmla="*/ 2147483647 w 477"/>
              <a:gd name="T7" fmla="*/ 2147483647 h 333"/>
              <a:gd name="T8" fmla="*/ 2147483647 w 477"/>
              <a:gd name="T9" fmla="*/ 2147483647 h 333"/>
              <a:gd name="T10" fmla="*/ 2147483647 w 477"/>
              <a:gd name="T11" fmla="*/ 2147483647 h 333"/>
              <a:gd name="T12" fmla="*/ 2147483647 w 477"/>
              <a:gd name="T13" fmla="*/ 2147483647 h 333"/>
              <a:gd name="T14" fmla="*/ 2147483647 w 477"/>
              <a:gd name="T15" fmla="*/ 2147483647 h 333"/>
              <a:gd name="T16" fmla="*/ 2147483647 w 477"/>
              <a:gd name="T17" fmla="*/ 2147483647 h 333"/>
              <a:gd name="T18" fmla="*/ 2147483647 w 477"/>
              <a:gd name="T19" fmla="*/ 2147483647 h 3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77" h="333">
                <a:moveTo>
                  <a:pt x="0" y="329"/>
                </a:moveTo>
                <a:cubicBezTo>
                  <a:pt x="6" y="329"/>
                  <a:pt x="12" y="329"/>
                  <a:pt x="23" y="329"/>
                </a:cubicBezTo>
                <a:cubicBezTo>
                  <a:pt x="34" y="329"/>
                  <a:pt x="45" y="333"/>
                  <a:pt x="68" y="329"/>
                </a:cubicBezTo>
                <a:cubicBezTo>
                  <a:pt x="91" y="325"/>
                  <a:pt x="129" y="317"/>
                  <a:pt x="159" y="306"/>
                </a:cubicBezTo>
                <a:cubicBezTo>
                  <a:pt x="189" y="295"/>
                  <a:pt x="224" y="287"/>
                  <a:pt x="250" y="261"/>
                </a:cubicBezTo>
                <a:cubicBezTo>
                  <a:pt x="276" y="235"/>
                  <a:pt x="299" y="190"/>
                  <a:pt x="318" y="148"/>
                </a:cubicBezTo>
                <a:cubicBezTo>
                  <a:pt x="337" y="106"/>
                  <a:pt x="348" y="0"/>
                  <a:pt x="363" y="11"/>
                </a:cubicBezTo>
                <a:cubicBezTo>
                  <a:pt x="378" y="22"/>
                  <a:pt x="398" y="167"/>
                  <a:pt x="409" y="216"/>
                </a:cubicBezTo>
                <a:cubicBezTo>
                  <a:pt x="420" y="265"/>
                  <a:pt x="420" y="287"/>
                  <a:pt x="431" y="306"/>
                </a:cubicBezTo>
                <a:cubicBezTo>
                  <a:pt x="442" y="325"/>
                  <a:pt x="469" y="325"/>
                  <a:pt x="477" y="329"/>
                </a:cubicBezTo>
              </a:path>
            </a:pathLst>
          </a:custGeom>
          <a:noFill/>
          <a:ln w="25560" cap="sq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 rot="1500000">
            <a:off x="3490726" y="5257129"/>
            <a:ext cx="160337" cy="533400"/>
          </a:xfrm>
          <a:prstGeom prst="upDownArrow">
            <a:avLst>
              <a:gd name="adj1" fmla="val 50000"/>
              <a:gd name="adj2" fmla="val 50101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dirty="0">
              <a:solidFill>
                <a:srgbClr val="FFFFFF"/>
              </a:solidFill>
              <a:ea typeface="Microsoft YaHei" charset="-122"/>
            </a:endParaRPr>
          </a:p>
        </p:txBody>
      </p:sp>
      <p:sp>
        <p:nvSpPr>
          <p:cNvPr id="55" name="Freeform 6"/>
          <p:cNvSpPr>
            <a:spLocks noChangeArrowheads="1"/>
          </p:cNvSpPr>
          <p:nvPr/>
        </p:nvSpPr>
        <p:spPr bwMode="auto">
          <a:xfrm rot="493025" flipH="1">
            <a:off x="5602906" y="6081300"/>
            <a:ext cx="292100" cy="290512"/>
          </a:xfrm>
          <a:custGeom>
            <a:avLst/>
            <a:gdLst>
              <a:gd name="T0" fmla="*/ 0 w 477"/>
              <a:gd name="T1" fmla="*/ 2147483647 h 333"/>
              <a:gd name="T2" fmla="*/ 2147483647 w 477"/>
              <a:gd name="T3" fmla="*/ 2147483647 h 333"/>
              <a:gd name="T4" fmla="*/ 2147483647 w 477"/>
              <a:gd name="T5" fmla="*/ 2147483647 h 333"/>
              <a:gd name="T6" fmla="*/ 2147483647 w 477"/>
              <a:gd name="T7" fmla="*/ 2147483647 h 333"/>
              <a:gd name="T8" fmla="*/ 2147483647 w 477"/>
              <a:gd name="T9" fmla="*/ 2147483647 h 333"/>
              <a:gd name="T10" fmla="*/ 2147483647 w 477"/>
              <a:gd name="T11" fmla="*/ 2147483647 h 333"/>
              <a:gd name="T12" fmla="*/ 2147483647 w 477"/>
              <a:gd name="T13" fmla="*/ 2147483647 h 333"/>
              <a:gd name="T14" fmla="*/ 2147483647 w 477"/>
              <a:gd name="T15" fmla="*/ 2147483647 h 333"/>
              <a:gd name="T16" fmla="*/ 2147483647 w 477"/>
              <a:gd name="T17" fmla="*/ 2147483647 h 333"/>
              <a:gd name="T18" fmla="*/ 2147483647 w 477"/>
              <a:gd name="T19" fmla="*/ 2147483647 h 3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77" h="333">
                <a:moveTo>
                  <a:pt x="0" y="329"/>
                </a:moveTo>
                <a:cubicBezTo>
                  <a:pt x="6" y="329"/>
                  <a:pt x="12" y="329"/>
                  <a:pt x="23" y="329"/>
                </a:cubicBezTo>
                <a:cubicBezTo>
                  <a:pt x="34" y="329"/>
                  <a:pt x="45" y="333"/>
                  <a:pt x="68" y="329"/>
                </a:cubicBezTo>
                <a:cubicBezTo>
                  <a:pt x="91" y="325"/>
                  <a:pt x="129" y="317"/>
                  <a:pt x="159" y="306"/>
                </a:cubicBezTo>
                <a:cubicBezTo>
                  <a:pt x="189" y="295"/>
                  <a:pt x="224" y="287"/>
                  <a:pt x="250" y="261"/>
                </a:cubicBezTo>
                <a:cubicBezTo>
                  <a:pt x="276" y="235"/>
                  <a:pt x="299" y="190"/>
                  <a:pt x="318" y="148"/>
                </a:cubicBezTo>
                <a:cubicBezTo>
                  <a:pt x="337" y="106"/>
                  <a:pt x="348" y="0"/>
                  <a:pt x="363" y="11"/>
                </a:cubicBezTo>
                <a:cubicBezTo>
                  <a:pt x="378" y="22"/>
                  <a:pt x="398" y="167"/>
                  <a:pt x="409" y="216"/>
                </a:cubicBezTo>
                <a:cubicBezTo>
                  <a:pt x="420" y="265"/>
                  <a:pt x="420" y="287"/>
                  <a:pt x="431" y="306"/>
                </a:cubicBezTo>
                <a:cubicBezTo>
                  <a:pt x="442" y="325"/>
                  <a:pt x="469" y="325"/>
                  <a:pt x="477" y="329"/>
                </a:cubicBezTo>
              </a:path>
            </a:pathLst>
          </a:custGeom>
          <a:noFill/>
          <a:ln w="25560" cap="sq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Freeform 7"/>
          <p:cNvSpPr>
            <a:spLocks noChangeArrowheads="1"/>
          </p:cNvSpPr>
          <p:nvPr/>
        </p:nvSpPr>
        <p:spPr bwMode="auto">
          <a:xfrm rot="18173137">
            <a:off x="3116572" y="5245819"/>
            <a:ext cx="282575" cy="288925"/>
          </a:xfrm>
          <a:custGeom>
            <a:avLst/>
            <a:gdLst>
              <a:gd name="T0" fmla="*/ 0 w 477"/>
              <a:gd name="T1" fmla="*/ 2147483647 h 333"/>
              <a:gd name="T2" fmla="*/ 2147483647 w 477"/>
              <a:gd name="T3" fmla="*/ 2147483647 h 333"/>
              <a:gd name="T4" fmla="*/ 2147483647 w 477"/>
              <a:gd name="T5" fmla="*/ 2147483647 h 333"/>
              <a:gd name="T6" fmla="*/ 2147483647 w 477"/>
              <a:gd name="T7" fmla="*/ 2147483647 h 333"/>
              <a:gd name="T8" fmla="*/ 2147483647 w 477"/>
              <a:gd name="T9" fmla="*/ 2147483647 h 333"/>
              <a:gd name="T10" fmla="*/ 2147483647 w 477"/>
              <a:gd name="T11" fmla="*/ 2147483647 h 333"/>
              <a:gd name="T12" fmla="*/ 2147483647 w 477"/>
              <a:gd name="T13" fmla="*/ 2147483647 h 333"/>
              <a:gd name="T14" fmla="*/ 2147483647 w 477"/>
              <a:gd name="T15" fmla="*/ 2147483647 h 333"/>
              <a:gd name="T16" fmla="*/ 2147483647 w 477"/>
              <a:gd name="T17" fmla="*/ 2147483647 h 333"/>
              <a:gd name="T18" fmla="*/ 2147483647 w 477"/>
              <a:gd name="T19" fmla="*/ 2147483647 h 3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77" h="333">
                <a:moveTo>
                  <a:pt x="0" y="329"/>
                </a:moveTo>
                <a:cubicBezTo>
                  <a:pt x="6" y="329"/>
                  <a:pt x="12" y="329"/>
                  <a:pt x="23" y="329"/>
                </a:cubicBezTo>
                <a:cubicBezTo>
                  <a:pt x="34" y="329"/>
                  <a:pt x="45" y="333"/>
                  <a:pt x="68" y="329"/>
                </a:cubicBezTo>
                <a:cubicBezTo>
                  <a:pt x="91" y="325"/>
                  <a:pt x="129" y="317"/>
                  <a:pt x="159" y="306"/>
                </a:cubicBezTo>
                <a:cubicBezTo>
                  <a:pt x="189" y="295"/>
                  <a:pt x="224" y="287"/>
                  <a:pt x="250" y="261"/>
                </a:cubicBezTo>
                <a:cubicBezTo>
                  <a:pt x="276" y="235"/>
                  <a:pt x="299" y="190"/>
                  <a:pt x="318" y="148"/>
                </a:cubicBezTo>
                <a:cubicBezTo>
                  <a:pt x="337" y="106"/>
                  <a:pt x="348" y="0"/>
                  <a:pt x="363" y="11"/>
                </a:cubicBezTo>
                <a:cubicBezTo>
                  <a:pt x="378" y="22"/>
                  <a:pt x="398" y="167"/>
                  <a:pt x="409" y="216"/>
                </a:cubicBezTo>
                <a:cubicBezTo>
                  <a:pt x="420" y="265"/>
                  <a:pt x="420" y="287"/>
                  <a:pt x="431" y="306"/>
                </a:cubicBezTo>
                <a:cubicBezTo>
                  <a:pt x="442" y="325"/>
                  <a:pt x="469" y="325"/>
                  <a:pt x="477" y="329"/>
                </a:cubicBezTo>
              </a:path>
            </a:pathLst>
          </a:custGeom>
          <a:noFill/>
          <a:ln w="25560" cap="sq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" name="Freeform 8"/>
          <p:cNvSpPr>
            <a:spLocks noChangeArrowheads="1"/>
          </p:cNvSpPr>
          <p:nvPr/>
        </p:nvSpPr>
        <p:spPr bwMode="auto">
          <a:xfrm rot="5400000">
            <a:off x="7358236" y="5861818"/>
            <a:ext cx="179388" cy="107950"/>
          </a:xfrm>
          <a:custGeom>
            <a:avLst/>
            <a:gdLst>
              <a:gd name="T0" fmla="*/ 2147483647 w 1815"/>
              <a:gd name="T1" fmla="*/ 2147483647 h 454"/>
              <a:gd name="T2" fmla="*/ 2147483647 w 1815"/>
              <a:gd name="T3" fmla="*/ 0 h 454"/>
              <a:gd name="T4" fmla="*/ 2147483647 w 1815"/>
              <a:gd name="T5" fmla="*/ 2147483647 h 454"/>
              <a:gd name="T6" fmla="*/ 2147483647 w 1815"/>
              <a:gd name="T7" fmla="*/ 0 h 454"/>
              <a:gd name="T8" fmla="*/ 2147483647 w 1815"/>
              <a:gd name="T9" fmla="*/ 2147483647 h 454"/>
              <a:gd name="T10" fmla="*/ 2147483647 w 1815"/>
              <a:gd name="T11" fmla="*/ 0 h 454"/>
              <a:gd name="T12" fmla="*/ 2147483647 w 1815"/>
              <a:gd name="T13" fmla="*/ 2147483647 h 454"/>
              <a:gd name="T14" fmla="*/ 2147483647 w 1815"/>
              <a:gd name="T15" fmla="*/ 0 h 454"/>
              <a:gd name="T16" fmla="*/ 0 w 1815"/>
              <a:gd name="T17" fmla="*/ 2147483647 h 4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15" h="454">
                <a:moveTo>
                  <a:pt x="1815" y="454"/>
                </a:moveTo>
                <a:cubicBezTo>
                  <a:pt x="1739" y="227"/>
                  <a:pt x="1664" y="0"/>
                  <a:pt x="1588" y="0"/>
                </a:cubicBezTo>
                <a:cubicBezTo>
                  <a:pt x="1512" y="0"/>
                  <a:pt x="1437" y="454"/>
                  <a:pt x="1361" y="454"/>
                </a:cubicBezTo>
                <a:cubicBezTo>
                  <a:pt x="1285" y="454"/>
                  <a:pt x="1210" y="0"/>
                  <a:pt x="1134" y="0"/>
                </a:cubicBezTo>
                <a:cubicBezTo>
                  <a:pt x="1058" y="0"/>
                  <a:pt x="982" y="454"/>
                  <a:pt x="907" y="454"/>
                </a:cubicBezTo>
                <a:cubicBezTo>
                  <a:pt x="832" y="454"/>
                  <a:pt x="756" y="0"/>
                  <a:pt x="681" y="0"/>
                </a:cubicBezTo>
                <a:cubicBezTo>
                  <a:pt x="606" y="0"/>
                  <a:pt x="530" y="454"/>
                  <a:pt x="454" y="454"/>
                </a:cubicBezTo>
                <a:cubicBezTo>
                  <a:pt x="378" y="454"/>
                  <a:pt x="303" y="0"/>
                  <a:pt x="227" y="0"/>
                </a:cubicBezTo>
                <a:cubicBezTo>
                  <a:pt x="151" y="0"/>
                  <a:pt x="38" y="379"/>
                  <a:pt x="0" y="454"/>
                </a:cubicBezTo>
              </a:path>
            </a:pathLst>
          </a:custGeom>
          <a:noFill/>
          <a:ln w="1260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" name="AutoShape 9"/>
          <p:cNvSpPr>
            <a:spLocks noChangeArrowheads="1"/>
          </p:cNvSpPr>
          <p:nvPr/>
        </p:nvSpPr>
        <p:spPr bwMode="auto">
          <a:xfrm rot="16260000">
            <a:off x="7191549" y="6249032"/>
            <a:ext cx="446087" cy="104775"/>
          </a:xfrm>
          <a:prstGeom prst="rightArrow">
            <a:avLst>
              <a:gd name="adj1" fmla="val 36259"/>
              <a:gd name="adj2" fmla="val 66663"/>
            </a:avLst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dirty="0">
              <a:solidFill>
                <a:srgbClr val="FFFFFF"/>
              </a:solidFill>
              <a:ea typeface="Microsoft YaHei" charset="-122"/>
            </a:endParaRP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7392367" y="6097426"/>
            <a:ext cx="7080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en-US" sz="1400" b="1" dirty="0" smtClean="0">
                <a:solidFill>
                  <a:srgbClr val="FF0000"/>
                </a:solidFill>
                <a:ea typeface="Microsoft YaHei" charset="-122"/>
                <a:cs typeface="Arial" charset="0"/>
              </a:rPr>
              <a:t>Laser</a:t>
            </a:r>
            <a:endParaRPr lang="en-US" sz="1400" b="1" dirty="0">
              <a:solidFill>
                <a:srgbClr val="FF0000"/>
              </a:solidFill>
              <a:ea typeface="Microsoft YaHei" charset="-122"/>
              <a:cs typeface="Arial" charset="0"/>
            </a:endParaRPr>
          </a:p>
        </p:txBody>
      </p:sp>
      <p:sp>
        <p:nvSpPr>
          <p:cNvPr id="60" name="AutoShape 13"/>
          <p:cNvSpPr>
            <a:spLocks noChangeArrowheads="1"/>
          </p:cNvSpPr>
          <p:nvPr/>
        </p:nvSpPr>
        <p:spPr bwMode="auto">
          <a:xfrm rot="11295680">
            <a:off x="5408426" y="5905028"/>
            <a:ext cx="790575" cy="71437"/>
          </a:xfrm>
          <a:prstGeom prst="rightArrow">
            <a:avLst>
              <a:gd name="adj1" fmla="val 51120"/>
              <a:gd name="adj2" fmla="val 75572"/>
            </a:avLst>
          </a:prstGeom>
          <a:solidFill>
            <a:schemeClr val="accent3">
              <a:lumMod val="50000"/>
            </a:schemeClr>
          </a:solidFill>
          <a:ln w="9360" cap="sq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rot="10800000"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dirty="0">
              <a:solidFill>
                <a:srgbClr val="FFFFFF"/>
              </a:solidFill>
              <a:ea typeface="Microsoft YaHei" charset="-122"/>
            </a:endParaRPr>
          </a:p>
        </p:txBody>
      </p:sp>
      <p:cxnSp>
        <p:nvCxnSpPr>
          <p:cNvPr id="61" name="Gerade Verbindung mit Pfeil 60"/>
          <p:cNvCxnSpPr/>
          <p:nvPr/>
        </p:nvCxnSpPr>
        <p:spPr>
          <a:xfrm flipH="1">
            <a:off x="3959932" y="3588865"/>
            <a:ext cx="421382" cy="9562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Textfeld 61"/>
          <p:cNvSpPr txBox="1">
            <a:spLocks noChangeArrowheads="1"/>
          </p:cNvSpPr>
          <p:nvPr/>
        </p:nvSpPr>
        <p:spPr bwMode="auto">
          <a:xfrm>
            <a:off x="3878076" y="3337247"/>
            <a:ext cx="13716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latin typeface="+mn-lt"/>
              </a:rPr>
              <a:t>Deflector Cavity</a:t>
            </a:r>
            <a:endParaRPr lang="en-US" sz="1400" b="1" dirty="0">
              <a:latin typeface="+mn-lt"/>
            </a:endParaRPr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1234728" y="4439048"/>
            <a:ext cx="240928" cy="34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>
            <a:off x="2637417" y="3880212"/>
            <a:ext cx="42568" cy="3748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5" name="Textfeld 36"/>
          <p:cNvSpPr txBox="1">
            <a:spLocks noChangeArrowheads="1"/>
          </p:cNvSpPr>
          <p:nvPr/>
        </p:nvSpPr>
        <p:spPr bwMode="auto">
          <a:xfrm>
            <a:off x="1950313" y="3356992"/>
            <a:ext cx="1112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 smtClean="0">
                <a:latin typeface="+mn-lt"/>
              </a:rPr>
              <a:t>YAG Screen/</a:t>
            </a:r>
          </a:p>
          <a:p>
            <a:pPr algn="ctr" eaLnBrk="1" hangingPunct="1"/>
            <a:r>
              <a:rPr lang="en-US" sz="1400" b="1" dirty="0" smtClean="0">
                <a:latin typeface="+mn-lt"/>
              </a:rPr>
              <a:t>Slit</a:t>
            </a:r>
            <a:endParaRPr lang="en-US" sz="1400" b="1" dirty="0">
              <a:latin typeface="+mn-lt"/>
            </a:endParaRPr>
          </a:p>
        </p:txBody>
      </p:sp>
      <p:sp>
        <p:nvSpPr>
          <p:cNvPr id="66" name="Textfeld 36"/>
          <p:cNvSpPr txBox="1">
            <a:spLocks noChangeArrowheads="1"/>
          </p:cNvSpPr>
          <p:nvPr/>
        </p:nvSpPr>
        <p:spPr bwMode="auto">
          <a:xfrm>
            <a:off x="2691417" y="5713511"/>
            <a:ext cx="11755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latin typeface="+mn-lt"/>
              </a:rPr>
              <a:t>RF Deflection</a:t>
            </a:r>
            <a:endParaRPr lang="en-US" sz="1400" b="1" dirty="0">
              <a:latin typeface="+mn-lt"/>
            </a:endParaRPr>
          </a:p>
        </p:txBody>
      </p:sp>
      <p:cxnSp>
        <p:nvCxnSpPr>
          <p:cNvPr id="67" name="Gerade Verbindung mit Pfeil 66"/>
          <p:cNvCxnSpPr/>
          <p:nvPr/>
        </p:nvCxnSpPr>
        <p:spPr>
          <a:xfrm>
            <a:off x="2411760" y="6121553"/>
            <a:ext cx="964509" cy="105003"/>
          </a:xfrm>
          <a:prstGeom prst="straightConnector1">
            <a:avLst/>
          </a:prstGeom>
          <a:ln w="28575">
            <a:solidFill>
              <a:srgbClr val="00004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2591780" y="6181563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700 mm</a:t>
            </a:r>
            <a:endParaRPr lang="en-US" sz="1400" b="1" dirty="0">
              <a:latin typeface="+mn-lt"/>
            </a:endParaRPr>
          </a:p>
        </p:txBody>
      </p:sp>
      <p:sp>
        <p:nvSpPr>
          <p:cNvPr id="69" name="Freeform 6"/>
          <p:cNvSpPr>
            <a:spLocks noChangeArrowheads="1"/>
          </p:cNvSpPr>
          <p:nvPr/>
        </p:nvSpPr>
        <p:spPr bwMode="auto">
          <a:xfrm rot="493025" flipH="1">
            <a:off x="3835178" y="5464607"/>
            <a:ext cx="292100" cy="290512"/>
          </a:xfrm>
          <a:custGeom>
            <a:avLst/>
            <a:gdLst>
              <a:gd name="T0" fmla="*/ 0 w 477"/>
              <a:gd name="T1" fmla="*/ 2147483647 h 333"/>
              <a:gd name="T2" fmla="*/ 2147483647 w 477"/>
              <a:gd name="T3" fmla="*/ 2147483647 h 333"/>
              <a:gd name="T4" fmla="*/ 2147483647 w 477"/>
              <a:gd name="T5" fmla="*/ 2147483647 h 333"/>
              <a:gd name="T6" fmla="*/ 2147483647 w 477"/>
              <a:gd name="T7" fmla="*/ 2147483647 h 333"/>
              <a:gd name="T8" fmla="*/ 2147483647 w 477"/>
              <a:gd name="T9" fmla="*/ 2147483647 h 333"/>
              <a:gd name="T10" fmla="*/ 2147483647 w 477"/>
              <a:gd name="T11" fmla="*/ 2147483647 h 333"/>
              <a:gd name="T12" fmla="*/ 2147483647 w 477"/>
              <a:gd name="T13" fmla="*/ 2147483647 h 333"/>
              <a:gd name="T14" fmla="*/ 2147483647 w 477"/>
              <a:gd name="T15" fmla="*/ 2147483647 h 333"/>
              <a:gd name="T16" fmla="*/ 2147483647 w 477"/>
              <a:gd name="T17" fmla="*/ 2147483647 h 333"/>
              <a:gd name="T18" fmla="*/ 2147483647 w 477"/>
              <a:gd name="T19" fmla="*/ 2147483647 h 3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77" h="333">
                <a:moveTo>
                  <a:pt x="0" y="329"/>
                </a:moveTo>
                <a:cubicBezTo>
                  <a:pt x="6" y="329"/>
                  <a:pt x="12" y="329"/>
                  <a:pt x="23" y="329"/>
                </a:cubicBezTo>
                <a:cubicBezTo>
                  <a:pt x="34" y="329"/>
                  <a:pt x="45" y="333"/>
                  <a:pt x="68" y="329"/>
                </a:cubicBezTo>
                <a:cubicBezTo>
                  <a:pt x="91" y="325"/>
                  <a:pt x="129" y="317"/>
                  <a:pt x="159" y="306"/>
                </a:cubicBezTo>
                <a:cubicBezTo>
                  <a:pt x="189" y="295"/>
                  <a:pt x="224" y="287"/>
                  <a:pt x="250" y="261"/>
                </a:cubicBezTo>
                <a:cubicBezTo>
                  <a:pt x="276" y="235"/>
                  <a:pt x="299" y="190"/>
                  <a:pt x="318" y="148"/>
                </a:cubicBezTo>
                <a:cubicBezTo>
                  <a:pt x="337" y="106"/>
                  <a:pt x="348" y="0"/>
                  <a:pt x="363" y="11"/>
                </a:cubicBezTo>
                <a:cubicBezTo>
                  <a:pt x="378" y="22"/>
                  <a:pt x="398" y="167"/>
                  <a:pt x="409" y="216"/>
                </a:cubicBezTo>
                <a:cubicBezTo>
                  <a:pt x="420" y="265"/>
                  <a:pt x="420" y="287"/>
                  <a:pt x="431" y="306"/>
                </a:cubicBezTo>
                <a:cubicBezTo>
                  <a:pt x="442" y="325"/>
                  <a:pt x="469" y="325"/>
                  <a:pt x="477" y="329"/>
                </a:cubicBezTo>
              </a:path>
            </a:pathLst>
          </a:custGeom>
          <a:noFill/>
          <a:ln w="25560" cap="sq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" name="Textfeld 40"/>
          <p:cNvSpPr txBox="1">
            <a:spLocks noChangeArrowheads="1"/>
          </p:cNvSpPr>
          <p:nvPr/>
        </p:nvSpPr>
        <p:spPr bwMode="auto">
          <a:xfrm>
            <a:off x="476249" y="3573016"/>
            <a:ext cx="11074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400" b="1" dirty="0" err="1" smtClean="0">
                <a:latin typeface="+mn-lt"/>
              </a:rPr>
              <a:t>Channeltron</a:t>
            </a:r>
            <a:endParaRPr lang="en-US" sz="1400" b="1" dirty="0">
              <a:latin typeface="+mn-lt"/>
            </a:endParaRPr>
          </a:p>
        </p:txBody>
      </p:sp>
      <p:cxnSp>
        <p:nvCxnSpPr>
          <p:cNvPr id="71" name="Gerade Verbindung mit Pfeil 70"/>
          <p:cNvCxnSpPr/>
          <p:nvPr/>
        </p:nvCxnSpPr>
        <p:spPr>
          <a:xfrm>
            <a:off x="1183924" y="3965245"/>
            <a:ext cx="291732" cy="2918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2" name="Grafik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494">
            <a:off x="673062" y="4147765"/>
            <a:ext cx="489865" cy="505174"/>
          </a:xfrm>
          <a:prstGeom prst="rect">
            <a:avLst/>
          </a:prstGeom>
        </p:spPr>
      </p:pic>
      <p:sp>
        <p:nvSpPr>
          <p:cNvPr id="73" name="Rechteck 72"/>
          <p:cNvSpPr/>
          <p:nvPr/>
        </p:nvSpPr>
        <p:spPr>
          <a:xfrm>
            <a:off x="298733" y="1160748"/>
            <a:ext cx="3457531" cy="1440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4" name="Gruppieren 73"/>
          <p:cNvGrpSpPr/>
          <p:nvPr/>
        </p:nvGrpSpPr>
        <p:grpSpPr>
          <a:xfrm>
            <a:off x="1187624" y="1518308"/>
            <a:ext cx="1512168" cy="434528"/>
            <a:chOff x="3635896" y="1736812"/>
            <a:chExt cx="1512168" cy="434528"/>
          </a:xfrm>
        </p:grpSpPr>
        <p:grpSp>
          <p:nvGrpSpPr>
            <p:cNvPr id="75" name="Gruppieren 74"/>
            <p:cNvGrpSpPr/>
            <p:nvPr/>
          </p:nvGrpSpPr>
          <p:grpSpPr>
            <a:xfrm>
              <a:off x="3635896" y="1736812"/>
              <a:ext cx="292100" cy="434528"/>
              <a:chOff x="3635896" y="1736812"/>
              <a:chExt cx="292100" cy="434528"/>
            </a:xfrm>
          </p:grpSpPr>
          <p:sp>
            <p:nvSpPr>
              <p:cNvPr id="82" name="Freeform 14"/>
              <p:cNvSpPr>
                <a:spLocks noChangeArrowheads="1"/>
              </p:cNvSpPr>
              <p:nvPr/>
            </p:nvSpPr>
            <p:spPr bwMode="auto">
              <a:xfrm flipH="1">
                <a:off x="3635896" y="1880828"/>
                <a:ext cx="292100" cy="290512"/>
              </a:xfrm>
              <a:custGeom>
                <a:avLst/>
                <a:gdLst>
                  <a:gd name="T0" fmla="*/ 0 w 477"/>
                  <a:gd name="T1" fmla="*/ 2147483647 h 333"/>
                  <a:gd name="T2" fmla="*/ 2147483647 w 477"/>
                  <a:gd name="T3" fmla="*/ 2147483647 h 333"/>
                  <a:gd name="T4" fmla="*/ 2147483647 w 477"/>
                  <a:gd name="T5" fmla="*/ 2147483647 h 333"/>
                  <a:gd name="T6" fmla="*/ 2147483647 w 477"/>
                  <a:gd name="T7" fmla="*/ 2147483647 h 333"/>
                  <a:gd name="T8" fmla="*/ 2147483647 w 477"/>
                  <a:gd name="T9" fmla="*/ 2147483647 h 333"/>
                  <a:gd name="T10" fmla="*/ 2147483647 w 477"/>
                  <a:gd name="T11" fmla="*/ 2147483647 h 333"/>
                  <a:gd name="T12" fmla="*/ 2147483647 w 477"/>
                  <a:gd name="T13" fmla="*/ 2147483647 h 333"/>
                  <a:gd name="T14" fmla="*/ 2147483647 w 477"/>
                  <a:gd name="T15" fmla="*/ 2147483647 h 333"/>
                  <a:gd name="T16" fmla="*/ 2147483647 w 477"/>
                  <a:gd name="T17" fmla="*/ 2147483647 h 333"/>
                  <a:gd name="T18" fmla="*/ 2147483647 w 477"/>
                  <a:gd name="T19" fmla="*/ 2147483647 h 3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77" h="333">
                    <a:moveTo>
                      <a:pt x="0" y="329"/>
                    </a:moveTo>
                    <a:cubicBezTo>
                      <a:pt x="6" y="329"/>
                      <a:pt x="12" y="329"/>
                      <a:pt x="23" y="329"/>
                    </a:cubicBezTo>
                    <a:cubicBezTo>
                      <a:pt x="34" y="329"/>
                      <a:pt x="45" y="333"/>
                      <a:pt x="68" y="329"/>
                    </a:cubicBezTo>
                    <a:cubicBezTo>
                      <a:pt x="91" y="325"/>
                      <a:pt x="129" y="317"/>
                      <a:pt x="159" y="306"/>
                    </a:cubicBezTo>
                    <a:cubicBezTo>
                      <a:pt x="189" y="295"/>
                      <a:pt x="224" y="287"/>
                      <a:pt x="250" y="261"/>
                    </a:cubicBezTo>
                    <a:cubicBezTo>
                      <a:pt x="276" y="235"/>
                      <a:pt x="299" y="190"/>
                      <a:pt x="318" y="148"/>
                    </a:cubicBezTo>
                    <a:cubicBezTo>
                      <a:pt x="337" y="106"/>
                      <a:pt x="348" y="0"/>
                      <a:pt x="363" y="11"/>
                    </a:cubicBezTo>
                    <a:cubicBezTo>
                      <a:pt x="378" y="22"/>
                      <a:pt x="398" y="167"/>
                      <a:pt x="409" y="216"/>
                    </a:cubicBezTo>
                    <a:cubicBezTo>
                      <a:pt x="420" y="265"/>
                      <a:pt x="420" y="287"/>
                      <a:pt x="431" y="306"/>
                    </a:cubicBezTo>
                    <a:cubicBezTo>
                      <a:pt x="442" y="325"/>
                      <a:pt x="469" y="325"/>
                      <a:pt x="477" y="329"/>
                    </a:cubicBezTo>
                  </a:path>
                </a:pathLst>
              </a:custGeom>
              <a:noFill/>
              <a:ln w="38100" cap="rnd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cxnSp>
            <p:nvCxnSpPr>
              <p:cNvPr id="83" name="Gerade Verbindung mit Pfeil 82"/>
              <p:cNvCxnSpPr/>
              <p:nvPr/>
            </p:nvCxnSpPr>
            <p:spPr>
              <a:xfrm flipV="1">
                <a:off x="3635896" y="1736812"/>
                <a:ext cx="0" cy="432048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uppieren 75"/>
            <p:cNvGrpSpPr/>
            <p:nvPr/>
          </p:nvGrpSpPr>
          <p:grpSpPr>
            <a:xfrm>
              <a:off x="4243896" y="1736812"/>
              <a:ext cx="292100" cy="434528"/>
              <a:chOff x="4243896" y="1736812"/>
              <a:chExt cx="292100" cy="434528"/>
            </a:xfrm>
          </p:grpSpPr>
          <p:sp>
            <p:nvSpPr>
              <p:cNvPr id="80" name="Freeform 14"/>
              <p:cNvSpPr>
                <a:spLocks noChangeArrowheads="1"/>
              </p:cNvSpPr>
              <p:nvPr/>
            </p:nvSpPr>
            <p:spPr bwMode="auto">
              <a:xfrm flipH="1">
                <a:off x="4243896" y="1880828"/>
                <a:ext cx="292100" cy="290512"/>
              </a:xfrm>
              <a:custGeom>
                <a:avLst/>
                <a:gdLst>
                  <a:gd name="T0" fmla="*/ 0 w 477"/>
                  <a:gd name="T1" fmla="*/ 2147483647 h 333"/>
                  <a:gd name="T2" fmla="*/ 2147483647 w 477"/>
                  <a:gd name="T3" fmla="*/ 2147483647 h 333"/>
                  <a:gd name="T4" fmla="*/ 2147483647 w 477"/>
                  <a:gd name="T5" fmla="*/ 2147483647 h 333"/>
                  <a:gd name="T6" fmla="*/ 2147483647 w 477"/>
                  <a:gd name="T7" fmla="*/ 2147483647 h 333"/>
                  <a:gd name="T8" fmla="*/ 2147483647 w 477"/>
                  <a:gd name="T9" fmla="*/ 2147483647 h 333"/>
                  <a:gd name="T10" fmla="*/ 2147483647 w 477"/>
                  <a:gd name="T11" fmla="*/ 2147483647 h 333"/>
                  <a:gd name="T12" fmla="*/ 2147483647 w 477"/>
                  <a:gd name="T13" fmla="*/ 2147483647 h 333"/>
                  <a:gd name="T14" fmla="*/ 2147483647 w 477"/>
                  <a:gd name="T15" fmla="*/ 2147483647 h 333"/>
                  <a:gd name="T16" fmla="*/ 2147483647 w 477"/>
                  <a:gd name="T17" fmla="*/ 2147483647 h 333"/>
                  <a:gd name="T18" fmla="*/ 2147483647 w 477"/>
                  <a:gd name="T19" fmla="*/ 2147483647 h 3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77" h="333">
                    <a:moveTo>
                      <a:pt x="0" y="329"/>
                    </a:moveTo>
                    <a:cubicBezTo>
                      <a:pt x="6" y="329"/>
                      <a:pt x="12" y="329"/>
                      <a:pt x="23" y="329"/>
                    </a:cubicBezTo>
                    <a:cubicBezTo>
                      <a:pt x="34" y="329"/>
                      <a:pt x="45" y="333"/>
                      <a:pt x="68" y="329"/>
                    </a:cubicBezTo>
                    <a:cubicBezTo>
                      <a:pt x="91" y="325"/>
                      <a:pt x="129" y="317"/>
                      <a:pt x="159" y="306"/>
                    </a:cubicBezTo>
                    <a:cubicBezTo>
                      <a:pt x="189" y="295"/>
                      <a:pt x="224" y="287"/>
                      <a:pt x="250" y="261"/>
                    </a:cubicBezTo>
                    <a:cubicBezTo>
                      <a:pt x="276" y="235"/>
                      <a:pt x="299" y="190"/>
                      <a:pt x="318" y="148"/>
                    </a:cubicBezTo>
                    <a:cubicBezTo>
                      <a:pt x="337" y="106"/>
                      <a:pt x="348" y="0"/>
                      <a:pt x="363" y="11"/>
                    </a:cubicBezTo>
                    <a:cubicBezTo>
                      <a:pt x="378" y="22"/>
                      <a:pt x="398" y="167"/>
                      <a:pt x="409" y="216"/>
                    </a:cubicBezTo>
                    <a:cubicBezTo>
                      <a:pt x="420" y="265"/>
                      <a:pt x="420" y="287"/>
                      <a:pt x="431" y="306"/>
                    </a:cubicBezTo>
                    <a:cubicBezTo>
                      <a:pt x="442" y="325"/>
                      <a:pt x="469" y="325"/>
                      <a:pt x="477" y="329"/>
                    </a:cubicBezTo>
                  </a:path>
                </a:pathLst>
              </a:custGeom>
              <a:noFill/>
              <a:ln w="38100" cap="rnd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cxnSp>
            <p:nvCxnSpPr>
              <p:cNvPr id="81" name="Gerade Verbindung mit Pfeil 80"/>
              <p:cNvCxnSpPr/>
              <p:nvPr/>
            </p:nvCxnSpPr>
            <p:spPr>
              <a:xfrm flipV="1">
                <a:off x="4247964" y="1736812"/>
                <a:ext cx="0" cy="432048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ieren 76"/>
            <p:cNvGrpSpPr/>
            <p:nvPr/>
          </p:nvGrpSpPr>
          <p:grpSpPr>
            <a:xfrm>
              <a:off x="4855964" y="1736812"/>
              <a:ext cx="292100" cy="432048"/>
              <a:chOff x="4824028" y="1772816"/>
              <a:chExt cx="292100" cy="432048"/>
            </a:xfrm>
          </p:grpSpPr>
          <p:sp>
            <p:nvSpPr>
              <p:cNvPr id="78" name="Freeform 14"/>
              <p:cNvSpPr>
                <a:spLocks noChangeArrowheads="1"/>
              </p:cNvSpPr>
              <p:nvPr/>
            </p:nvSpPr>
            <p:spPr bwMode="auto">
              <a:xfrm flipH="1">
                <a:off x="4824028" y="1914352"/>
                <a:ext cx="292100" cy="290512"/>
              </a:xfrm>
              <a:custGeom>
                <a:avLst/>
                <a:gdLst>
                  <a:gd name="T0" fmla="*/ 0 w 477"/>
                  <a:gd name="T1" fmla="*/ 2147483647 h 333"/>
                  <a:gd name="T2" fmla="*/ 2147483647 w 477"/>
                  <a:gd name="T3" fmla="*/ 2147483647 h 333"/>
                  <a:gd name="T4" fmla="*/ 2147483647 w 477"/>
                  <a:gd name="T5" fmla="*/ 2147483647 h 333"/>
                  <a:gd name="T6" fmla="*/ 2147483647 w 477"/>
                  <a:gd name="T7" fmla="*/ 2147483647 h 333"/>
                  <a:gd name="T8" fmla="*/ 2147483647 w 477"/>
                  <a:gd name="T9" fmla="*/ 2147483647 h 333"/>
                  <a:gd name="T10" fmla="*/ 2147483647 w 477"/>
                  <a:gd name="T11" fmla="*/ 2147483647 h 333"/>
                  <a:gd name="T12" fmla="*/ 2147483647 w 477"/>
                  <a:gd name="T13" fmla="*/ 2147483647 h 333"/>
                  <a:gd name="T14" fmla="*/ 2147483647 w 477"/>
                  <a:gd name="T15" fmla="*/ 2147483647 h 333"/>
                  <a:gd name="T16" fmla="*/ 2147483647 w 477"/>
                  <a:gd name="T17" fmla="*/ 2147483647 h 333"/>
                  <a:gd name="T18" fmla="*/ 2147483647 w 477"/>
                  <a:gd name="T19" fmla="*/ 2147483647 h 3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77" h="333">
                    <a:moveTo>
                      <a:pt x="0" y="329"/>
                    </a:moveTo>
                    <a:cubicBezTo>
                      <a:pt x="6" y="329"/>
                      <a:pt x="12" y="329"/>
                      <a:pt x="23" y="329"/>
                    </a:cubicBezTo>
                    <a:cubicBezTo>
                      <a:pt x="34" y="329"/>
                      <a:pt x="45" y="333"/>
                      <a:pt x="68" y="329"/>
                    </a:cubicBezTo>
                    <a:cubicBezTo>
                      <a:pt x="91" y="325"/>
                      <a:pt x="129" y="317"/>
                      <a:pt x="159" y="306"/>
                    </a:cubicBezTo>
                    <a:cubicBezTo>
                      <a:pt x="189" y="295"/>
                      <a:pt x="224" y="287"/>
                      <a:pt x="250" y="261"/>
                    </a:cubicBezTo>
                    <a:cubicBezTo>
                      <a:pt x="276" y="235"/>
                      <a:pt x="299" y="190"/>
                      <a:pt x="318" y="148"/>
                    </a:cubicBezTo>
                    <a:cubicBezTo>
                      <a:pt x="337" y="106"/>
                      <a:pt x="348" y="0"/>
                      <a:pt x="363" y="11"/>
                    </a:cubicBezTo>
                    <a:cubicBezTo>
                      <a:pt x="378" y="22"/>
                      <a:pt x="398" y="167"/>
                      <a:pt x="409" y="216"/>
                    </a:cubicBezTo>
                    <a:cubicBezTo>
                      <a:pt x="420" y="265"/>
                      <a:pt x="420" y="287"/>
                      <a:pt x="431" y="306"/>
                    </a:cubicBezTo>
                    <a:cubicBezTo>
                      <a:pt x="442" y="325"/>
                      <a:pt x="469" y="325"/>
                      <a:pt x="477" y="329"/>
                    </a:cubicBezTo>
                  </a:path>
                </a:pathLst>
              </a:custGeom>
              <a:noFill/>
              <a:ln w="38100" cap="rnd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cxnSp>
            <p:nvCxnSpPr>
              <p:cNvPr id="79" name="Gerade Verbindung mit Pfeil 78"/>
              <p:cNvCxnSpPr/>
              <p:nvPr/>
            </p:nvCxnSpPr>
            <p:spPr>
              <a:xfrm flipV="1">
                <a:off x="4824028" y="1772816"/>
                <a:ext cx="0" cy="432048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4" name="Textfeld 83"/>
          <p:cNvSpPr txBox="1"/>
          <p:nvPr/>
        </p:nvSpPr>
        <p:spPr>
          <a:xfrm>
            <a:off x="287524" y="1178453"/>
            <a:ext cx="2968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Generation of short electron bunches:</a:t>
            </a:r>
            <a:endParaRPr lang="en-US" sz="1400" dirty="0"/>
          </a:p>
        </p:txBody>
      </p:sp>
      <p:sp>
        <p:nvSpPr>
          <p:cNvPr id="85" name="Textfeld 84"/>
          <p:cNvSpPr txBox="1"/>
          <p:nvPr/>
        </p:nvSpPr>
        <p:spPr>
          <a:xfrm>
            <a:off x="298734" y="2077688"/>
            <a:ext cx="34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Laser pulse (red), Electron bunch (green), synchronously with RF</a:t>
            </a:r>
            <a:endParaRPr lang="en-US" sz="1400" dirty="0"/>
          </a:p>
        </p:txBody>
      </p:sp>
      <p:sp>
        <p:nvSpPr>
          <p:cNvPr id="86" name="Textfeld 85"/>
          <p:cNvSpPr txBox="1">
            <a:spLocks noChangeArrowheads="1"/>
          </p:cNvSpPr>
          <p:nvPr/>
        </p:nvSpPr>
        <p:spPr bwMode="auto">
          <a:xfrm>
            <a:off x="5436183" y="2456892"/>
            <a:ext cx="15120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400" b="1" dirty="0" smtClean="0">
                <a:latin typeface="+mn-lt"/>
              </a:rPr>
              <a:t>Electron Gun</a:t>
            </a:r>
            <a:endParaRPr lang="en-US" sz="1400" b="1" dirty="0">
              <a:latin typeface="+mn-lt"/>
            </a:endParaRPr>
          </a:p>
        </p:txBody>
      </p:sp>
      <p:cxnSp>
        <p:nvCxnSpPr>
          <p:cNvPr id="87" name="Gerade Verbindung mit Pfeil 86"/>
          <p:cNvCxnSpPr/>
          <p:nvPr/>
        </p:nvCxnSpPr>
        <p:spPr>
          <a:xfrm>
            <a:off x="6728540" y="2813117"/>
            <a:ext cx="291732" cy="2918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2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Response Measurements</a:t>
            </a:r>
            <a:br>
              <a:rPr lang="en-US" dirty="0" smtClean="0"/>
            </a:br>
            <a:r>
              <a:rPr lang="en-US" dirty="0" err="1" smtClean="0"/>
              <a:t>Measurements</a:t>
            </a:r>
            <a:r>
              <a:rPr lang="en-US" dirty="0" smtClean="0"/>
              <a:t>  with Bulk-</a:t>
            </a:r>
            <a:r>
              <a:rPr lang="en-US" dirty="0" err="1" smtClean="0"/>
              <a:t>GaAs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en-US" smtClean="0"/>
              <a:t>29</a:t>
            </a:fld>
            <a:endParaRPr lang="en-US" dirty="0"/>
          </a:p>
        </p:txBody>
      </p:sp>
      <p:pic>
        <p:nvPicPr>
          <p:cNvPr id="8" name="Picture 2" descr="C:\Users\Eike Kirsch\Documents\Diplomarbeit\Messungen\Pulsantwort GaAs (15.7 ohne Blende, 400nm 800nm)\339W Vortr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5580620" cy="349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152128" y="4447000"/>
                <a:ext cx="2231740" cy="85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trans</m:t>
                        </m:r>
                      </m:sub>
                    </m:sSub>
                  </m:oMath>
                </a14:m>
                <a:r>
                  <a:rPr lang="en-US" sz="1600" dirty="0" smtClean="0"/>
                  <a:t> 	= 2.37</a:t>
                </a:r>
                <a:r>
                  <a:rPr lang="en-US" sz="800" dirty="0" smtClean="0"/>
                  <a:t> </a:t>
                </a:r>
                <a:r>
                  <a:rPr lang="en-US" sz="1600" dirty="0" err="1"/>
                  <a:t>ps</a:t>
                </a:r>
                <a:endParaRPr lang="en-US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bunch</m:t>
                        </m:r>
                      </m:sub>
                    </m:sSub>
                  </m:oMath>
                </a14:m>
                <a:r>
                  <a:rPr lang="en-US" sz="1600" dirty="0" smtClean="0"/>
                  <a:t>	= 2.29</a:t>
                </a:r>
                <a:r>
                  <a:rPr lang="en-US" sz="800" dirty="0" smtClean="0"/>
                  <a:t> </a:t>
                </a:r>
                <a:r>
                  <a:rPr lang="en-US" sz="1600" dirty="0" err="1" smtClean="0"/>
                  <a:t>ps</a:t>
                </a:r>
                <a:endParaRPr lang="en-US" sz="1600" dirty="0" smtClean="0"/>
              </a:p>
              <a:p>
                <a:endParaRPr lang="en-US" sz="1600" dirty="0" smtClean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128" y="4447000"/>
                <a:ext cx="2231740" cy="854208"/>
              </a:xfrm>
              <a:prstGeom prst="rect">
                <a:avLst/>
              </a:prstGeom>
              <a:blipFill rotWithShape="1">
                <a:blip r:embed="rId3"/>
                <a:stretch>
                  <a:fillRect t="-21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3563888" y="944724"/>
            <a:ext cx="5508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7D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+mn-lt"/>
              </a:rPr>
              <a:t>Beam profile YAG-screen</a:t>
            </a:r>
          </a:p>
          <a:p>
            <a:pPr marL="742950" lvl="1" indent="-285750">
              <a:buClr>
                <a:srgbClr val="00007D"/>
              </a:buClr>
              <a:buFont typeface="Wingdings" panose="05000000000000000000" pitchFamily="2" charset="2"/>
              <a:buChar char="§"/>
            </a:pPr>
            <a:endParaRPr lang="en-US" b="1" dirty="0" smtClean="0">
              <a:latin typeface="+mn-lt"/>
            </a:endParaRPr>
          </a:p>
          <a:p>
            <a:pPr marL="742950" lvl="1" indent="-285750">
              <a:buClr>
                <a:srgbClr val="9999CC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CW-beam (no single bunch)</a:t>
            </a:r>
          </a:p>
          <a:p>
            <a:pPr marL="742950" lvl="1" indent="-285750">
              <a:buClr>
                <a:srgbClr val="9999CC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Intensity distribution complies to the convolution of the transverse beam profile and the time response</a:t>
            </a:r>
            <a:endParaRPr lang="en-US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43508" y="6381908"/>
            <a:ext cx="34147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Source: Kirsch, E.: Johannes Gutenberg </a:t>
            </a:r>
            <a:r>
              <a:rPr lang="en-US" sz="800" dirty="0" err="1" smtClean="0"/>
              <a:t>Universität</a:t>
            </a:r>
            <a:r>
              <a:rPr lang="en-US" sz="800" dirty="0" smtClean="0"/>
              <a:t> Mainz, </a:t>
            </a:r>
            <a:r>
              <a:rPr lang="en-US" sz="800" dirty="0" err="1" smtClean="0"/>
              <a:t>Diplomarbeit</a:t>
            </a:r>
            <a:r>
              <a:rPr lang="en-US" sz="800" dirty="0" smtClean="0"/>
              <a:t>, 2014</a:t>
            </a:r>
            <a:endParaRPr lang="en-US" sz="800" dirty="0"/>
          </a:p>
        </p:txBody>
      </p:sp>
      <p:pic>
        <p:nvPicPr>
          <p:cNvPr id="9" name="Picture 4" descr="C:\Users\Eike Kirsch\Documents\Diplomarbeit\Messungen\Pulsantwort GaAs bei 800nm (10.7)\339W 5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1" t="17973" r="26895" b="31021"/>
          <a:stretch/>
        </p:blipFill>
        <p:spPr bwMode="auto">
          <a:xfrm>
            <a:off x="1613173" y="944722"/>
            <a:ext cx="1878707" cy="257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ieren 14"/>
          <p:cNvGrpSpPr/>
          <p:nvPr/>
        </p:nvGrpSpPr>
        <p:grpSpPr>
          <a:xfrm>
            <a:off x="1857047" y="944724"/>
            <a:ext cx="1297984" cy="369755"/>
            <a:chOff x="1857047" y="944724"/>
            <a:chExt cx="1297984" cy="369755"/>
          </a:xfrm>
        </p:grpSpPr>
        <p:sp>
          <p:nvSpPr>
            <p:cNvPr id="12" name="Geschweifte Klammer rechts 11"/>
            <p:cNvSpPr/>
            <p:nvPr/>
          </p:nvSpPr>
          <p:spPr>
            <a:xfrm rot="16200000">
              <a:off x="2471365" y="1204409"/>
              <a:ext cx="45719" cy="174422"/>
            </a:xfrm>
            <a:prstGeom prst="rightBrac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1857047" y="944724"/>
                  <a:ext cx="12979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a14:m>
                  <a:r>
                    <a:rPr lang="en-US" dirty="0" smtClean="0">
                      <a:solidFill>
                        <a:srgbClr val="FFC000"/>
                      </a:solidFill>
                    </a:rPr>
                    <a:t>241</a:t>
                  </a:r>
                  <a:r>
                    <a:rPr lang="en-US" sz="800" dirty="0" smtClean="0">
                      <a:solidFill>
                        <a:srgbClr val="FFC000"/>
                      </a:solidFill>
                    </a:rPr>
                    <a:t> </a:t>
                  </a:r>
                  <a:r>
                    <a:rPr lang="en-US" dirty="0" smtClean="0">
                      <a:solidFill>
                        <a:srgbClr val="FFC000"/>
                      </a:solidFill>
                    </a:rPr>
                    <a:t>µm</a:t>
                  </a:r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7047" y="944724"/>
                  <a:ext cx="129798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3286" b="-2459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uppieren 18"/>
          <p:cNvGrpSpPr/>
          <p:nvPr/>
        </p:nvGrpSpPr>
        <p:grpSpPr>
          <a:xfrm>
            <a:off x="1897360" y="1376772"/>
            <a:ext cx="1404156" cy="1764196"/>
            <a:chOff x="899592" y="1448780"/>
            <a:chExt cx="1404156" cy="1764196"/>
          </a:xfrm>
        </p:grpSpPr>
        <p:cxnSp>
          <p:nvCxnSpPr>
            <p:cNvPr id="7" name="Gerade Verbindung mit Pfeil 6"/>
            <p:cNvCxnSpPr/>
            <p:nvPr/>
          </p:nvCxnSpPr>
          <p:spPr>
            <a:xfrm>
              <a:off x="899592" y="3212976"/>
              <a:ext cx="1404156" cy="0"/>
            </a:xfrm>
            <a:prstGeom prst="straightConnector1">
              <a:avLst/>
            </a:prstGeom>
            <a:ln w="25400" cap="rnd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/>
          </p:nvCxnSpPr>
          <p:spPr>
            <a:xfrm flipV="1">
              <a:off x="899592" y="1448780"/>
              <a:ext cx="0" cy="1764196"/>
            </a:xfrm>
            <a:prstGeom prst="straightConnector1">
              <a:avLst/>
            </a:prstGeom>
            <a:ln w="25400" cap="rnd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feld 19"/>
          <p:cNvSpPr txBox="1"/>
          <p:nvPr/>
        </p:nvSpPr>
        <p:spPr>
          <a:xfrm rot="16200000">
            <a:off x="1209161" y="2094730"/>
            <a:ext cx="1099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Time structure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773508" y="3176972"/>
            <a:ext cx="1676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Transverse beam profile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79638" y="3465004"/>
            <a:ext cx="8290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Without RF</a:t>
            </a:r>
            <a:endParaRPr lang="en-US" sz="1100" dirty="0"/>
          </a:p>
        </p:txBody>
      </p:sp>
      <p:sp>
        <p:nvSpPr>
          <p:cNvPr id="28" name="Textfeld 27"/>
          <p:cNvSpPr txBox="1"/>
          <p:nvPr/>
        </p:nvSpPr>
        <p:spPr>
          <a:xfrm>
            <a:off x="2187376" y="3465004"/>
            <a:ext cx="6351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With RF</a:t>
            </a:r>
            <a:endParaRPr lang="en-US" sz="1100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291231" y="944724"/>
            <a:ext cx="1328441" cy="2576189"/>
            <a:chOff x="450127" y="1484784"/>
            <a:chExt cx="1328441" cy="2576189"/>
          </a:xfrm>
        </p:grpSpPr>
        <p:pic>
          <p:nvPicPr>
            <p:cNvPr id="30" name="Picture 2" descr="C:\Users\Eike Kirsch\Documents\Diplomarbeit\Messungen\Pulsantwort mit CEM und Glas (22.11)\Strahl 5ms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28" t="44420" r="52308" b="37969"/>
            <a:stretch/>
          </p:blipFill>
          <p:spPr bwMode="auto">
            <a:xfrm>
              <a:off x="482746" y="1484784"/>
              <a:ext cx="1200150" cy="257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Geschweifte Klammer rechts 30"/>
            <p:cNvSpPr/>
            <p:nvPr/>
          </p:nvSpPr>
          <p:spPr>
            <a:xfrm rot="16200000">
              <a:off x="1041549" y="1744469"/>
              <a:ext cx="45719" cy="174422"/>
            </a:xfrm>
            <a:prstGeom prst="rightBrac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feld 31"/>
                <p:cNvSpPr txBox="1"/>
                <p:nvPr/>
              </p:nvSpPr>
              <p:spPr>
                <a:xfrm>
                  <a:off x="450127" y="1484784"/>
                  <a:ext cx="13284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a14:m>
                  <a:r>
                    <a:rPr lang="en-US" dirty="0" smtClean="0">
                      <a:solidFill>
                        <a:srgbClr val="FFC000"/>
                      </a:solidFill>
                    </a:rPr>
                    <a:t>241 µm</a:t>
                  </a:r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feld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127" y="1484784"/>
                  <a:ext cx="1328441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3211" b="-2459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592267"/>
            <a:ext cx="2133600" cy="2571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Monika Dehn, </a:t>
            </a:r>
            <a:r>
              <a:rPr lang="de-DE" dirty="0"/>
              <a:t>29.05.2015</a:t>
            </a:r>
            <a:endParaRPr lang="en-US" dirty="0"/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124200" y="6592267"/>
            <a:ext cx="3896072" cy="2571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Status Meeting PCHB-Project | Moscow</a:t>
            </a:r>
          </a:p>
        </p:txBody>
      </p:sp>
      <p:grpSp>
        <p:nvGrpSpPr>
          <p:cNvPr id="33" name="Gruppieren 32"/>
          <p:cNvGrpSpPr/>
          <p:nvPr/>
        </p:nvGrpSpPr>
        <p:grpSpPr>
          <a:xfrm>
            <a:off x="3887924" y="3248980"/>
            <a:ext cx="3312368" cy="564213"/>
            <a:chOff x="2347753" y="1180443"/>
            <a:chExt cx="3312368" cy="564213"/>
          </a:xfrm>
        </p:grpSpPr>
        <p:sp>
          <p:nvSpPr>
            <p:cNvPr id="34" name="Rechteck 33"/>
            <p:cNvSpPr/>
            <p:nvPr/>
          </p:nvSpPr>
          <p:spPr>
            <a:xfrm>
              <a:off x="2347753" y="1204596"/>
              <a:ext cx="3312368" cy="540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347753" y="1180443"/>
              <a:ext cx="1967205" cy="559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US" sz="900" b="1" dirty="0" smtClean="0"/>
                <a:t>Longitudinal Beam Profile, </a:t>
              </a:r>
              <a:r>
                <a:rPr lang="el-GR" sz="900" b="1" dirty="0" smtClean="0"/>
                <a:t>σ</a:t>
              </a:r>
              <a:r>
                <a:rPr lang="de-DE" sz="900" b="1" dirty="0" smtClean="0"/>
                <a:t> = 2.37ps</a:t>
              </a:r>
              <a:endParaRPr lang="en-US" sz="900" b="1" dirty="0" smtClean="0"/>
            </a:p>
            <a:p>
              <a:pPr>
                <a:spcAft>
                  <a:spcPts val="200"/>
                </a:spcAft>
              </a:pPr>
              <a:r>
                <a:rPr lang="en-US" sz="900" b="1" dirty="0" smtClean="0"/>
                <a:t>Transverse Beam Profile, </a:t>
              </a:r>
              <a:r>
                <a:rPr lang="el-GR" sz="900" b="1" dirty="0"/>
                <a:t>σ</a:t>
              </a:r>
              <a:r>
                <a:rPr lang="de-DE" sz="900" b="1" dirty="0"/>
                <a:t> = </a:t>
              </a:r>
              <a:r>
                <a:rPr lang="de-DE" sz="900" b="1" dirty="0" smtClean="0"/>
                <a:t>0.58ps</a:t>
              </a:r>
              <a:endParaRPr lang="en-US" sz="900" b="1" dirty="0" smtClean="0"/>
            </a:p>
            <a:p>
              <a:pPr>
                <a:spcAft>
                  <a:spcPts val="200"/>
                </a:spcAft>
              </a:pPr>
              <a:r>
                <a:rPr lang="en-US" sz="900" b="1" dirty="0" smtClean="0"/>
                <a:t>Bunch length, </a:t>
              </a:r>
              <a:r>
                <a:rPr lang="el-GR" sz="900" b="1" dirty="0"/>
                <a:t>σ</a:t>
              </a:r>
              <a:r>
                <a:rPr lang="de-DE" sz="900" b="1" dirty="0"/>
                <a:t> = </a:t>
              </a:r>
              <a:r>
                <a:rPr lang="de-DE" sz="900" b="1" dirty="0" smtClean="0"/>
                <a:t>2.29ps</a:t>
              </a:r>
              <a:endParaRPr lang="en-US" sz="900" b="1" dirty="0"/>
            </a:p>
          </p:txBody>
        </p:sp>
      </p:grpSp>
      <p:sp>
        <p:nvSpPr>
          <p:cNvPr id="36" name="Rechteck 35"/>
          <p:cNvSpPr/>
          <p:nvPr/>
        </p:nvSpPr>
        <p:spPr>
          <a:xfrm>
            <a:off x="3419872" y="4046012"/>
            <a:ext cx="216024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Normalized Intensity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084168" y="6345034"/>
            <a:ext cx="576064" cy="180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5724128" y="6299738"/>
            <a:ext cx="1321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Time [</a:t>
            </a:r>
            <a:r>
              <a:rPr lang="en-US" sz="1050" b="1" dirty="0" err="1" smtClean="0"/>
              <a:t>ps</a:t>
            </a:r>
            <a:r>
              <a:rPr lang="en-US" sz="1050" b="1" dirty="0" smtClean="0"/>
              <a:t>]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5165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1144856" y="-15576"/>
            <a:ext cx="7541943" cy="8619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Photocathodes: Crystals….  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39553" y="4223787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-   </a:t>
            </a:r>
            <a:r>
              <a:rPr lang="de-DE" sz="1600" dirty="0" err="1" smtClean="0"/>
              <a:t>Epitactically</a:t>
            </a:r>
            <a:r>
              <a:rPr lang="de-DE" sz="1600" dirty="0" smtClean="0"/>
              <a:t> </a:t>
            </a:r>
            <a:r>
              <a:rPr lang="de-DE" sz="1600" dirty="0" err="1" smtClean="0"/>
              <a:t>grown</a:t>
            </a:r>
            <a:r>
              <a:rPr lang="de-DE" sz="1600" dirty="0" smtClean="0"/>
              <a:t> </a:t>
            </a:r>
            <a:r>
              <a:rPr lang="de-DE" sz="1600" dirty="0" err="1" smtClean="0"/>
              <a:t>semiconductor</a:t>
            </a:r>
            <a:r>
              <a:rPr lang="de-DE" sz="1600" dirty="0" smtClean="0"/>
              <a:t>  (</a:t>
            </a:r>
            <a:r>
              <a:rPr lang="de-DE" sz="1600" dirty="0" err="1" smtClean="0"/>
              <a:t>Superlattice</a:t>
            </a:r>
            <a:r>
              <a:rPr lang="de-DE" sz="1600" dirty="0" smtClean="0"/>
              <a:t>) </a:t>
            </a:r>
            <a:r>
              <a:rPr lang="de-DE" sz="1600" dirty="0" err="1" smtClean="0"/>
              <a:t>crystal</a:t>
            </a:r>
            <a:endParaRPr lang="de-DE" sz="1600" dirty="0" smtClean="0"/>
          </a:p>
          <a:p>
            <a:pPr marL="285750" indent="-285750">
              <a:buFontTx/>
              <a:buChar char="-"/>
            </a:pPr>
            <a:r>
              <a:rPr lang="de-DE" sz="1600" dirty="0" err="1" smtClean="0"/>
              <a:t>Grown</a:t>
            </a:r>
            <a:r>
              <a:rPr lang="de-DE" sz="1600" dirty="0" smtClean="0"/>
              <a:t> in MBE-</a:t>
            </a:r>
            <a:r>
              <a:rPr lang="de-DE" sz="1600" dirty="0" err="1" smtClean="0"/>
              <a:t>apparatus</a:t>
            </a:r>
            <a:endParaRPr lang="de-DE" sz="1600" dirty="0" smtClean="0"/>
          </a:p>
          <a:p>
            <a:pPr marL="285750" indent="-285750">
              <a:buFontTx/>
              <a:buChar char="-"/>
            </a:pPr>
            <a:r>
              <a:rPr lang="de-DE" sz="1600" dirty="0" smtClean="0"/>
              <a:t>Commercial </a:t>
            </a:r>
            <a:r>
              <a:rPr lang="de-DE" sz="1600" dirty="0" err="1" smtClean="0"/>
              <a:t>supply</a:t>
            </a:r>
            <a:r>
              <a:rPr lang="de-DE" sz="1600" dirty="0" smtClean="0"/>
              <a:t> (e.g. SVTA) </a:t>
            </a:r>
          </a:p>
          <a:p>
            <a:pPr marL="285750" indent="-285750">
              <a:buFontTx/>
              <a:buChar char="-"/>
            </a:pPr>
            <a:r>
              <a:rPr lang="de-DE" sz="1600" dirty="0" err="1" smtClean="0"/>
              <a:t>or</a:t>
            </a:r>
            <a:r>
              <a:rPr lang="de-DE" sz="1600" dirty="0" smtClean="0"/>
              <a:t>  </a:t>
            </a:r>
            <a:r>
              <a:rPr lang="de-DE" sz="1600" dirty="0" err="1" smtClean="0"/>
              <a:t>research</a:t>
            </a:r>
            <a:r>
              <a:rPr lang="de-DE" sz="1600" dirty="0" smtClean="0"/>
              <a:t> </a:t>
            </a:r>
            <a:r>
              <a:rPr lang="de-DE" sz="1600" dirty="0" err="1" smtClean="0"/>
              <a:t>institution</a:t>
            </a:r>
            <a:r>
              <a:rPr lang="de-DE" sz="1600" dirty="0" smtClean="0"/>
              <a:t> (e.g. SPTU)</a:t>
            </a:r>
          </a:p>
          <a:p>
            <a:pPr marL="285750" indent="-285750">
              <a:buFontTx/>
              <a:buChar char="-"/>
            </a:pPr>
            <a:r>
              <a:rPr lang="de-DE" sz="1600" dirty="0" err="1" smtClean="0"/>
              <a:t>Theoretically</a:t>
            </a:r>
            <a:r>
              <a:rPr lang="de-DE" sz="1600" dirty="0" smtClean="0"/>
              <a:t> </a:t>
            </a:r>
            <a:r>
              <a:rPr lang="de-DE" sz="1600" dirty="0" err="1" smtClean="0"/>
              <a:t>well</a:t>
            </a:r>
            <a:r>
              <a:rPr lang="de-DE" sz="1600" dirty="0" smtClean="0"/>
              <a:t> </a:t>
            </a:r>
            <a:r>
              <a:rPr lang="de-DE" sz="1600" dirty="0" err="1" smtClean="0"/>
              <a:t>understood</a:t>
            </a:r>
            <a:r>
              <a:rPr lang="de-DE" sz="1600" dirty="0" smtClean="0"/>
              <a:t> </a:t>
            </a:r>
          </a:p>
          <a:p>
            <a:r>
              <a:rPr lang="de-DE" sz="1600" dirty="0" smtClean="0"/>
              <a:t>-     </a:t>
            </a:r>
            <a:r>
              <a:rPr lang="de-DE" sz="1600" dirty="0" err="1" smtClean="0"/>
              <a:t>Enables</a:t>
            </a:r>
            <a:r>
              <a:rPr lang="de-DE" sz="1600" dirty="0" smtClean="0"/>
              <a:t> </a:t>
            </a:r>
            <a:r>
              <a:rPr lang="de-DE" sz="1600" dirty="0" err="1"/>
              <a:t>spin</a:t>
            </a:r>
            <a:r>
              <a:rPr lang="de-DE" sz="1600" dirty="0"/>
              <a:t> </a:t>
            </a:r>
            <a:r>
              <a:rPr lang="de-DE" sz="1600" dirty="0" err="1"/>
              <a:t>polarization</a:t>
            </a:r>
            <a:r>
              <a:rPr lang="de-DE" sz="1600" dirty="0"/>
              <a:t> </a:t>
            </a:r>
          </a:p>
          <a:p>
            <a:pPr marL="285750" indent="-285750">
              <a:buFontTx/>
              <a:buChar char="-"/>
            </a:pPr>
            <a:r>
              <a:rPr lang="de-DE" sz="1600" dirty="0"/>
              <a:t>High(</a:t>
            </a:r>
            <a:r>
              <a:rPr lang="de-DE" sz="1600" dirty="0" err="1"/>
              <a:t>est</a:t>
            </a:r>
            <a:r>
              <a:rPr lang="de-DE" sz="1600" dirty="0"/>
              <a:t>?) </a:t>
            </a:r>
            <a:r>
              <a:rPr lang="de-DE" sz="1600" dirty="0" err="1"/>
              <a:t>brightness</a:t>
            </a:r>
            <a:r>
              <a:rPr lang="de-DE" sz="1600" dirty="0"/>
              <a:t> (</a:t>
            </a:r>
            <a:r>
              <a:rPr lang="de-DE" sz="1600" dirty="0" smtClean="0"/>
              <a:t>NEA, </a:t>
            </a:r>
            <a:r>
              <a:rPr lang="de-DE" sz="1600" dirty="0" err="1" smtClean="0"/>
              <a:t>thermalization</a:t>
            </a:r>
            <a:r>
              <a:rPr lang="de-DE" sz="1600" dirty="0" smtClean="0"/>
              <a:t>) </a:t>
            </a:r>
            <a:endParaRPr lang="de-DE" sz="1600" dirty="0"/>
          </a:p>
          <a:p>
            <a:pPr marL="285750" indent="-285750">
              <a:buFontTx/>
              <a:buChar char="-"/>
            </a:pPr>
            <a:r>
              <a:rPr lang="de-DE" sz="1600" dirty="0"/>
              <a:t>Best Quantum </a:t>
            </a:r>
            <a:r>
              <a:rPr lang="de-DE" sz="1600" dirty="0" err="1"/>
              <a:t>efficiency</a:t>
            </a:r>
            <a:endParaRPr lang="de-DE" sz="1600" dirty="0"/>
          </a:p>
          <a:p>
            <a:pPr marL="285750" indent="-285750">
              <a:buFontTx/>
              <a:buChar char="-"/>
            </a:pPr>
            <a:r>
              <a:rPr lang="de-DE" sz="1600" dirty="0" smtClean="0"/>
              <a:t>-but extremely sensitive...too sensitive?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5720962" y="4197147"/>
            <a:ext cx="35624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Research </a:t>
            </a:r>
            <a:r>
              <a:rPr lang="de-DE" b="1" dirty="0" err="1" smtClean="0">
                <a:solidFill>
                  <a:srgbClr val="FF0000"/>
                </a:solidFill>
              </a:rPr>
              <a:t>issues</a:t>
            </a:r>
            <a:r>
              <a:rPr lang="de-DE" b="1" dirty="0" smtClean="0">
                <a:solidFill>
                  <a:srgbClr val="FF0000"/>
                </a:solidFill>
              </a:rPr>
              <a:t>:   </a:t>
            </a:r>
          </a:p>
          <a:p>
            <a:r>
              <a:rPr lang="de-DE" dirty="0" smtClean="0"/>
              <a:t>-</a:t>
            </a:r>
            <a:r>
              <a:rPr lang="de-DE" dirty="0" err="1" smtClean="0"/>
              <a:t>Extremely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:</a:t>
            </a:r>
          </a:p>
          <a:p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field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emission</a:t>
            </a:r>
            <a:r>
              <a:rPr lang="de-DE" dirty="0" smtClean="0">
                <a:sym typeface="Wingdings" panose="05000000000000000000" pitchFamily="2" charset="2"/>
              </a:rPr>
              <a:t>?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NEA&amp;diffusion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diffusive</a:t>
            </a:r>
            <a:r>
              <a:rPr lang="de-DE" dirty="0" smtClean="0">
                <a:sym typeface="Wingdings" panose="05000000000000000000" pitchFamily="2" charset="2"/>
              </a:rPr>
              <a:t>  longitudinal Halo?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Inelasitic</a:t>
            </a:r>
            <a:r>
              <a:rPr lang="de-DE" dirty="0" smtClean="0"/>
              <a:t> </a:t>
            </a:r>
            <a:r>
              <a:rPr lang="de-DE" dirty="0" err="1" smtClean="0"/>
              <a:t>escape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transit</a:t>
            </a:r>
            <a:r>
              <a:rPr lang="de-DE" dirty="0" smtClean="0">
                <a:sym typeface="Wingdings" panose="05000000000000000000" pitchFamily="2" charset="2"/>
              </a:rPr>
              <a:t> time </a:t>
            </a:r>
            <a:r>
              <a:rPr lang="de-DE" dirty="0" err="1" smtClean="0">
                <a:sym typeface="Wingdings" panose="05000000000000000000" pitchFamily="2" charset="2"/>
              </a:rPr>
              <a:t>spread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limiting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          </a:t>
            </a:r>
            <a:r>
              <a:rPr lang="de-DE" dirty="0" err="1" smtClean="0">
                <a:sym typeface="Wingdings" panose="05000000000000000000" pitchFamily="2" charset="2"/>
              </a:rPr>
              <a:t>response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time  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8" r="3127"/>
          <a:stretch/>
        </p:blipFill>
        <p:spPr bwMode="auto">
          <a:xfrm>
            <a:off x="6048000" y="1610298"/>
            <a:ext cx="2988000" cy="216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693" y="1808820"/>
            <a:ext cx="3157744" cy="179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238379"/>
            <a:ext cx="2664296" cy="239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552220" y="3759210"/>
            <a:ext cx="15199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L. </a:t>
            </a:r>
            <a:r>
              <a:rPr lang="de-DE" sz="800" dirty="0" err="1" smtClean="0"/>
              <a:t>Gerchikov</a:t>
            </a:r>
            <a:r>
              <a:rPr lang="de-DE" sz="800" dirty="0" smtClean="0"/>
              <a:t>, E. </a:t>
            </a:r>
            <a:r>
              <a:rPr lang="de-DE" sz="800" dirty="0" err="1" smtClean="0"/>
              <a:t>Riehn</a:t>
            </a:r>
            <a:r>
              <a:rPr lang="de-DE" sz="800" dirty="0" smtClean="0"/>
              <a:t>, JGU 2011</a:t>
            </a:r>
            <a:endParaRPr lang="de-DE" sz="800" dirty="0"/>
          </a:p>
        </p:txBody>
      </p:sp>
      <p:sp>
        <p:nvSpPr>
          <p:cNvPr id="12" name="Textfeld 11"/>
          <p:cNvSpPr txBox="1"/>
          <p:nvPr/>
        </p:nvSpPr>
        <p:spPr>
          <a:xfrm>
            <a:off x="1763688" y="3548253"/>
            <a:ext cx="1431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Jin et al. , ULTRAMICROSCOPY</a:t>
            </a:r>
          </a:p>
          <a:p>
            <a:r>
              <a:rPr lang="de-DE" sz="800" dirty="0" smtClean="0"/>
              <a:t>130 (2013) 44-48</a:t>
            </a:r>
            <a:endParaRPr lang="de-DE" sz="800" dirty="0"/>
          </a:p>
        </p:txBody>
      </p:sp>
      <p:cxnSp>
        <p:nvCxnSpPr>
          <p:cNvPr id="4" name="Gerade Verbindung mit Pfeil 3"/>
          <p:cNvCxnSpPr/>
          <p:nvPr/>
        </p:nvCxnSpPr>
        <p:spPr>
          <a:xfrm flipV="1">
            <a:off x="8187208" y="2384884"/>
            <a:ext cx="0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8194959" y="3813292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Symbol" panose="05050102010706020507" pitchFamily="18" charset="2"/>
              </a:rPr>
              <a:t>F</a:t>
            </a:r>
            <a:r>
              <a:rPr lang="de-DE" dirty="0" smtClean="0"/>
              <a:t>~1,5eV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73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100keV Electron Gun</a:t>
            </a:r>
            <a:br>
              <a:rPr lang="en-US" dirty="0" smtClean="0"/>
            </a:br>
            <a:r>
              <a:rPr lang="en-US" dirty="0" smtClean="0"/>
              <a:t>Variable Extraction Field Gradient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592267"/>
            <a:ext cx="2133600" cy="2571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Monika Dehn, </a:t>
            </a:r>
            <a:r>
              <a:rPr lang="de-DE" dirty="0"/>
              <a:t>29.05.2015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124200" y="6592267"/>
            <a:ext cx="3896072" cy="2571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Status Meeting PCHB-Project | Moscow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1233488"/>
            <a:ext cx="8229600" cy="4892675"/>
          </a:xfrm>
        </p:spPr>
        <p:txBody>
          <a:bodyPr/>
          <a:lstStyle/>
          <a:p>
            <a:r>
              <a:rPr lang="en-US" dirty="0" smtClean="0"/>
              <a:t>Purposes of the new electron gun</a:t>
            </a:r>
          </a:p>
          <a:p>
            <a:pPr lvl="1"/>
            <a:r>
              <a:rPr lang="en-US" dirty="0" smtClean="0"/>
              <a:t>Variable field gradient at the surface of the cathode</a:t>
            </a:r>
          </a:p>
          <a:p>
            <a:pPr lvl="1"/>
            <a:r>
              <a:rPr lang="en-US" dirty="0" smtClean="0"/>
              <a:t>Examination of longitudinal divergence, i.e. comparison of different bunch lengths at same charge</a:t>
            </a:r>
          </a:p>
          <a:p>
            <a:r>
              <a:rPr lang="en-US" dirty="0" smtClean="0"/>
              <a:t>Compact design based on the inverted gun of CEBAF at JLAB</a:t>
            </a:r>
          </a:p>
          <a:p>
            <a:pPr lvl="1"/>
            <a:r>
              <a:rPr lang="en-US" dirty="0" smtClean="0"/>
              <a:t>HV supply with cone shaped Insulator reaching into the vacuum chamber</a:t>
            </a:r>
          </a:p>
          <a:p>
            <a:pPr lvl="2"/>
            <a:r>
              <a:rPr lang="en-US" dirty="0" smtClean="0"/>
              <a:t>Lesser field emission compared</a:t>
            </a:r>
            <a:br>
              <a:rPr lang="en-US" dirty="0" smtClean="0"/>
            </a:br>
            <a:r>
              <a:rPr lang="en-US" dirty="0" smtClean="0"/>
              <a:t>to conventionally used</a:t>
            </a:r>
            <a:br>
              <a:rPr lang="en-US" dirty="0" smtClean="0"/>
            </a:br>
            <a:r>
              <a:rPr lang="en-US" dirty="0" smtClean="0"/>
              <a:t>larger ceramics</a:t>
            </a:r>
          </a:p>
          <a:p>
            <a:pPr lvl="2"/>
            <a:r>
              <a:rPr lang="en-US" dirty="0" smtClean="0"/>
              <a:t>Well-proven design of the insulator</a:t>
            </a:r>
            <a:br>
              <a:rPr lang="en-US" dirty="0" smtClean="0"/>
            </a:br>
            <a:r>
              <a:rPr lang="en-US" dirty="0" smtClean="0"/>
              <a:t>(X-Ray tubes)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11005" r="4375" b="13269"/>
          <a:stretch/>
        </p:blipFill>
        <p:spPr bwMode="auto">
          <a:xfrm>
            <a:off x="4626212" y="3753036"/>
            <a:ext cx="4446288" cy="253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1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39" y="1196752"/>
            <a:ext cx="2657289" cy="2111491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144856" y="-15576"/>
            <a:ext cx="7541943" cy="8619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Photocathodes: …. and Films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207" y="599688"/>
            <a:ext cx="2746251" cy="280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36895" y="3681028"/>
            <a:ext cx="27269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Films on </a:t>
            </a:r>
            <a:r>
              <a:rPr lang="de-DE" dirty="0" err="1" smtClean="0"/>
              <a:t>substrates</a:t>
            </a:r>
            <a:r>
              <a:rPr lang="de-DE" dirty="0" smtClean="0"/>
              <a:t> </a:t>
            </a:r>
          </a:p>
          <a:p>
            <a:r>
              <a:rPr lang="de-DE" dirty="0" smtClean="0"/>
              <a:t>- </a:t>
            </a:r>
            <a:r>
              <a:rPr lang="de-DE" dirty="0" err="1" smtClean="0"/>
              <a:t>KCsSb</a:t>
            </a:r>
            <a:endParaRPr lang="de-DE" dirty="0" smtClean="0"/>
          </a:p>
          <a:p>
            <a:r>
              <a:rPr lang="de-DE" dirty="0" smtClean="0"/>
              <a:t>-Cs2Te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Crystal </a:t>
            </a:r>
            <a:r>
              <a:rPr lang="de-DE" dirty="0" err="1" smtClean="0"/>
              <a:t>composition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 err="1" smtClean="0"/>
              <a:t>requires</a:t>
            </a:r>
            <a:r>
              <a:rPr lang="de-DE" dirty="0" smtClean="0"/>
              <a:t> </a:t>
            </a:r>
            <a:r>
              <a:rPr lang="de-DE" dirty="0" err="1" smtClean="0"/>
              <a:t>sophisticated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 err="1" smtClean="0"/>
              <a:t>control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see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data</a:t>
            </a:r>
            <a:r>
              <a:rPr lang="de-DE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Lower</a:t>
            </a:r>
            <a:r>
              <a:rPr lang="de-DE" dirty="0"/>
              <a:t> QE </a:t>
            </a:r>
          </a:p>
          <a:p>
            <a:pPr marL="285750" indent="-285750">
              <a:buFontTx/>
              <a:buChar char="-"/>
            </a:pPr>
            <a:r>
              <a:rPr lang="de-DE" dirty="0"/>
              <a:t>But More </a:t>
            </a:r>
            <a:r>
              <a:rPr lang="de-DE" dirty="0" smtClean="0"/>
              <a:t>robust</a:t>
            </a:r>
          </a:p>
          <a:p>
            <a:pPr marL="285750" indent="-285750">
              <a:buFontTx/>
              <a:buChar char="-"/>
            </a:pPr>
            <a:r>
              <a:rPr lang="de-DE" dirty="0"/>
              <a:t>Work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depends</a:t>
            </a:r>
            <a:r>
              <a:rPr lang="de-DE" dirty="0"/>
              <a:t> </a:t>
            </a:r>
          </a:p>
          <a:p>
            <a:r>
              <a:rPr lang="de-DE" dirty="0"/>
              <a:t>      on material 1-4 eV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489062" y="4113076"/>
            <a:ext cx="3353226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Research </a:t>
            </a:r>
            <a:r>
              <a:rPr lang="de-DE" b="1" dirty="0" err="1" smtClean="0">
                <a:solidFill>
                  <a:srgbClr val="FF0000"/>
                </a:solidFill>
              </a:rPr>
              <a:t>issues</a:t>
            </a:r>
            <a:r>
              <a:rPr lang="de-DE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de-DE" dirty="0" smtClean="0"/>
              <a:t>-   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spectrum</a:t>
            </a:r>
            <a:r>
              <a:rPr lang="de-DE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Exponential</a:t>
            </a:r>
            <a:r>
              <a:rPr lang="de-DE" dirty="0" smtClean="0"/>
              <a:t> longitudinal </a:t>
            </a:r>
            <a:r>
              <a:rPr lang="de-DE" dirty="0" err="1" smtClean="0"/>
              <a:t>halo</a:t>
            </a:r>
            <a:r>
              <a:rPr lang="de-DE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Field </a:t>
            </a:r>
            <a:r>
              <a:rPr lang="de-DE" dirty="0" err="1" smtClean="0"/>
              <a:t>emission</a:t>
            </a:r>
            <a:r>
              <a:rPr lang="de-DE" dirty="0" smtClean="0"/>
              <a:t>/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tolerance</a:t>
            </a:r>
            <a:r>
              <a:rPr lang="de-DE" dirty="0" smtClean="0"/>
              <a:t>?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127" y="1169085"/>
            <a:ext cx="3286873" cy="2342034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>
          <a:xfrm flipV="1">
            <a:off x="8591511" y="2787874"/>
            <a:ext cx="0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596336" y="360902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Symbol" panose="05050102010706020507" pitchFamily="18" charset="2"/>
              </a:rPr>
              <a:t>F</a:t>
            </a:r>
            <a:r>
              <a:rPr lang="de-DE" dirty="0" smtClean="0"/>
              <a:t>~2eV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6533757" y="2708920"/>
            <a:ext cx="7168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V. </a:t>
            </a:r>
            <a:r>
              <a:rPr lang="de-DE" sz="800" dirty="0" err="1" smtClean="0"/>
              <a:t>Bechthold</a:t>
            </a:r>
            <a:endParaRPr lang="de-DE" sz="800" dirty="0"/>
          </a:p>
        </p:txBody>
      </p:sp>
      <p:sp>
        <p:nvSpPr>
          <p:cNvPr id="18" name="Textfeld 17"/>
          <p:cNvSpPr txBox="1"/>
          <p:nvPr/>
        </p:nvSpPr>
        <p:spPr>
          <a:xfrm>
            <a:off x="2168788" y="3295675"/>
            <a:ext cx="7168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V. </a:t>
            </a:r>
            <a:r>
              <a:rPr lang="de-DE" sz="800" dirty="0" err="1" smtClean="0"/>
              <a:t>Bechthold</a:t>
            </a:r>
            <a:endParaRPr lang="de-DE" sz="800" dirty="0"/>
          </a:p>
        </p:txBody>
      </p:sp>
      <p:sp>
        <p:nvSpPr>
          <p:cNvPr id="3" name="Textfeld 2"/>
          <p:cNvSpPr txBox="1"/>
          <p:nvPr/>
        </p:nvSpPr>
        <p:spPr>
          <a:xfrm>
            <a:off x="6520948" y="944724"/>
            <a:ext cx="131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KCsSb@JGU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40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7759277" y="5774502"/>
            <a:ext cx="1086120" cy="25711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Monika </a:t>
            </a:r>
            <a:r>
              <a:rPr lang="en-US" sz="1200" dirty="0" err="1" smtClean="0"/>
              <a:t>Dehn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en-US" smtClean="0"/>
              <a:t>5</a:t>
            </a:fld>
            <a:endParaRPr lang="en-US" dirty="0"/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1144856" y="-15576"/>
            <a:ext cx="7541943" cy="8619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Experimental </a:t>
            </a:r>
            <a:r>
              <a:rPr lang="en-US" dirty="0" smtClean="0"/>
              <a:t>Setup at PKAT </a:t>
            </a:r>
            <a:endParaRPr lang="en-US" dirty="0"/>
          </a:p>
        </p:txBody>
      </p:sp>
      <p:pic>
        <p:nvPicPr>
          <p:cNvPr id="50" name="Grafik 4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t="4918" r="15001" b="2123"/>
          <a:stretch/>
        </p:blipFill>
        <p:spPr>
          <a:xfrm>
            <a:off x="1405463" y="898260"/>
            <a:ext cx="6987030" cy="4943008"/>
          </a:xfrm>
          <a:prstGeom prst="rect">
            <a:avLst/>
          </a:prstGeom>
        </p:spPr>
      </p:pic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7880796" y="4462264"/>
            <a:ext cx="11557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ea typeface="Microsoft YaHei" charset="-122"/>
                <a:cs typeface="Arial" charset="0"/>
              </a:rPr>
              <a:t>e</a:t>
            </a:r>
            <a:r>
              <a:rPr lang="en-US" sz="1400" b="1" baseline="30000" dirty="0" smtClean="0">
                <a:solidFill>
                  <a:schemeClr val="accent3">
                    <a:lumMod val="75000"/>
                  </a:schemeClr>
                </a:solidFill>
                <a:ea typeface="Microsoft YaHei" charset="-122"/>
                <a:cs typeface="Arial" charset="0"/>
              </a:rPr>
              <a:t>-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ea typeface="Microsoft YaHei" charset="-122"/>
                <a:cs typeface="Arial" charset="0"/>
              </a:rPr>
              <a:t>Bunch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ea typeface="Microsoft YaHei" charset="-122"/>
              <a:cs typeface="Arial" charset="0"/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 rot="5400000">
            <a:off x="7443439" y="4364633"/>
            <a:ext cx="790575" cy="71438"/>
          </a:xfrm>
          <a:prstGeom prst="rightArrow">
            <a:avLst>
              <a:gd name="adj1" fmla="val 51120"/>
              <a:gd name="adj2" fmla="val 75570"/>
            </a:avLst>
          </a:prstGeom>
          <a:solidFill>
            <a:schemeClr val="accent3">
              <a:lumMod val="50000"/>
            </a:schemeClr>
          </a:solidFill>
          <a:ln w="9360" cap="sq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rot="10800000" wrap="none" anchor="ctr"/>
          <a:lstStyle/>
          <a:p>
            <a:endParaRPr lang="en-US" dirty="0"/>
          </a:p>
        </p:txBody>
      </p:sp>
      <p:sp>
        <p:nvSpPr>
          <p:cNvPr id="53" name="Freeform 14"/>
          <p:cNvSpPr>
            <a:spLocks noChangeArrowheads="1"/>
          </p:cNvSpPr>
          <p:nvPr/>
        </p:nvSpPr>
        <p:spPr bwMode="auto">
          <a:xfrm rot="15994276" flipH="1">
            <a:off x="7953725" y="4109839"/>
            <a:ext cx="292100" cy="290512"/>
          </a:xfrm>
          <a:custGeom>
            <a:avLst/>
            <a:gdLst>
              <a:gd name="T0" fmla="*/ 0 w 477"/>
              <a:gd name="T1" fmla="*/ 2147483647 h 333"/>
              <a:gd name="T2" fmla="*/ 2147483647 w 477"/>
              <a:gd name="T3" fmla="*/ 2147483647 h 333"/>
              <a:gd name="T4" fmla="*/ 2147483647 w 477"/>
              <a:gd name="T5" fmla="*/ 2147483647 h 333"/>
              <a:gd name="T6" fmla="*/ 2147483647 w 477"/>
              <a:gd name="T7" fmla="*/ 2147483647 h 333"/>
              <a:gd name="T8" fmla="*/ 2147483647 w 477"/>
              <a:gd name="T9" fmla="*/ 2147483647 h 333"/>
              <a:gd name="T10" fmla="*/ 2147483647 w 477"/>
              <a:gd name="T11" fmla="*/ 2147483647 h 333"/>
              <a:gd name="T12" fmla="*/ 2147483647 w 477"/>
              <a:gd name="T13" fmla="*/ 2147483647 h 333"/>
              <a:gd name="T14" fmla="*/ 2147483647 w 477"/>
              <a:gd name="T15" fmla="*/ 2147483647 h 333"/>
              <a:gd name="T16" fmla="*/ 2147483647 w 477"/>
              <a:gd name="T17" fmla="*/ 2147483647 h 333"/>
              <a:gd name="T18" fmla="*/ 2147483647 w 477"/>
              <a:gd name="T19" fmla="*/ 2147483647 h 3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77" h="333">
                <a:moveTo>
                  <a:pt x="0" y="329"/>
                </a:moveTo>
                <a:cubicBezTo>
                  <a:pt x="6" y="329"/>
                  <a:pt x="12" y="329"/>
                  <a:pt x="23" y="329"/>
                </a:cubicBezTo>
                <a:cubicBezTo>
                  <a:pt x="34" y="329"/>
                  <a:pt x="45" y="333"/>
                  <a:pt x="68" y="329"/>
                </a:cubicBezTo>
                <a:cubicBezTo>
                  <a:pt x="91" y="325"/>
                  <a:pt x="129" y="317"/>
                  <a:pt x="159" y="306"/>
                </a:cubicBezTo>
                <a:cubicBezTo>
                  <a:pt x="189" y="295"/>
                  <a:pt x="224" y="287"/>
                  <a:pt x="250" y="261"/>
                </a:cubicBezTo>
                <a:cubicBezTo>
                  <a:pt x="276" y="235"/>
                  <a:pt x="299" y="190"/>
                  <a:pt x="318" y="148"/>
                </a:cubicBezTo>
                <a:cubicBezTo>
                  <a:pt x="337" y="106"/>
                  <a:pt x="348" y="0"/>
                  <a:pt x="363" y="11"/>
                </a:cubicBezTo>
                <a:cubicBezTo>
                  <a:pt x="378" y="22"/>
                  <a:pt x="398" y="167"/>
                  <a:pt x="409" y="216"/>
                </a:cubicBezTo>
                <a:cubicBezTo>
                  <a:pt x="420" y="265"/>
                  <a:pt x="420" y="287"/>
                  <a:pt x="431" y="306"/>
                </a:cubicBezTo>
                <a:cubicBezTo>
                  <a:pt x="442" y="325"/>
                  <a:pt x="469" y="325"/>
                  <a:pt x="477" y="329"/>
                </a:cubicBezTo>
              </a:path>
            </a:pathLst>
          </a:custGeom>
          <a:noFill/>
          <a:ln w="25560" cap="sq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 rot="1500000">
            <a:off x="3490726" y="5257129"/>
            <a:ext cx="160337" cy="533400"/>
          </a:xfrm>
          <a:prstGeom prst="upDownArrow">
            <a:avLst>
              <a:gd name="adj1" fmla="val 50000"/>
              <a:gd name="adj2" fmla="val 50101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dirty="0">
              <a:solidFill>
                <a:srgbClr val="FFFFFF"/>
              </a:solidFill>
              <a:ea typeface="Microsoft YaHei" charset="-122"/>
            </a:endParaRPr>
          </a:p>
        </p:txBody>
      </p:sp>
      <p:sp>
        <p:nvSpPr>
          <p:cNvPr id="55" name="Freeform 6"/>
          <p:cNvSpPr>
            <a:spLocks noChangeArrowheads="1"/>
          </p:cNvSpPr>
          <p:nvPr/>
        </p:nvSpPr>
        <p:spPr bwMode="auto">
          <a:xfrm rot="493025" flipH="1">
            <a:off x="5602906" y="6081300"/>
            <a:ext cx="292100" cy="290512"/>
          </a:xfrm>
          <a:custGeom>
            <a:avLst/>
            <a:gdLst>
              <a:gd name="T0" fmla="*/ 0 w 477"/>
              <a:gd name="T1" fmla="*/ 2147483647 h 333"/>
              <a:gd name="T2" fmla="*/ 2147483647 w 477"/>
              <a:gd name="T3" fmla="*/ 2147483647 h 333"/>
              <a:gd name="T4" fmla="*/ 2147483647 w 477"/>
              <a:gd name="T5" fmla="*/ 2147483647 h 333"/>
              <a:gd name="T6" fmla="*/ 2147483647 w 477"/>
              <a:gd name="T7" fmla="*/ 2147483647 h 333"/>
              <a:gd name="T8" fmla="*/ 2147483647 w 477"/>
              <a:gd name="T9" fmla="*/ 2147483647 h 333"/>
              <a:gd name="T10" fmla="*/ 2147483647 w 477"/>
              <a:gd name="T11" fmla="*/ 2147483647 h 333"/>
              <a:gd name="T12" fmla="*/ 2147483647 w 477"/>
              <a:gd name="T13" fmla="*/ 2147483647 h 333"/>
              <a:gd name="T14" fmla="*/ 2147483647 w 477"/>
              <a:gd name="T15" fmla="*/ 2147483647 h 333"/>
              <a:gd name="T16" fmla="*/ 2147483647 w 477"/>
              <a:gd name="T17" fmla="*/ 2147483647 h 333"/>
              <a:gd name="T18" fmla="*/ 2147483647 w 477"/>
              <a:gd name="T19" fmla="*/ 2147483647 h 3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77" h="333">
                <a:moveTo>
                  <a:pt x="0" y="329"/>
                </a:moveTo>
                <a:cubicBezTo>
                  <a:pt x="6" y="329"/>
                  <a:pt x="12" y="329"/>
                  <a:pt x="23" y="329"/>
                </a:cubicBezTo>
                <a:cubicBezTo>
                  <a:pt x="34" y="329"/>
                  <a:pt x="45" y="333"/>
                  <a:pt x="68" y="329"/>
                </a:cubicBezTo>
                <a:cubicBezTo>
                  <a:pt x="91" y="325"/>
                  <a:pt x="129" y="317"/>
                  <a:pt x="159" y="306"/>
                </a:cubicBezTo>
                <a:cubicBezTo>
                  <a:pt x="189" y="295"/>
                  <a:pt x="224" y="287"/>
                  <a:pt x="250" y="261"/>
                </a:cubicBezTo>
                <a:cubicBezTo>
                  <a:pt x="276" y="235"/>
                  <a:pt x="299" y="190"/>
                  <a:pt x="318" y="148"/>
                </a:cubicBezTo>
                <a:cubicBezTo>
                  <a:pt x="337" y="106"/>
                  <a:pt x="348" y="0"/>
                  <a:pt x="363" y="11"/>
                </a:cubicBezTo>
                <a:cubicBezTo>
                  <a:pt x="378" y="22"/>
                  <a:pt x="398" y="167"/>
                  <a:pt x="409" y="216"/>
                </a:cubicBezTo>
                <a:cubicBezTo>
                  <a:pt x="420" y="265"/>
                  <a:pt x="420" y="287"/>
                  <a:pt x="431" y="306"/>
                </a:cubicBezTo>
                <a:cubicBezTo>
                  <a:pt x="442" y="325"/>
                  <a:pt x="469" y="325"/>
                  <a:pt x="477" y="329"/>
                </a:cubicBezTo>
              </a:path>
            </a:pathLst>
          </a:custGeom>
          <a:noFill/>
          <a:ln w="25560" cap="sq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Freeform 7"/>
          <p:cNvSpPr>
            <a:spLocks noChangeArrowheads="1"/>
          </p:cNvSpPr>
          <p:nvPr/>
        </p:nvSpPr>
        <p:spPr bwMode="auto">
          <a:xfrm rot="18173137">
            <a:off x="3116572" y="5245819"/>
            <a:ext cx="282575" cy="288925"/>
          </a:xfrm>
          <a:custGeom>
            <a:avLst/>
            <a:gdLst>
              <a:gd name="T0" fmla="*/ 0 w 477"/>
              <a:gd name="T1" fmla="*/ 2147483647 h 333"/>
              <a:gd name="T2" fmla="*/ 2147483647 w 477"/>
              <a:gd name="T3" fmla="*/ 2147483647 h 333"/>
              <a:gd name="T4" fmla="*/ 2147483647 w 477"/>
              <a:gd name="T5" fmla="*/ 2147483647 h 333"/>
              <a:gd name="T6" fmla="*/ 2147483647 w 477"/>
              <a:gd name="T7" fmla="*/ 2147483647 h 333"/>
              <a:gd name="T8" fmla="*/ 2147483647 w 477"/>
              <a:gd name="T9" fmla="*/ 2147483647 h 333"/>
              <a:gd name="T10" fmla="*/ 2147483647 w 477"/>
              <a:gd name="T11" fmla="*/ 2147483647 h 333"/>
              <a:gd name="T12" fmla="*/ 2147483647 w 477"/>
              <a:gd name="T13" fmla="*/ 2147483647 h 333"/>
              <a:gd name="T14" fmla="*/ 2147483647 w 477"/>
              <a:gd name="T15" fmla="*/ 2147483647 h 333"/>
              <a:gd name="T16" fmla="*/ 2147483647 w 477"/>
              <a:gd name="T17" fmla="*/ 2147483647 h 333"/>
              <a:gd name="T18" fmla="*/ 2147483647 w 477"/>
              <a:gd name="T19" fmla="*/ 2147483647 h 3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77" h="333">
                <a:moveTo>
                  <a:pt x="0" y="329"/>
                </a:moveTo>
                <a:cubicBezTo>
                  <a:pt x="6" y="329"/>
                  <a:pt x="12" y="329"/>
                  <a:pt x="23" y="329"/>
                </a:cubicBezTo>
                <a:cubicBezTo>
                  <a:pt x="34" y="329"/>
                  <a:pt x="45" y="333"/>
                  <a:pt x="68" y="329"/>
                </a:cubicBezTo>
                <a:cubicBezTo>
                  <a:pt x="91" y="325"/>
                  <a:pt x="129" y="317"/>
                  <a:pt x="159" y="306"/>
                </a:cubicBezTo>
                <a:cubicBezTo>
                  <a:pt x="189" y="295"/>
                  <a:pt x="224" y="287"/>
                  <a:pt x="250" y="261"/>
                </a:cubicBezTo>
                <a:cubicBezTo>
                  <a:pt x="276" y="235"/>
                  <a:pt x="299" y="190"/>
                  <a:pt x="318" y="148"/>
                </a:cubicBezTo>
                <a:cubicBezTo>
                  <a:pt x="337" y="106"/>
                  <a:pt x="348" y="0"/>
                  <a:pt x="363" y="11"/>
                </a:cubicBezTo>
                <a:cubicBezTo>
                  <a:pt x="378" y="22"/>
                  <a:pt x="398" y="167"/>
                  <a:pt x="409" y="216"/>
                </a:cubicBezTo>
                <a:cubicBezTo>
                  <a:pt x="420" y="265"/>
                  <a:pt x="420" y="287"/>
                  <a:pt x="431" y="306"/>
                </a:cubicBezTo>
                <a:cubicBezTo>
                  <a:pt x="442" y="325"/>
                  <a:pt x="469" y="325"/>
                  <a:pt x="477" y="329"/>
                </a:cubicBezTo>
              </a:path>
            </a:pathLst>
          </a:custGeom>
          <a:noFill/>
          <a:ln w="25560" cap="sq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" name="Freeform 8"/>
          <p:cNvSpPr>
            <a:spLocks noChangeArrowheads="1"/>
          </p:cNvSpPr>
          <p:nvPr/>
        </p:nvSpPr>
        <p:spPr bwMode="auto">
          <a:xfrm rot="5400000">
            <a:off x="7358236" y="5861818"/>
            <a:ext cx="179388" cy="107950"/>
          </a:xfrm>
          <a:custGeom>
            <a:avLst/>
            <a:gdLst>
              <a:gd name="T0" fmla="*/ 2147483647 w 1815"/>
              <a:gd name="T1" fmla="*/ 2147483647 h 454"/>
              <a:gd name="T2" fmla="*/ 2147483647 w 1815"/>
              <a:gd name="T3" fmla="*/ 0 h 454"/>
              <a:gd name="T4" fmla="*/ 2147483647 w 1815"/>
              <a:gd name="T5" fmla="*/ 2147483647 h 454"/>
              <a:gd name="T6" fmla="*/ 2147483647 w 1815"/>
              <a:gd name="T7" fmla="*/ 0 h 454"/>
              <a:gd name="T8" fmla="*/ 2147483647 w 1815"/>
              <a:gd name="T9" fmla="*/ 2147483647 h 454"/>
              <a:gd name="T10" fmla="*/ 2147483647 w 1815"/>
              <a:gd name="T11" fmla="*/ 0 h 454"/>
              <a:gd name="T12" fmla="*/ 2147483647 w 1815"/>
              <a:gd name="T13" fmla="*/ 2147483647 h 454"/>
              <a:gd name="T14" fmla="*/ 2147483647 w 1815"/>
              <a:gd name="T15" fmla="*/ 0 h 454"/>
              <a:gd name="T16" fmla="*/ 0 w 1815"/>
              <a:gd name="T17" fmla="*/ 2147483647 h 4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15" h="454">
                <a:moveTo>
                  <a:pt x="1815" y="454"/>
                </a:moveTo>
                <a:cubicBezTo>
                  <a:pt x="1739" y="227"/>
                  <a:pt x="1664" y="0"/>
                  <a:pt x="1588" y="0"/>
                </a:cubicBezTo>
                <a:cubicBezTo>
                  <a:pt x="1512" y="0"/>
                  <a:pt x="1437" y="454"/>
                  <a:pt x="1361" y="454"/>
                </a:cubicBezTo>
                <a:cubicBezTo>
                  <a:pt x="1285" y="454"/>
                  <a:pt x="1210" y="0"/>
                  <a:pt x="1134" y="0"/>
                </a:cubicBezTo>
                <a:cubicBezTo>
                  <a:pt x="1058" y="0"/>
                  <a:pt x="982" y="454"/>
                  <a:pt x="907" y="454"/>
                </a:cubicBezTo>
                <a:cubicBezTo>
                  <a:pt x="832" y="454"/>
                  <a:pt x="756" y="0"/>
                  <a:pt x="681" y="0"/>
                </a:cubicBezTo>
                <a:cubicBezTo>
                  <a:pt x="606" y="0"/>
                  <a:pt x="530" y="454"/>
                  <a:pt x="454" y="454"/>
                </a:cubicBezTo>
                <a:cubicBezTo>
                  <a:pt x="378" y="454"/>
                  <a:pt x="303" y="0"/>
                  <a:pt x="227" y="0"/>
                </a:cubicBezTo>
                <a:cubicBezTo>
                  <a:pt x="151" y="0"/>
                  <a:pt x="38" y="379"/>
                  <a:pt x="0" y="454"/>
                </a:cubicBezTo>
              </a:path>
            </a:pathLst>
          </a:custGeom>
          <a:noFill/>
          <a:ln w="1260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" name="AutoShape 9"/>
          <p:cNvSpPr>
            <a:spLocks noChangeArrowheads="1"/>
          </p:cNvSpPr>
          <p:nvPr/>
        </p:nvSpPr>
        <p:spPr bwMode="auto">
          <a:xfrm rot="16260000">
            <a:off x="7191549" y="6249032"/>
            <a:ext cx="446087" cy="104775"/>
          </a:xfrm>
          <a:prstGeom prst="rightArrow">
            <a:avLst>
              <a:gd name="adj1" fmla="val 36259"/>
              <a:gd name="adj2" fmla="val 66663"/>
            </a:avLst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dirty="0">
              <a:solidFill>
                <a:srgbClr val="FFFFFF"/>
              </a:solidFill>
              <a:ea typeface="Microsoft YaHei" charset="-122"/>
            </a:endParaRP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7392367" y="6097426"/>
            <a:ext cx="7080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en-US" sz="1400" b="1" dirty="0" smtClean="0">
                <a:solidFill>
                  <a:srgbClr val="FF0000"/>
                </a:solidFill>
                <a:ea typeface="Microsoft YaHei" charset="-122"/>
                <a:cs typeface="Arial" charset="0"/>
              </a:rPr>
              <a:t>Laser</a:t>
            </a:r>
            <a:endParaRPr lang="en-US" sz="1400" b="1" dirty="0">
              <a:solidFill>
                <a:srgbClr val="FF0000"/>
              </a:solidFill>
              <a:ea typeface="Microsoft YaHei" charset="-122"/>
              <a:cs typeface="Arial" charset="0"/>
            </a:endParaRPr>
          </a:p>
        </p:txBody>
      </p:sp>
      <p:sp>
        <p:nvSpPr>
          <p:cNvPr id="60" name="AutoShape 13"/>
          <p:cNvSpPr>
            <a:spLocks noChangeArrowheads="1"/>
          </p:cNvSpPr>
          <p:nvPr/>
        </p:nvSpPr>
        <p:spPr bwMode="auto">
          <a:xfrm rot="11295680">
            <a:off x="5408426" y="5905028"/>
            <a:ext cx="790575" cy="71437"/>
          </a:xfrm>
          <a:prstGeom prst="rightArrow">
            <a:avLst>
              <a:gd name="adj1" fmla="val 51120"/>
              <a:gd name="adj2" fmla="val 75572"/>
            </a:avLst>
          </a:prstGeom>
          <a:solidFill>
            <a:schemeClr val="accent3">
              <a:lumMod val="50000"/>
            </a:schemeClr>
          </a:solidFill>
          <a:ln w="9360" cap="sq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rot="10800000"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dirty="0">
              <a:solidFill>
                <a:srgbClr val="FFFFFF"/>
              </a:solidFill>
              <a:ea typeface="Microsoft YaHei" charset="-122"/>
            </a:endParaRPr>
          </a:p>
        </p:txBody>
      </p:sp>
      <p:cxnSp>
        <p:nvCxnSpPr>
          <p:cNvPr id="61" name="Gerade Verbindung mit Pfeil 60"/>
          <p:cNvCxnSpPr/>
          <p:nvPr/>
        </p:nvCxnSpPr>
        <p:spPr>
          <a:xfrm flipH="1">
            <a:off x="3959932" y="3588865"/>
            <a:ext cx="421382" cy="9562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Textfeld 61"/>
          <p:cNvSpPr txBox="1">
            <a:spLocks noChangeArrowheads="1"/>
          </p:cNvSpPr>
          <p:nvPr/>
        </p:nvSpPr>
        <p:spPr bwMode="auto">
          <a:xfrm>
            <a:off x="3878076" y="3337247"/>
            <a:ext cx="13716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latin typeface="+mn-lt"/>
              </a:rPr>
              <a:t>Deflector Cavity</a:t>
            </a:r>
            <a:endParaRPr lang="en-US" sz="1400" b="1" dirty="0">
              <a:latin typeface="+mn-lt"/>
            </a:endParaRPr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1234728" y="4439048"/>
            <a:ext cx="240928" cy="34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 flipH="1">
            <a:off x="2591780" y="3860467"/>
            <a:ext cx="180021" cy="6126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5" name="Textfeld 36"/>
          <p:cNvSpPr txBox="1">
            <a:spLocks noChangeArrowheads="1"/>
          </p:cNvSpPr>
          <p:nvPr/>
        </p:nvSpPr>
        <p:spPr bwMode="auto">
          <a:xfrm>
            <a:off x="2546029" y="2906360"/>
            <a:ext cx="10086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400" b="1" dirty="0" smtClean="0">
              <a:latin typeface="+mn-lt"/>
            </a:endParaRPr>
          </a:p>
          <a:p>
            <a:pPr algn="ctr" eaLnBrk="1" hangingPunct="1"/>
            <a:r>
              <a:rPr lang="en-US" sz="1400" b="1" dirty="0" smtClean="0">
                <a:latin typeface="+mn-lt"/>
              </a:rPr>
              <a:t>Slit in </a:t>
            </a:r>
          </a:p>
          <a:p>
            <a:pPr algn="ctr" eaLnBrk="1" hangingPunct="1"/>
            <a:r>
              <a:rPr lang="en-US" sz="1400" b="1" dirty="0" smtClean="0">
                <a:latin typeface="+mn-lt"/>
              </a:rPr>
              <a:t>“Thomson-</a:t>
            </a:r>
          </a:p>
          <a:p>
            <a:pPr algn="ctr" eaLnBrk="1" hangingPunct="1"/>
            <a:r>
              <a:rPr lang="en-US" sz="1400" b="1" dirty="0" smtClean="0">
                <a:latin typeface="+mn-lt"/>
              </a:rPr>
              <a:t>Chamber”</a:t>
            </a:r>
            <a:endParaRPr lang="en-US" sz="1400" b="1" dirty="0">
              <a:latin typeface="+mn-lt"/>
            </a:endParaRPr>
          </a:p>
        </p:txBody>
      </p:sp>
      <p:sp>
        <p:nvSpPr>
          <p:cNvPr id="66" name="Textfeld 36"/>
          <p:cNvSpPr txBox="1">
            <a:spLocks noChangeArrowheads="1"/>
          </p:cNvSpPr>
          <p:nvPr/>
        </p:nvSpPr>
        <p:spPr bwMode="auto">
          <a:xfrm>
            <a:off x="2691417" y="5713511"/>
            <a:ext cx="11755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latin typeface="+mn-lt"/>
              </a:rPr>
              <a:t>RF Deflection</a:t>
            </a:r>
            <a:endParaRPr lang="en-US" sz="1400" b="1" dirty="0">
              <a:latin typeface="+mn-lt"/>
            </a:endParaRPr>
          </a:p>
        </p:txBody>
      </p:sp>
      <p:cxnSp>
        <p:nvCxnSpPr>
          <p:cNvPr id="67" name="Gerade Verbindung mit Pfeil 66"/>
          <p:cNvCxnSpPr/>
          <p:nvPr/>
        </p:nvCxnSpPr>
        <p:spPr>
          <a:xfrm>
            <a:off x="2411760" y="6121553"/>
            <a:ext cx="964509" cy="105003"/>
          </a:xfrm>
          <a:prstGeom prst="straightConnector1">
            <a:avLst/>
          </a:prstGeom>
          <a:ln w="28575">
            <a:solidFill>
              <a:srgbClr val="00004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2591780" y="6181563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700 mm</a:t>
            </a:r>
            <a:endParaRPr lang="en-US" sz="1400" b="1" dirty="0">
              <a:latin typeface="+mn-lt"/>
            </a:endParaRPr>
          </a:p>
        </p:txBody>
      </p:sp>
      <p:sp>
        <p:nvSpPr>
          <p:cNvPr id="69" name="Freeform 6"/>
          <p:cNvSpPr>
            <a:spLocks noChangeArrowheads="1"/>
          </p:cNvSpPr>
          <p:nvPr/>
        </p:nvSpPr>
        <p:spPr bwMode="auto">
          <a:xfrm rot="493025" flipH="1">
            <a:off x="3835178" y="5464607"/>
            <a:ext cx="292100" cy="290512"/>
          </a:xfrm>
          <a:custGeom>
            <a:avLst/>
            <a:gdLst>
              <a:gd name="T0" fmla="*/ 0 w 477"/>
              <a:gd name="T1" fmla="*/ 2147483647 h 333"/>
              <a:gd name="T2" fmla="*/ 2147483647 w 477"/>
              <a:gd name="T3" fmla="*/ 2147483647 h 333"/>
              <a:gd name="T4" fmla="*/ 2147483647 w 477"/>
              <a:gd name="T5" fmla="*/ 2147483647 h 333"/>
              <a:gd name="T6" fmla="*/ 2147483647 w 477"/>
              <a:gd name="T7" fmla="*/ 2147483647 h 333"/>
              <a:gd name="T8" fmla="*/ 2147483647 w 477"/>
              <a:gd name="T9" fmla="*/ 2147483647 h 333"/>
              <a:gd name="T10" fmla="*/ 2147483647 w 477"/>
              <a:gd name="T11" fmla="*/ 2147483647 h 333"/>
              <a:gd name="T12" fmla="*/ 2147483647 w 477"/>
              <a:gd name="T13" fmla="*/ 2147483647 h 333"/>
              <a:gd name="T14" fmla="*/ 2147483647 w 477"/>
              <a:gd name="T15" fmla="*/ 2147483647 h 333"/>
              <a:gd name="T16" fmla="*/ 2147483647 w 477"/>
              <a:gd name="T17" fmla="*/ 2147483647 h 333"/>
              <a:gd name="T18" fmla="*/ 2147483647 w 477"/>
              <a:gd name="T19" fmla="*/ 2147483647 h 3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77" h="333">
                <a:moveTo>
                  <a:pt x="0" y="329"/>
                </a:moveTo>
                <a:cubicBezTo>
                  <a:pt x="6" y="329"/>
                  <a:pt x="12" y="329"/>
                  <a:pt x="23" y="329"/>
                </a:cubicBezTo>
                <a:cubicBezTo>
                  <a:pt x="34" y="329"/>
                  <a:pt x="45" y="333"/>
                  <a:pt x="68" y="329"/>
                </a:cubicBezTo>
                <a:cubicBezTo>
                  <a:pt x="91" y="325"/>
                  <a:pt x="129" y="317"/>
                  <a:pt x="159" y="306"/>
                </a:cubicBezTo>
                <a:cubicBezTo>
                  <a:pt x="189" y="295"/>
                  <a:pt x="224" y="287"/>
                  <a:pt x="250" y="261"/>
                </a:cubicBezTo>
                <a:cubicBezTo>
                  <a:pt x="276" y="235"/>
                  <a:pt x="299" y="190"/>
                  <a:pt x="318" y="148"/>
                </a:cubicBezTo>
                <a:cubicBezTo>
                  <a:pt x="337" y="106"/>
                  <a:pt x="348" y="0"/>
                  <a:pt x="363" y="11"/>
                </a:cubicBezTo>
                <a:cubicBezTo>
                  <a:pt x="378" y="22"/>
                  <a:pt x="398" y="167"/>
                  <a:pt x="409" y="216"/>
                </a:cubicBezTo>
                <a:cubicBezTo>
                  <a:pt x="420" y="265"/>
                  <a:pt x="420" y="287"/>
                  <a:pt x="431" y="306"/>
                </a:cubicBezTo>
                <a:cubicBezTo>
                  <a:pt x="442" y="325"/>
                  <a:pt x="469" y="325"/>
                  <a:pt x="477" y="329"/>
                </a:cubicBezTo>
              </a:path>
            </a:pathLst>
          </a:custGeom>
          <a:noFill/>
          <a:ln w="25560" cap="sq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" name="Textfeld 40"/>
          <p:cNvSpPr txBox="1">
            <a:spLocks noChangeArrowheads="1"/>
          </p:cNvSpPr>
          <p:nvPr/>
        </p:nvSpPr>
        <p:spPr bwMode="auto">
          <a:xfrm>
            <a:off x="476249" y="3573016"/>
            <a:ext cx="11074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400" b="1" dirty="0" err="1" smtClean="0">
                <a:latin typeface="+mn-lt"/>
              </a:rPr>
              <a:t>Channeltron</a:t>
            </a:r>
            <a:endParaRPr lang="en-US" sz="1400" b="1" dirty="0">
              <a:latin typeface="+mn-lt"/>
            </a:endParaRPr>
          </a:p>
        </p:txBody>
      </p:sp>
      <p:cxnSp>
        <p:nvCxnSpPr>
          <p:cNvPr id="71" name="Gerade Verbindung mit Pfeil 70"/>
          <p:cNvCxnSpPr/>
          <p:nvPr/>
        </p:nvCxnSpPr>
        <p:spPr>
          <a:xfrm>
            <a:off x="1183924" y="3965245"/>
            <a:ext cx="291732" cy="2918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2" name="Grafik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494">
            <a:off x="673062" y="4147765"/>
            <a:ext cx="489865" cy="505174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3515364" y="898853"/>
            <a:ext cx="3468740" cy="1440445"/>
            <a:chOff x="287524" y="1160748"/>
            <a:chExt cx="3468740" cy="1440445"/>
          </a:xfrm>
        </p:grpSpPr>
        <p:sp>
          <p:nvSpPr>
            <p:cNvPr id="73" name="Rechteck 72"/>
            <p:cNvSpPr/>
            <p:nvPr/>
          </p:nvSpPr>
          <p:spPr>
            <a:xfrm>
              <a:off x="298733" y="1160748"/>
              <a:ext cx="3457531" cy="1440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4" name="Gruppieren 73"/>
            <p:cNvGrpSpPr/>
            <p:nvPr/>
          </p:nvGrpSpPr>
          <p:grpSpPr>
            <a:xfrm>
              <a:off x="1187624" y="1518308"/>
              <a:ext cx="1512168" cy="434528"/>
              <a:chOff x="3635896" y="1736812"/>
              <a:chExt cx="1512168" cy="434528"/>
            </a:xfrm>
          </p:grpSpPr>
          <p:grpSp>
            <p:nvGrpSpPr>
              <p:cNvPr id="75" name="Gruppieren 74"/>
              <p:cNvGrpSpPr/>
              <p:nvPr/>
            </p:nvGrpSpPr>
            <p:grpSpPr>
              <a:xfrm>
                <a:off x="3635896" y="1736812"/>
                <a:ext cx="292100" cy="434528"/>
                <a:chOff x="3635896" y="1736812"/>
                <a:chExt cx="292100" cy="434528"/>
              </a:xfrm>
            </p:grpSpPr>
            <p:sp>
              <p:nvSpPr>
                <p:cNvPr id="82" name="Freeform 14"/>
                <p:cNvSpPr>
                  <a:spLocks noChangeArrowheads="1"/>
                </p:cNvSpPr>
                <p:nvPr/>
              </p:nvSpPr>
              <p:spPr bwMode="auto">
                <a:xfrm flipH="1">
                  <a:off x="3635896" y="1880828"/>
                  <a:ext cx="292100" cy="290512"/>
                </a:xfrm>
                <a:custGeom>
                  <a:avLst/>
                  <a:gdLst>
                    <a:gd name="T0" fmla="*/ 0 w 477"/>
                    <a:gd name="T1" fmla="*/ 2147483647 h 333"/>
                    <a:gd name="T2" fmla="*/ 2147483647 w 477"/>
                    <a:gd name="T3" fmla="*/ 2147483647 h 333"/>
                    <a:gd name="T4" fmla="*/ 2147483647 w 477"/>
                    <a:gd name="T5" fmla="*/ 2147483647 h 333"/>
                    <a:gd name="T6" fmla="*/ 2147483647 w 477"/>
                    <a:gd name="T7" fmla="*/ 2147483647 h 333"/>
                    <a:gd name="T8" fmla="*/ 2147483647 w 477"/>
                    <a:gd name="T9" fmla="*/ 2147483647 h 333"/>
                    <a:gd name="T10" fmla="*/ 2147483647 w 477"/>
                    <a:gd name="T11" fmla="*/ 2147483647 h 333"/>
                    <a:gd name="T12" fmla="*/ 2147483647 w 477"/>
                    <a:gd name="T13" fmla="*/ 2147483647 h 333"/>
                    <a:gd name="T14" fmla="*/ 2147483647 w 477"/>
                    <a:gd name="T15" fmla="*/ 2147483647 h 333"/>
                    <a:gd name="T16" fmla="*/ 2147483647 w 477"/>
                    <a:gd name="T17" fmla="*/ 2147483647 h 333"/>
                    <a:gd name="T18" fmla="*/ 2147483647 w 477"/>
                    <a:gd name="T19" fmla="*/ 2147483647 h 3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77" h="333">
                      <a:moveTo>
                        <a:pt x="0" y="329"/>
                      </a:moveTo>
                      <a:cubicBezTo>
                        <a:pt x="6" y="329"/>
                        <a:pt x="12" y="329"/>
                        <a:pt x="23" y="329"/>
                      </a:cubicBezTo>
                      <a:cubicBezTo>
                        <a:pt x="34" y="329"/>
                        <a:pt x="45" y="333"/>
                        <a:pt x="68" y="329"/>
                      </a:cubicBezTo>
                      <a:cubicBezTo>
                        <a:pt x="91" y="325"/>
                        <a:pt x="129" y="317"/>
                        <a:pt x="159" y="306"/>
                      </a:cubicBezTo>
                      <a:cubicBezTo>
                        <a:pt x="189" y="295"/>
                        <a:pt x="224" y="287"/>
                        <a:pt x="250" y="261"/>
                      </a:cubicBezTo>
                      <a:cubicBezTo>
                        <a:pt x="276" y="235"/>
                        <a:pt x="299" y="190"/>
                        <a:pt x="318" y="148"/>
                      </a:cubicBezTo>
                      <a:cubicBezTo>
                        <a:pt x="337" y="106"/>
                        <a:pt x="348" y="0"/>
                        <a:pt x="363" y="11"/>
                      </a:cubicBezTo>
                      <a:cubicBezTo>
                        <a:pt x="378" y="22"/>
                        <a:pt x="398" y="167"/>
                        <a:pt x="409" y="216"/>
                      </a:cubicBezTo>
                      <a:cubicBezTo>
                        <a:pt x="420" y="265"/>
                        <a:pt x="420" y="287"/>
                        <a:pt x="431" y="306"/>
                      </a:cubicBezTo>
                      <a:cubicBezTo>
                        <a:pt x="442" y="325"/>
                        <a:pt x="469" y="325"/>
                        <a:pt x="477" y="329"/>
                      </a:cubicBezTo>
                    </a:path>
                  </a:pathLst>
                </a:custGeom>
                <a:noFill/>
                <a:ln w="38100" cap="rnd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cxnSp>
              <p:nvCxnSpPr>
                <p:cNvPr id="83" name="Gerade Verbindung mit Pfeil 82"/>
                <p:cNvCxnSpPr/>
                <p:nvPr/>
              </p:nvCxnSpPr>
              <p:spPr>
                <a:xfrm flipV="1">
                  <a:off x="3635896" y="1736812"/>
                  <a:ext cx="0" cy="432048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uppieren 75"/>
              <p:cNvGrpSpPr/>
              <p:nvPr/>
            </p:nvGrpSpPr>
            <p:grpSpPr>
              <a:xfrm>
                <a:off x="4243896" y="1736812"/>
                <a:ext cx="292100" cy="434528"/>
                <a:chOff x="4243896" y="1736812"/>
                <a:chExt cx="292100" cy="434528"/>
              </a:xfrm>
            </p:grpSpPr>
            <p:sp>
              <p:nvSpPr>
                <p:cNvPr id="80" name="Freeform 14"/>
                <p:cNvSpPr>
                  <a:spLocks noChangeArrowheads="1"/>
                </p:cNvSpPr>
                <p:nvPr/>
              </p:nvSpPr>
              <p:spPr bwMode="auto">
                <a:xfrm flipH="1">
                  <a:off x="4243896" y="1880828"/>
                  <a:ext cx="292100" cy="290512"/>
                </a:xfrm>
                <a:custGeom>
                  <a:avLst/>
                  <a:gdLst>
                    <a:gd name="T0" fmla="*/ 0 w 477"/>
                    <a:gd name="T1" fmla="*/ 2147483647 h 333"/>
                    <a:gd name="T2" fmla="*/ 2147483647 w 477"/>
                    <a:gd name="T3" fmla="*/ 2147483647 h 333"/>
                    <a:gd name="T4" fmla="*/ 2147483647 w 477"/>
                    <a:gd name="T5" fmla="*/ 2147483647 h 333"/>
                    <a:gd name="T6" fmla="*/ 2147483647 w 477"/>
                    <a:gd name="T7" fmla="*/ 2147483647 h 333"/>
                    <a:gd name="T8" fmla="*/ 2147483647 w 477"/>
                    <a:gd name="T9" fmla="*/ 2147483647 h 333"/>
                    <a:gd name="T10" fmla="*/ 2147483647 w 477"/>
                    <a:gd name="T11" fmla="*/ 2147483647 h 333"/>
                    <a:gd name="T12" fmla="*/ 2147483647 w 477"/>
                    <a:gd name="T13" fmla="*/ 2147483647 h 333"/>
                    <a:gd name="T14" fmla="*/ 2147483647 w 477"/>
                    <a:gd name="T15" fmla="*/ 2147483647 h 333"/>
                    <a:gd name="T16" fmla="*/ 2147483647 w 477"/>
                    <a:gd name="T17" fmla="*/ 2147483647 h 333"/>
                    <a:gd name="T18" fmla="*/ 2147483647 w 477"/>
                    <a:gd name="T19" fmla="*/ 2147483647 h 3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77" h="333">
                      <a:moveTo>
                        <a:pt x="0" y="329"/>
                      </a:moveTo>
                      <a:cubicBezTo>
                        <a:pt x="6" y="329"/>
                        <a:pt x="12" y="329"/>
                        <a:pt x="23" y="329"/>
                      </a:cubicBezTo>
                      <a:cubicBezTo>
                        <a:pt x="34" y="329"/>
                        <a:pt x="45" y="333"/>
                        <a:pt x="68" y="329"/>
                      </a:cubicBezTo>
                      <a:cubicBezTo>
                        <a:pt x="91" y="325"/>
                        <a:pt x="129" y="317"/>
                        <a:pt x="159" y="306"/>
                      </a:cubicBezTo>
                      <a:cubicBezTo>
                        <a:pt x="189" y="295"/>
                        <a:pt x="224" y="287"/>
                        <a:pt x="250" y="261"/>
                      </a:cubicBezTo>
                      <a:cubicBezTo>
                        <a:pt x="276" y="235"/>
                        <a:pt x="299" y="190"/>
                        <a:pt x="318" y="148"/>
                      </a:cubicBezTo>
                      <a:cubicBezTo>
                        <a:pt x="337" y="106"/>
                        <a:pt x="348" y="0"/>
                        <a:pt x="363" y="11"/>
                      </a:cubicBezTo>
                      <a:cubicBezTo>
                        <a:pt x="378" y="22"/>
                        <a:pt x="398" y="167"/>
                        <a:pt x="409" y="216"/>
                      </a:cubicBezTo>
                      <a:cubicBezTo>
                        <a:pt x="420" y="265"/>
                        <a:pt x="420" y="287"/>
                        <a:pt x="431" y="306"/>
                      </a:cubicBezTo>
                      <a:cubicBezTo>
                        <a:pt x="442" y="325"/>
                        <a:pt x="469" y="325"/>
                        <a:pt x="477" y="329"/>
                      </a:cubicBezTo>
                    </a:path>
                  </a:pathLst>
                </a:custGeom>
                <a:noFill/>
                <a:ln w="38100" cap="rnd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cxnSp>
              <p:nvCxnSpPr>
                <p:cNvPr id="81" name="Gerade Verbindung mit Pfeil 80"/>
                <p:cNvCxnSpPr/>
                <p:nvPr/>
              </p:nvCxnSpPr>
              <p:spPr>
                <a:xfrm flipV="1">
                  <a:off x="4247964" y="1736812"/>
                  <a:ext cx="0" cy="432048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uppieren 76"/>
              <p:cNvGrpSpPr/>
              <p:nvPr/>
            </p:nvGrpSpPr>
            <p:grpSpPr>
              <a:xfrm>
                <a:off x="4855964" y="1736812"/>
                <a:ext cx="292100" cy="432048"/>
                <a:chOff x="4824028" y="1772816"/>
                <a:chExt cx="292100" cy="432048"/>
              </a:xfrm>
            </p:grpSpPr>
            <p:sp>
              <p:nvSpPr>
                <p:cNvPr id="78" name="Freeform 14"/>
                <p:cNvSpPr>
                  <a:spLocks noChangeArrowheads="1"/>
                </p:cNvSpPr>
                <p:nvPr/>
              </p:nvSpPr>
              <p:spPr bwMode="auto">
                <a:xfrm flipH="1">
                  <a:off x="4824028" y="1914352"/>
                  <a:ext cx="292100" cy="290512"/>
                </a:xfrm>
                <a:custGeom>
                  <a:avLst/>
                  <a:gdLst>
                    <a:gd name="T0" fmla="*/ 0 w 477"/>
                    <a:gd name="T1" fmla="*/ 2147483647 h 333"/>
                    <a:gd name="T2" fmla="*/ 2147483647 w 477"/>
                    <a:gd name="T3" fmla="*/ 2147483647 h 333"/>
                    <a:gd name="T4" fmla="*/ 2147483647 w 477"/>
                    <a:gd name="T5" fmla="*/ 2147483647 h 333"/>
                    <a:gd name="T6" fmla="*/ 2147483647 w 477"/>
                    <a:gd name="T7" fmla="*/ 2147483647 h 333"/>
                    <a:gd name="T8" fmla="*/ 2147483647 w 477"/>
                    <a:gd name="T9" fmla="*/ 2147483647 h 333"/>
                    <a:gd name="T10" fmla="*/ 2147483647 w 477"/>
                    <a:gd name="T11" fmla="*/ 2147483647 h 333"/>
                    <a:gd name="T12" fmla="*/ 2147483647 w 477"/>
                    <a:gd name="T13" fmla="*/ 2147483647 h 333"/>
                    <a:gd name="T14" fmla="*/ 2147483647 w 477"/>
                    <a:gd name="T15" fmla="*/ 2147483647 h 333"/>
                    <a:gd name="T16" fmla="*/ 2147483647 w 477"/>
                    <a:gd name="T17" fmla="*/ 2147483647 h 333"/>
                    <a:gd name="T18" fmla="*/ 2147483647 w 477"/>
                    <a:gd name="T19" fmla="*/ 2147483647 h 3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77" h="333">
                      <a:moveTo>
                        <a:pt x="0" y="329"/>
                      </a:moveTo>
                      <a:cubicBezTo>
                        <a:pt x="6" y="329"/>
                        <a:pt x="12" y="329"/>
                        <a:pt x="23" y="329"/>
                      </a:cubicBezTo>
                      <a:cubicBezTo>
                        <a:pt x="34" y="329"/>
                        <a:pt x="45" y="333"/>
                        <a:pt x="68" y="329"/>
                      </a:cubicBezTo>
                      <a:cubicBezTo>
                        <a:pt x="91" y="325"/>
                        <a:pt x="129" y="317"/>
                        <a:pt x="159" y="306"/>
                      </a:cubicBezTo>
                      <a:cubicBezTo>
                        <a:pt x="189" y="295"/>
                        <a:pt x="224" y="287"/>
                        <a:pt x="250" y="261"/>
                      </a:cubicBezTo>
                      <a:cubicBezTo>
                        <a:pt x="276" y="235"/>
                        <a:pt x="299" y="190"/>
                        <a:pt x="318" y="148"/>
                      </a:cubicBezTo>
                      <a:cubicBezTo>
                        <a:pt x="337" y="106"/>
                        <a:pt x="348" y="0"/>
                        <a:pt x="363" y="11"/>
                      </a:cubicBezTo>
                      <a:cubicBezTo>
                        <a:pt x="378" y="22"/>
                        <a:pt x="398" y="167"/>
                        <a:pt x="409" y="216"/>
                      </a:cubicBezTo>
                      <a:cubicBezTo>
                        <a:pt x="420" y="265"/>
                        <a:pt x="420" y="287"/>
                        <a:pt x="431" y="306"/>
                      </a:cubicBezTo>
                      <a:cubicBezTo>
                        <a:pt x="442" y="325"/>
                        <a:pt x="469" y="325"/>
                        <a:pt x="477" y="329"/>
                      </a:cubicBezTo>
                    </a:path>
                  </a:pathLst>
                </a:custGeom>
                <a:noFill/>
                <a:ln w="38100" cap="rnd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cxnSp>
              <p:nvCxnSpPr>
                <p:cNvPr id="79" name="Gerade Verbindung mit Pfeil 78"/>
                <p:cNvCxnSpPr/>
                <p:nvPr/>
              </p:nvCxnSpPr>
              <p:spPr>
                <a:xfrm flipV="1">
                  <a:off x="4824028" y="1772816"/>
                  <a:ext cx="0" cy="432048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4" name="Textfeld 83"/>
            <p:cNvSpPr txBox="1"/>
            <p:nvPr/>
          </p:nvSpPr>
          <p:spPr>
            <a:xfrm>
              <a:off x="287524" y="1178453"/>
              <a:ext cx="29688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Generation of short electron bunches:</a:t>
              </a:r>
              <a:endParaRPr lang="en-US" sz="1400" dirty="0"/>
            </a:p>
          </p:txBody>
        </p:sp>
        <p:sp>
          <p:nvSpPr>
            <p:cNvPr id="85" name="Textfeld 84"/>
            <p:cNvSpPr txBox="1"/>
            <p:nvPr/>
          </p:nvSpPr>
          <p:spPr>
            <a:xfrm>
              <a:off x="298734" y="2077688"/>
              <a:ext cx="34575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Laser pulse (red), Electron bunch (green), synchronously with RF</a:t>
              </a:r>
              <a:endParaRPr lang="en-US" sz="1400" dirty="0"/>
            </a:p>
          </p:txBody>
        </p:sp>
      </p:grpSp>
      <p:sp>
        <p:nvSpPr>
          <p:cNvPr id="86" name="Textfeld 85"/>
          <p:cNvSpPr txBox="1">
            <a:spLocks noChangeArrowheads="1"/>
          </p:cNvSpPr>
          <p:nvPr/>
        </p:nvSpPr>
        <p:spPr bwMode="auto">
          <a:xfrm>
            <a:off x="5436183" y="2456892"/>
            <a:ext cx="15120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400" b="1" dirty="0" smtClean="0">
                <a:latin typeface="+mn-lt"/>
              </a:rPr>
              <a:t>Electron Gun</a:t>
            </a:r>
            <a:endParaRPr lang="en-US" sz="1400" b="1" dirty="0">
              <a:latin typeface="+mn-lt"/>
            </a:endParaRPr>
          </a:p>
        </p:txBody>
      </p:sp>
      <p:cxnSp>
        <p:nvCxnSpPr>
          <p:cNvPr id="87" name="Gerade Verbindung mit Pfeil 86"/>
          <p:cNvCxnSpPr/>
          <p:nvPr/>
        </p:nvCxnSpPr>
        <p:spPr>
          <a:xfrm>
            <a:off x="6728540" y="2813117"/>
            <a:ext cx="291732" cy="2918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Abgerundetes Rechteck 6"/>
          <p:cNvSpPr/>
          <p:nvPr/>
        </p:nvSpPr>
        <p:spPr>
          <a:xfrm>
            <a:off x="1753785" y="2288987"/>
            <a:ext cx="926200" cy="52413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 rot="16200000">
            <a:off x="1831385" y="3715105"/>
            <a:ext cx="365472" cy="3313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Pfeil nach rechts 87"/>
          <p:cNvSpPr/>
          <p:nvPr/>
        </p:nvSpPr>
        <p:spPr>
          <a:xfrm rot="10800000">
            <a:off x="1650244" y="2931569"/>
            <a:ext cx="365472" cy="3313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/>
          <p:cNvGrpSpPr/>
          <p:nvPr/>
        </p:nvGrpSpPr>
        <p:grpSpPr>
          <a:xfrm>
            <a:off x="1943708" y="3231200"/>
            <a:ext cx="518695" cy="413823"/>
            <a:chOff x="1985043" y="3653171"/>
            <a:chExt cx="518695" cy="413823"/>
          </a:xfrm>
        </p:grpSpPr>
        <p:sp>
          <p:nvSpPr>
            <p:cNvPr id="3" name="Rechteck 2"/>
            <p:cNvSpPr/>
            <p:nvPr/>
          </p:nvSpPr>
          <p:spPr>
            <a:xfrm>
              <a:off x="2123728" y="3653171"/>
              <a:ext cx="252028" cy="4138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" name="Gerade Verbindung 10"/>
            <p:cNvCxnSpPr/>
            <p:nvPr/>
          </p:nvCxnSpPr>
          <p:spPr>
            <a:xfrm>
              <a:off x="1985043" y="3873115"/>
              <a:ext cx="205362" cy="7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/>
          </p:nvCxnSpPr>
          <p:spPr>
            <a:xfrm>
              <a:off x="2298376" y="3882194"/>
              <a:ext cx="205362" cy="7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 flipV="1">
              <a:off x="2298376" y="3726904"/>
              <a:ext cx="0" cy="278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/>
            <p:cNvCxnSpPr/>
            <p:nvPr/>
          </p:nvCxnSpPr>
          <p:spPr>
            <a:xfrm flipV="1">
              <a:off x="2195736" y="3726904"/>
              <a:ext cx="0" cy="278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feld 40"/>
          <p:cNvSpPr txBox="1">
            <a:spLocks noChangeArrowheads="1"/>
          </p:cNvSpPr>
          <p:nvPr/>
        </p:nvSpPr>
        <p:spPr bwMode="auto">
          <a:xfrm>
            <a:off x="267330" y="2997156"/>
            <a:ext cx="10878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400" b="1" dirty="0" smtClean="0">
                <a:latin typeface="+mn-lt"/>
              </a:rPr>
              <a:t>Spin-rotator</a:t>
            </a:r>
            <a:endParaRPr lang="en-US" sz="1400" b="1" dirty="0">
              <a:latin typeface="+mn-lt"/>
            </a:endParaRPr>
          </a:p>
        </p:txBody>
      </p:sp>
      <p:cxnSp>
        <p:nvCxnSpPr>
          <p:cNvPr id="92" name="Gerade Verbindung mit Pfeil 91"/>
          <p:cNvCxnSpPr/>
          <p:nvPr/>
        </p:nvCxnSpPr>
        <p:spPr>
          <a:xfrm>
            <a:off x="1336324" y="3231200"/>
            <a:ext cx="427364" cy="2367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2023142" y="2492896"/>
            <a:ext cx="35261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 flipV="1">
            <a:off x="2195736" y="2551052"/>
            <a:ext cx="21149" cy="1706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/>
          <p:nvPr/>
        </p:nvCxnSpPr>
        <p:spPr>
          <a:xfrm flipV="1">
            <a:off x="2195737" y="1988840"/>
            <a:ext cx="3712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bgerundetes Rechteck 22"/>
          <p:cNvSpPr/>
          <p:nvPr/>
        </p:nvSpPr>
        <p:spPr>
          <a:xfrm rot="2420154">
            <a:off x="1871700" y="2636912"/>
            <a:ext cx="142421" cy="72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Abgerundetes Rechteck 93"/>
          <p:cNvSpPr/>
          <p:nvPr/>
        </p:nvSpPr>
        <p:spPr>
          <a:xfrm rot="18947408">
            <a:off x="2380693" y="2638838"/>
            <a:ext cx="142421" cy="72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mit Pfeil 24"/>
          <p:cNvCxnSpPr/>
          <p:nvPr/>
        </p:nvCxnSpPr>
        <p:spPr>
          <a:xfrm flipV="1">
            <a:off x="1943708" y="2492896"/>
            <a:ext cx="252028" cy="145080"/>
          </a:xfrm>
          <a:prstGeom prst="straightConnector1">
            <a:avLst/>
          </a:prstGeom>
          <a:ln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/>
          <p:nvPr/>
        </p:nvCxnSpPr>
        <p:spPr>
          <a:xfrm flipH="1" flipV="1">
            <a:off x="2216885" y="2492896"/>
            <a:ext cx="194875" cy="152400"/>
          </a:xfrm>
          <a:prstGeom prst="straightConnector1">
            <a:avLst/>
          </a:prstGeom>
          <a:ln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2069722" y="1844824"/>
            <a:ext cx="264699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Textfeld 40"/>
          <p:cNvSpPr txBox="1">
            <a:spLocks noChangeArrowheads="1"/>
          </p:cNvSpPr>
          <p:nvPr/>
        </p:nvSpPr>
        <p:spPr bwMode="auto">
          <a:xfrm>
            <a:off x="38503" y="2245000"/>
            <a:ext cx="15933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400" b="1" dirty="0" smtClean="0">
                <a:latin typeface="+mn-lt"/>
              </a:rPr>
              <a:t>Spin-detector</a:t>
            </a:r>
          </a:p>
          <a:p>
            <a:pPr algn="r" eaLnBrk="1" hangingPunct="1"/>
            <a:r>
              <a:rPr lang="en-US" sz="1400" b="1" dirty="0" smtClean="0">
                <a:latin typeface="+mn-lt"/>
              </a:rPr>
              <a:t>(Mott </a:t>
            </a:r>
            <a:r>
              <a:rPr lang="en-US" sz="1400" b="1" dirty="0" err="1" smtClean="0">
                <a:latin typeface="+mn-lt"/>
              </a:rPr>
              <a:t>Polarimeter</a:t>
            </a:r>
            <a:r>
              <a:rPr lang="en-US" sz="1400" b="1" dirty="0" smtClean="0">
                <a:latin typeface="+mn-lt"/>
              </a:rPr>
              <a:t>)</a:t>
            </a:r>
            <a:endParaRPr lang="en-US" sz="1400" b="1" dirty="0">
              <a:latin typeface="+mn-lt"/>
            </a:endParaRPr>
          </a:p>
        </p:txBody>
      </p:sp>
      <p:sp>
        <p:nvSpPr>
          <p:cNvPr id="97" name="Textfeld 40"/>
          <p:cNvSpPr txBox="1">
            <a:spLocks noChangeArrowheads="1"/>
          </p:cNvSpPr>
          <p:nvPr/>
        </p:nvSpPr>
        <p:spPr bwMode="auto">
          <a:xfrm>
            <a:off x="459002" y="1744941"/>
            <a:ext cx="10910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400" b="1" dirty="0" smtClean="0">
                <a:latin typeface="+mn-lt"/>
              </a:rPr>
              <a:t>Faraday Cup</a:t>
            </a:r>
            <a:endParaRPr lang="en-US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15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7759277" y="5774502"/>
            <a:ext cx="1086120" cy="25711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Monika Dehn, </a:t>
            </a:r>
            <a:endParaRPr lang="en-US" sz="1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en-US" smtClean="0"/>
              <a:t>6</a:t>
            </a:fld>
            <a:endParaRPr lang="en-US" dirty="0"/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1144856" y="-15576"/>
            <a:ext cx="7541943" cy="8619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Experimental Setup at PKAT- 3 Functionalities</a:t>
            </a:r>
          </a:p>
          <a:p>
            <a:r>
              <a:rPr lang="en-US" dirty="0" smtClean="0"/>
              <a:t>1.) Pulse response measurement</a:t>
            </a:r>
            <a:endParaRPr lang="en-US" dirty="0"/>
          </a:p>
        </p:txBody>
      </p:sp>
      <p:pic>
        <p:nvPicPr>
          <p:cNvPr id="50" name="Grafik 4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t="4918" r="15001" b="2123"/>
          <a:stretch/>
        </p:blipFill>
        <p:spPr>
          <a:xfrm>
            <a:off x="1405463" y="898260"/>
            <a:ext cx="6987030" cy="4943008"/>
          </a:xfrm>
          <a:prstGeom prst="rect">
            <a:avLst/>
          </a:prstGeom>
        </p:spPr>
      </p:pic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7880796" y="4462264"/>
            <a:ext cx="11557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ea typeface="Microsoft YaHei" charset="-122"/>
                <a:cs typeface="Arial" charset="0"/>
              </a:rPr>
              <a:t>e</a:t>
            </a:r>
            <a:r>
              <a:rPr lang="en-US" sz="1400" b="1" baseline="30000" dirty="0" smtClean="0">
                <a:solidFill>
                  <a:schemeClr val="accent3">
                    <a:lumMod val="75000"/>
                  </a:schemeClr>
                </a:solidFill>
                <a:ea typeface="Microsoft YaHei" charset="-122"/>
                <a:cs typeface="Arial" charset="0"/>
              </a:rPr>
              <a:t>-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ea typeface="Microsoft YaHei" charset="-122"/>
                <a:cs typeface="Arial" charset="0"/>
              </a:rPr>
              <a:t>Bunch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ea typeface="Microsoft YaHei" charset="-122"/>
              <a:cs typeface="Arial" charset="0"/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 rot="5400000">
            <a:off x="7443439" y="4364633"/>
            <a:ext cx="790575" cy="71438"/>
          </a:xfrm>
          <a:prstGeom prst="rightArrow">
            <a:avLst>
              <a:gd name="adj1" fmla="val 51120"/>
              <a:gd name="adj2" fmla="val 75570"/>
            </a:avLst>
          </a:prstGeom>
          <a:solidFill>
            <a:schemeClr val="accent3">
              <a:lumMod val="50000"/>
            </a:schemeClr>
          </a:solidFill>
          <a:ln w="9360" cap="sq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rot="10800000" wrap="none" anchor="ctr"/>
          <a:lstStyle/>
          <a:p>
            <a:endParaRPr lang="en-US" dirty="0"/>
          </a:p>
        </p:txBody>
      </p:sp>
      <p:sp>
        <p:nvSpPr>
          <p:cNvPr id="53" name="Freeform 14"/>
          <p:cNvSpPr>
            <a:spLocks noChangeArrowheads="1"/>
          </p:cNvSpPr>
          <p:nvPr/>
        </p:nvSpPr>
        <p:spPr bwMode="auto">
          <a:xfrm rot="15994276" flipH="1">
            <a:off x="7953725" y="4109839"/>
            <a:ext cx="292100" cy="290512"/>
          </a:xfrm>
          <a:custGeom>
            <a:avLst/>
            <a:gdLst>
              <a:gd name="T0" fmla="*/ 0 w 477"/>
              <a:gd name="T1" fmla="*/ 2147483647 h 333"/>
              <a:gd name="T2" fmla="*/ 2147483647 w 477"/>
              <a:gd name="T3" fmla="*/ 2147483647 h 333"/>
              <a:gd name="T4" fmla="*/ 2147483647 w 477"/>
              <a:gd name="T5" fmla="*/ 2147483647 h 333"/>
              <a:gd name="T6" fmla="*/ 2147483647 w 477"/>
              <a:gd name="T7" fmla="*/ 2147483647 h 333"/>
              <a:gd name="T8" fmla="*/ 2147483647 w 477"/>
              <a:gd name="T9" fmla="*/ 2147483647 h 333"/>
              <a:gd name="T10" fmla="*/ 2147483647 w 477"/>
              <a:gd name="T11" fmla="*/ 2147483647 h 333"/>
              <a:gd name="T12" fmla="*/ 2147483647 w 477"/>
              <a:gd name="T13" fmla="*/ 2147483647 h 333"/>
              <a:gd name="T14" fmla="*/ 2147483647 w 477"/>
              <a:gd name="T15" fmla="*/ 2147483647 h 333"/>
              <a:gd name="T16" fmla="*/ 2147483647 w 477"/>
              <a:gd name="T17" fmla="*/ 2147483647 h 333"/>
              <a:gd name="T18" fmla="*/ 2147483647 w 477"/>
              <a:gd name="T19" fmla="*/ 2147483647 h 3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77" h="333">
                <a:moveTo>
                  <a:pt x="0" y="329"/>
                </a:moveTo>
                <a:cubicBezTo>
                  <a:pt x="6" y="329"/>
                  <a:pt x="12" y="329"/>
                  <a:pt x="23" y="329"/>
                </a:cubicBezTo>
                <a:cubicBezTo>
                  <a:pt x="34" y="329"/>
                  <a:pt x="45" y="333"/>
                  <a:pt x="68" y="329"/>
                </a:cubicBezTo>
                <a:cubicBezTo>
                  <a:pt x="91" y="325"/>
                  <a:pt x="129" y="317"/>
                  <a:pt x="159" y="306"/>
                </a:cubicBezTo>
                <a:cubicBezTo>
                  <a:pt x="189" y="295"/>
                  <a:pt x="224" y="287"/>
                  <a:pt x="250" y="261"/>
                </a:cubicBezTo>
                <a:cubicBezTo>
                  <a:pt x="276" y="235"/>
                  <a:pt x="299" y="190"/>
                  <a:pt x="318" y="148"/>
                </a:cubicBezTo>
                <a:cubicBezTo>
                  <a:pt x="337" y="106"/>
                  <a:pt x="348" y="0"/>
                  <a:pt x="363" y="11"/>
                </a:cubicBezTo>
                <a:cubicBezTo>
                  <a:pt x="378" y="22"/>
                  <a:pt x="398" y="167"/>
                  <a:pt x="409" y="216"/>
                </a:cubicBezTo>
                <a:cubicBezTo>
                  <a:pt x="420" y="265"/>
                  <a:pt x="420" y="287"/>
                  <a:pt x="431" y="306"/>
                </a:cubicBezTo>
                <a:cubicBezTo>
                  <a:pt x="442" y="325"/>
                  <a:pt x="469" y="325"/>
                  <a:pt x="477" y="329"/>
                </a:cubicBezTo>
              </a:path>
            </a:pathLst>
          </a:custGeom>
          <a:noFill/>
          <a:ln w="25560" cap="sq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 rot="1500000">
            <a:off x="3490727" y="5232209"/>
            <a:ext cx="160337" cy="533400"/>
          </a:xfrm>
          <a:prstGeom prst="upDownArrow">
            <a:avLst>
              <a:gd name="adj1" fmla="val 50000"/>
              <a:gd name="adj2" fmla="val 50101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dirty="0">
              <a:solidFill>
                <a:srgbClr val="FFFFFF"/>
              </a:solidFill>
              <a:ea typeface="Microsoft YaHei" charset="-122"/>
            </a:endParaRPr>
          </a:p>
        </p:txBody>
      </p:sp>
      <p:sp>
        <p:nvSpPr>
          <p:cNvPr id="55" name="Freeform 6"/>
          <p:cNvSpPr>
            <a:spLocks noChangeArrowheads="1"/>
          </p:cNvSpPr>
          <p:nvPr/>
        </p:nvSpPr>
        <p:spPr bwMode="auto">
          <a:xfrm rot="493025" flipH="1">
            <a:off x="5602906" y="6081300"/>
            <a:ext cx="292100" cy="290512"/>
          </a:xfrm>
          <a:custGeom>
            <a:avLst/>
            <a:gdLst>
              <a:gd name="T0" fmla="*/ 0 w 477"/>
              <a:gd name="T1" fmla="*/ 2147483647 h 333"/>
              <a:gd name="T2" fmla="*/ 2147483647 w 477"/>
              <a:gd name="T3" fmla="*/ 2147483647 h 333"/>
              <a:gd name="T4" fmla="*/ 2147483647 w 477"/>
              <a:gd name="T5" fmla="*/ 2147483647 h 333"/>
              <a:gd name="T6" fmla="*/ 2147483647 w 477"/>
              <a:gd name="T7" fmla="*/ 2147483647 h 333"/>
              <a:gd name="T8" fmla="*/ 2147483647 w 477"/>
              <a:gd name="T9" fmla="*/ 2147483647 h 333"/>
              <a:gd name="T10" fmla="*/ 2147483647 w 477"/>
              <a:gd name="T11" fmla="*/ 2147483647 h 333"/>
              <a:gd name="T12" fmla="*/ 2147483647 w 477"/>
              <a:gd name="T13" fmla="*/ 2147483647 h 333"/>
              <a:gd name="T14" fmla="*/ 2147483647 w 477"/>
              <a:gd name="T15" fmla="*/ 2147483647 h 333"/>
              <a:gd name="T16" fmla="*/ 2147483647 w 477"/>
              <a:gd name="T17" fmla="*/ 2147483647 h 333"/>
              <a:gd name="T18" fmla="*/ 2147483647 w 477"/>
              <a:gd name="T19" fmla="*/ 2147483647 h 3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77" h="333">
                <a:moveTo>
                  <a:pt x="0" y="329"/>
                </a:moveTo>
                <a:cubicBezTo>
                  <a:pt x="6" y="329"/>
                  <a:pt x="12" y="329"/>
                  <a:pt x="23" y="329"/>
                </a:cubicBezTo>
                <a:cubicBezTo>
                  <a:pt x="34" y="329"/>
                  <a:pt x="45" y="333"/>
                  <a:pt x="68" y="329"/>
                </a:cubicBezTo>
                <a:cubicBezTo>
                  <a:pt x="91" y="325"/>
                  <a:pt x="129" y="317"/>
                  <a:pt x="159" y="306"/>
                </a:cubicBezTo>
                <a:cubicBezTo>
                  <a:pt x="189" y="295"/>
                  <a:pt x="224" y="287"/>
                  <a:pt x="250" y="261"/>
                </a:cubicBezTo>
                <a:cubicBezTo>
                  <a:pt x="276" y="235"/>
                  <a:pt x="299" y="190"/>
                  <a:pt x="318" y="148"/>
                </a:cubicBezTo>
                <a:cubicBezTo>
                  <a:pt x="337" y="106"/>
                  <a:pt x="348" y="0"/>
                  <a:pt x="363" y="11"/>
                </a:cubicBezTo>
                <a:cubicBezTo>
                  <a:pt x="378" y="22"/>
                  <a:pt x="398" y="167"/>
                  <a:pt x="409" y="216"/>
                </a:cubicBezTo>
                <a:cubicBezTo>
                  <a:pt x="420" y="265"/>
                  <a:pt x="420" y="287"/>
                  <a:pt x="431" y="306"/>
                </a:cubicBezTo>
                <a:cubicBezTo>
                  <a:pt x="442" y="325"/>
                  <a:pt x="469" y="325"/>
                  <a:pt x="477" y="329"/>
                </a:cubicBezTo>
              </a:path>
            </a:pathLst>
          </a:custGeom>
          <a:noFill/>
          <a:ln w="25560" cap="sq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" name="Freeform 8"/>
          <p:cNvSpPr>
            <a:spLocks noChangeArrowheads="1"/>
          </p:cNvSpPr>
          <p:nvPr/>
        </p:nvSpPr>
        <p:spPr bwMode="auto">
          <a:xfrm rot="5400000">
            <a:off x="7358236" y="5861818"/>
            <a:ext cx="179388" cy="107950"/>
          </a:xfrm>
          <a:custGeom>
            <a:avLst/>
            <a:gdLst>
              <a:gd name="T0" fmla="*/ 2147483647 w 1815"/>
              <a:gd name="T1" fmla="*/ 2147483647 h 454"/>
              <a:gd name="T2" fmla="*/ 2147483647 w 1815"/>
              <a:gd name="T3" fmla="*/ 0 h 454"/>
              <a:gd name="T4" fmla="*/ 2147483647 w 1815"/>
              <a:gd name="T5" fmla="*/ 2147483647 h 454"/>
              <a:gd name="T6" fmla="*/ 2147483647 w 1815"/>
              <a:gd name="T7" fmla="*/ 0 h 454"/>
              <a:gd name="T8" fmla="*/ 2147483647 w 1815"/>
              <a:gd name="T9" fmla="*/ 2147483647 h 454"/>
              <a:gd name="T10" fmla="*/ 2147483647 w 1815"/>
              <a:gd name="T11" fmla="*/ 0 h 454"/>
              <a:gd name="T12" fmla="*/ 2147483647 w 1815"/>
              <a:gd name="T13" fmla="*/ 2147483647 h 454"/>
              <a:gd name="T14" fmla="*/ 2147483647 w 1815"/>
              <a:gd name="T15" fmla="*/ 0 h 454"/>
              <a:gd name="T16" fmla="*/ 0 w 1815"/>
              <a:gd name="T17" fmla="*/ 2147483647 h 4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15" h="454">
                <a:moveTo>
                  <a:pt x="1815" y="454"/>
                </a:moveTo>
                <a:cubicBezTo>
                  <a:pt x="1739" y="227"/>
                  <a:pt x="1664" y="0"/>
                  <a:pt x="1588" y="0"/>
                </a:cubicBezTo>
                <a:cubicBezTo>
                  <a:pt x="1512" y="0"/>
                  <a:pt x="1437" y="454"/>
                  <a:pt x="1361" y="454"/>
                </a:cubicBezTo>
                <a:cubicBezTo>
                  <a:pt x="1285" y="454"/>
                  <a:pt x="1210" y="0"/>
                  <a:pt x="1134" y="0"/>
                </a:cubicBezTo>
                <a:cubicBezTo>
                  <a:pt x="1058" y="0"/>
                  <a:pt x="982" y="454"/>
                  <a:pt x="907" y="454"/>
                </a:cubicBezTo>
                <a:cubicBezTo>
                  <a:pt x="832" y="454"/>
                  <a:pt x="756" y="0"/>
                  <a:pt x="681" y="0"/>
                </a:cubicBezTo>
                <a:cubicBezTo>
                  <a:pt x="606" y="0"/>
                  <a:pt x="530" y="454"/>
                  <a:pt x="454" y="454"/>
                </a:cubicBezTo>
                <a:cubicBezTo>
                  <a:pt x="378" y="454"/>
                  <a:pt x="303" y="0"/>
                  <a:pt x="227" y="0"/>
                </a:cubicBezTo>
                <a:cubicBezTo>
                  <a:pt x="151" y="0"/>
                  <a:pt x="38" y="379"/>
                  <a:pt x="0" y="454"/>
                </a:cubicBezTo>
              </a:path>
            </a:pathLst>
          </a:custGeom>
          <a:noFill/>
          <a:ln w="1260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" name="AutoShape 9"/>
          <p:cNvSpPr>
            <a:spLocks noChangeArrowheads="1"/>
          </p:cNvSpPr>
          <p:nvPr/>
        </p:nvSpPr>
        <p:spPr bwMode="auto">
          <a:xfrm rot="16260000">
            <a:off x="7191549" y="6249032"/>
            <a:ext cx="446087" cy="104775"/>
          </a:xfrm>
          <a:prstGeom prst="rightArrow">
            <a:avLst>
              <a:gd name="adj1" fmla="val 36259"/>
              <a:gd name="adj2" fmla="val 66663"/>
            </a:avLst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dirty="0">
              <a:solidFill>
                <a:srgbClr val="FFFFFF"/>
              </a:solidFill>
              <a:ea typeface="Microsoft YaHei" charset="-122"/>
            </a:endParaRP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7392367" y="6097426"/>
            <a:ext cx="7080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en-US" sz="1400" b="1" dirty="0" smtClean="0">
                <a:solidFill>
                  <a:srgbClr val="FF0000"/>
                </a:solidFill>
                <a:ea typeface="Microsoft YaHei" charset="-122"/>
                <a:cs typeface="Arial" charset="0"/>
              </a:rPr>
              <a:t>Laser</a:t>
            </a:r>
            <a:endParaRPr lang="en-US" sz="1400" b="1" dirty="0">
              <a:solidFill>
                <a:srgbClr val="FF0000"/>
              </a:solidFill>
              <a:ea typeface="Microsoft YaHei" charset="-122"/>
              <a:cs typeface="Arial" charset="0"/>
            </a:endParaRPr>
          </a:p>
        </p:txBody>
      </p:sp>
      <p:sp>
        <p:nvSpPr>
          <p:cNvPr id="60" name="AutoShape 13"/>
          <p:cNvSpPr>
            <a:spLocks noChangeArrowheads="1"/>
          </p:cNvSpPr>
          <p:nvPr/>
        </p:nvSpPr>
        <p:spPr bwMode="auto">
          <a:xfrm rot="11295680">
            <a:off x="5408426" y="5905028"/>
            <a:ext cx="790575" cy="71437"/>
          </a:xfrm>
          <a:prstGeom prst="rightArrow">
            <a:avLst>
              <a:gd name="adj1" fmla="val 51120"/>
              <a:gd name="adj2" fmla="val 75572"/>
            </a:avLst>
          </a:prstGeom>
          <a:solidFill>
            <a:schemeClr val="accent3">
              <a:lumMod val="50000"/>
            </a:schemeClr>
          </a:solidFill>
          <a:ln w="9360" cap="sq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rot="10800000"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dirty="0">
              <a:solidFill>
                <a:srgbClr val="FFFFFF"/>
              </a:solidFill>
              <a:ea typeface="Microsoft YaHei" charset="-122"/>
            </a:endParaRPr>
          </a:p>
        </p:txBody>
      </p:sp>
      <p:cxnSp>
        <p:nvCxnSpPr>
          <p:cNvPr id="61" name="Gerade Verbindung mit Pfeil 60"/>
          <p:cNvCxnSpPr/>
          <p:nvPr/>
        </p:nvCxnSpPr>
        <p:spPr>
          <a:xfrm flipH="1">
            <a:off x="3959932" y="3588865"/>
            <a:ext cx="421382" cy="9562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Textfeld 61"/>
          <p:cNvSpPr txBox="1">
            <a:spLocks noChangeArrowheads="1"/>
          </p:cNvSpPr>
          <p:nvPr/>
        </p:nvSpPr>
        <p:spPr bwMode="auto">
          <a:xfrm>
            <a:off x="3878076" y="3337247"/>
            <a:ext cx="13716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latin typeface="+mn-lt"/>
              </a:rPr>
              <a:t>Deflector Cavity</a:t>
            </a:r>
            <a:endParaRPr lang="en-US" sz="1400" b="1" dirty="0">
              <a:latin typeface="+mn-lt"/>
            </a:endParaRPr>
          </a:p>
        </p:txBody>
      </p:sp>
      <p:sp>
        <p:nvSpPr>
          <p:cNvPr id="69" name="Freeform 6"/>
          <p:cNvSpPr>
            <a:spLocks noChangeArrowheads="1"/>
          </p:cNvSpPr>
          <p:nvPr/>
        </p:nvSpPr>
        <p:spPr bwMode="auto">
          <a:xfrm rot="493025" flipH="1">
            <a:off x="3835178" y="5464607"/>
            <a:ext cx="292100" cy="290512"/>
          </a:xfrm>
          <a:custGeom>
            <a:avLst/>
            <a:gdLst>
              <a:gd name="T0" fmla="*/ 0 w 477"/>
              <a:gd name="T1" fmla="*/ 2147483647 h 333"/>
              <a:gd name="T2" fmla="*/ 2147483647 w 477"/>
              <a:gd name="T3" fmla="*/ 2147483647 h 333"/>
              <a:gd name="T4" fmla="*/ 2147483647 w 477"/>
              <a:gd name="T5" fmla="*/ 2147483647 h 333"/>
              <a:gd name="T6" fmla="*/ 2147483647 w 477"/>
              <a:gd name="T7" fmla="*/ 2147483647 h 333"/>
              <a:gd name="T8" fmla="*/ 2147483647 w 477"/>
              <a:gd name="T9" fmla="*/ 2147483647 h 333"/>
              <a:gd name="T10" fmla="*/ 2147483647 w 477"/>
              <a:gd name="T11" fmla="*/ 2147483647 h 333"/>
              <a:gd name="T12" fmla="*/ 2147483647 w 477"/>
              <a:gd name="T13" fmla="*/ 2147483647 h 333"/>
              <a:gd name="T14" fmla="*/ 2147483647 w 477"/>
              <a:gd name="T15" fmla="*/ 2147483647 h 333"/>
              <a:gd name="T16" fmla="*/ 2147483647 w 477"/>
              <a:gd name="T17" fmla="*/ 2147483647 h 333"/>
              <a:gd name="T18" fmla="*/ 2147483647 w 477"/>
              <a:gd name="T19" fmla="*/ 2147483647 h 3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77" h="333">
                <a:moveTo>
                  <a:pt x="0" y="329"/>
                </a:moveTo>
                <a:cubicBezTo>
                  <a:pt x="6" y="329"/>
                  <a:pt x="12" y="329"/>
                  <a:pt x="23" y="329"/>
                </a:cubicBezTo>
                <a:cubicBezTo>
                  <a:pt x="34" y="329"/>
                  <a:pt x="45" y="333"/>
                  <a:pt x="68" y="329"/>
                </a:cubicBezTo>
                <a:cubicBezTo>
                  <a:pt x="91" y="325"/>
                  <a:pt x="129" y="317"/>
                  <a:pt x="159" y="306"/>
                </a:cubicBezTo>
                <a:cubicBezTo>
                  <a:pt x="189" y="295"/>
                  <a:pt x="224" y="287"/>
                  <a:pt x="250" y="261"/>
                </a:cubicBezTo>
                <a:cubicBezTo>
                  <a:pt x="276" y="235"/>
                  <a:pt x="299" y="190"/>
                  <a:pt x="318" y="148"/>
                </a:cubicBezTo>
                <a:cubicBezTo>
                  <a:pt x="337" y="106"/>
                  <a:pt x="348" y="0"/>
                  <a:pt x="363" y="11"/>
                </a:cubicBezTo>
                <a:cubicBezTo>
                  <a:pt x="378" y="22"/>
                  <a:pt x="398" y="167"/>
                  <a:pt x="409" y="216"/>
                </a:cubicBezTo>
                <a:cubicBezTo>
                  <a:pt x="420" y="265"/>
                  <a:pt x="420" y="287"/>
                  <a:pt x="431" y="306"/>
                </a:cubicBezTo>
                <a:cubicBezTo>
                  <a:pt x="442" y="325"/>
                  <a:pt x="469" y="325"/>
                  <a:pt x="477" y="329"/>
                </a:cubicBezTo>
              </a:path>
            </a:pathLst>
          </a:custGeom>
          <a:noFill/>
          <a:ln w="25560" cap="sq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3515364" y="898853"/>
            <a:ext cx="3468740" cy="1440445"/>
            <a:chOff x="287524" y="1160748"/>
            <a:chExt cx="3468740" cy="1440445"/>
          </a:xfrm>
        </p:grpSpPr>
        <p:sp>
          <p:nvSpPr>
            <p:cNvPr id="73" name="Rechteck 72"/>
            <p:cNvSpPr/>
            <p:nvPr/>
          </p:nvSpPr>
          <p:spPr>
            <a:xfrm>
              <a:off x="298733" y="1160748"/>
              <a:ext cx="3457531" cy="1440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4" name="Gruppieren 73"/>
            <p:cNvGrpSpPr/>
            <p:nvPr/>
          </p:nvGrpSpPr>
          <p:grpSpPr>
            <a:xfrm>
              <a:off x="1187624" y="1518308"/>
              <a:ext cx="1512168" cy="434528"/>
              <a:chOff x="3635896" y="1736812"/>
              <a:chExt cx="1512168" cy="434528"/>
            </a:xfrm>
          </p:grpSpPr>
          <p:grpSp>
            <p:nvGrpSpPr>
              <p:cNvPr id="75" name="Gruppieren 74"/>
              <p:cNvGrpSpPr/>
              <p:nvPr/>
            </p:nvGrpSpPr>
            <p:grpSpPr>
              <a:xfrm>
                <a:off x="3635896" y="1736812"/>
                <a:ext cx="292100" cy="434528"/>
                <a:chOff x="3635896" y="1736812"/>
                <a:chExt cx="292100" cy="434528"/>
              </a:xfrm>
            </p:grpSpPr>
            <p:sp>
              <p:nvSpPr>
                <p:cNvPr id="82" name="Freeform 14"/>
                <p:cNvSpPr>
                  <a:spLocks noChangeArrowheads="1"/>
                </p:cNvSpPr>
                <p:nvPr/>
              </p:nvSpPr>
              <p:spPr bwMode="auto">
                <a:xfrm flipH="1">
                  <a:off x="3635896" y="1880828"/>
                  <a:ext cx="292100" cy="290512"/>
                </a:xfrm>
                <a:custGeom>
                  <a:avLst/>
                  <a:gdLst>
                    <a:gd name="T0" fmla="*/ 0 w 477"/>
                    <a:gd name="T1" fmla="*/ 2147483647 h 333"/>
                    <a:gd name="T2" fmla="*/ 2147483647 w 477"/>
                    <a:gd name="T3" fmla="*/ 2147483647 h 333"/>
                    <a:gd name="T4" fmla="*/ 2147483647 w 477"/>
                    <a:gd name="T5" fmla="*/ 2147483647 h 333"/>
                    <a:gd name="T6" fmla="*/ 2147483647 w 477"/>
                    <a:gd name="T7" fmla="*/ 2147483647 h 333"/>
                    <a:gd name="T8" fmla="*/ 2147483647 w 477"/>
                    <a:gd name="T9" fmla="*/ 2147483647 h 333"/>
                    <a:gd name="T10" fmla="*/ 2147483647 w 477"/>
                    <a:gd name="T11" fmla="*/ 2147483647 h 333"/>
                    <a:gd name="T12" fmla="*/ 2147483647 w 477"/>
                    <a:gd name="T13" fmla="*/ 2147483647 h 333"/>
                    <a:gd name="T14" fmla="*/ 2147483647 w 477"/>
                    <a:gd name="T15" fmla="*/ 2147483647 h 333"/>
                    <a:gd name="T16" fmla="*/ 2147483647 w 477"/>
                    <a:gd name="T17" fmla="*/ 2147483647 h 333"/>
                    <a:gd name="T18" fmla="*/ 2147483647 w 477"/>
                    <a:gd name="T19" fmla="*/ 2147483647 h 3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77" h="333">
                      <a:moveTo>
                        <a:pt x="0" y="329"/>
                      </a:moveTo>
                      <a:cubicBezTo>
                        <a:pt x="6" y="329"/>
                        <a:pt x="12" y="329"/>
                        <a:pt x="23" y="329"/>
                      </a:cubicBezTo>
                      <a:cubicBezTo>
                        <a:pt x="34" y="329"/>
                        <a:pt x="45" y="333"/>
                        <a:pt x="68" y="329"/>
                      </a:cubicBezTo>
                      <a:cubicBezTo>
                        <a:pt x="91" y="325"/>
                        <a:pt x="129" y="317"/>
                        <a:pt x="159" y="306"/>
                      </a:cubicBezTo>
                      <a:cubicBezTo>
                        <a:pt x="189" y="295"/>
                        <a:pt x="224" y="287"/>
                        <a:pt x="250" y="261"/>
                      </a:cubicBezTo>
                      <a:cubicBezTo>
                        <a:pt x="276" y="235"/>
                        <a:pt x="299" y="190"/>
                        <a:pt x="318" y="148"/>
                      </a:cubicBezTo>
                      <a:cubicBezTo>
                        <a:pt x="337" y="106"/>
                        <a:pt x="348" y="0"/>
                        <a:pt x="363" y="11"/>
                      </a:cubicBezTo>
                      <a:cubicBezTo>
                        <a:pt x="378" y="22"/>
                        <a:pt x="398" y="167"/>
                        <a:pt x="409" y="216"/>
                      </a:cubicBezTo>
                      <a:cubicBezTo>
                        <a:pt x="420" y="265"/>
                        <a:pt x="420" y="287"/>
                        <a:pt x="431" y="306"/>
                      </a:cubicBezTo>
                      <a:cubicBezTo>
                        <a:pt x="442" y="325"/>
                        <a:pt x="469" y="325"/>
                        <a:pt x="477" y="329"/>
                      </a:cubicBezTo>
                    </a:path>
                  </a:pathLst>
                </a:custGeom>
                <a:noFill/>
                <a:ln w="38100" cap="rnd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cxnSp>
              <p:nvCxnSpPr>
                <p:cNvPr id="83" name="Gerade Verbindung mit Pfeil 82"/>
                <p:cNvCxnSpPr/>
                <p:nvPr/>
              </p:nvCxnSpPr>
              <p:spPr>
                <a:xfrm flipV="1">
                  <a:off x="3635896" y="1736812"/>
                  <a:ext cx="0" cy="432048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uppieren 75"/>
              <p:cNvGrpSpPr/>
              <p:nvPr/>
            </p:nvGrpSpPr>
            <p:grpSpPr>
              <a:xfrm>
                <a:off x="4243896" y="1736812"/>
                <a:ext cx="292100" cy="434528"/>
                <a:chOff x="4243896" y="1736812"/>
                <a:chExt cx="292100" cy="434528"/>
              </a:xfrm>
            </p:grpSpPr>
            <p:sp>
              <p:nvSpPr>
                <p:cNvPr id="80" name="Freeform 14"/>
                <p:cNvSpPr>
                  <a:spLocks noChangeArrowheads="1"/>
                </p:cNvSpPr>
                <p:nvPr/>
              </p:nvSpPr>
              <p:spPr bwMode="auto">
                <a:xfrm flipH="1">
                  <a:off x="4243896" y="1880828"/>
                  <a:ext cx="292100" cy="290512"/>
                </a:xfrm>
                <a:custGeom>
                  <a:avLst/>
                  <a:gdLst>
                    <a:gd name="T0" fmla="*/ 0 w 477"/>
                    <a:gd name="T1" fmla="*/ 2147483647 h 333"/>
                    <a:gd name="T2" fmla="*/ 2147483647 w 477"/>
                    <a:gd name="T3" fmla="*/ 2147483647 h 333"/>
                    <a:gd name="T4" fmla="*/ 2147483647 w 477"/>
                    <a:gd name="T5" fmla="*/ 2147483647 h 333"/>
                    <a:gd name="T6" fmla="*/ 2147483647 w 477"/>
                    <a:gd name="T7" fmla="*/ 2147483647 h 333"/>
                    <a:gd name="T8" fmla="*/ 2147483647 w 477"/>
                    <a:gd name="T9" fmla="*/ 2147483647 h 333"/>
                    <a:gd name="T10" fmla="*/ 2147483647 w 477"/>
                    <a:gd name="T11" fmla="*/ 2147483647 h 333"/>
                    <a:gd name="T12" fmla="*/ 2147483647 w 477"/>
                    <a:gd name="T13" fmla="*/ 2147483647 h 333"/>
                    <a:gd name="T14" fmla="*/ 2147483647 w 477"/>
                    <a:gd name="T15" fmla="*/ 2147483647 h 333"/>
                    <a:gd name="T16" fmla="*/ 2147483647 w 477"/>
                    <a:gd name="T17" fmla="*/ 2147483647 h 333"/>
                    <a:gd name="T18" fmla="*/ 2147483647 w 477"/>
                    <a:gd name="T19" fmla="*/ 2147483647 h 3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77" h="333">
                      <a:moveTo>
                        <a:pt x="0" y="329"/>
                      </a:moveTo>
                      <a:cubicBezTo>
                        <a:pt x="6" y="329"/>
                        <a:pt x="12" y="329"/>
                        <a:pt x="23" y="329"/>
                      </a:cubicBezTo>
                      <a:cubicBezTo>
                        <a:pt x="34" y="329"/>
                        <a:pt x="45" y="333"/>
                        <a:pt x="68" y="329"/>
                      </a:cubicBezTo>
                      <a:cubicBezTo>
                        <a:pt x="91" y="325"/>
                        <a:pt x="129" y="317"/>
                        <a:pt x="159" y="306"/>
                      </a:cubicBezTo>
                      <a:cubicBezTo>
                        <a:pt x="189" y="295"/>
                        <a:pt x="224" y="287"/>
                        <a:pt x="250" y="261"/>
                      </a:cubicBezTo>
                      <a:cubicBezTo>
                        <a:pt x="276" y="235"/>
                        <a:pt x="299" y="190"/>
                        <a:pt x="318" y="148"/>
                      </a:cubicBezTo>
                      <a:cubicBezTo>
                        <a:pt x="337" y="106"/>
                        <a:pt x="348" y="0"/>
                        <a:pt x="363" y="11"/>
                      </a:cubicBezTo>
                      <a:cubicBezTo>
                        <a:pt x="378" y="22"/>
                        <a:pt x="398" y="167"/>
                        <a:pt x="409" y="216"/>
                      </a:cubicBezTo>
                      <a:cubicBezTo>
                        <a:pt x="420" y="265"/>
                        <a:pt x="420" y="287"/>
                        <a:pt x="431" y="306"/>
                      </a:cubicBezTo>
                      <a:cubicBezTo>
                        <a:pt x="442" y="325"/>
                        <a:pt x="469" y="325"/>
                        <a:pt x="477" y="329"/>
                      </a:cubicBezTo>
                    </a:path>
                  </a:pathLst>
                </a:custGeom>
                <a:noFill/>
                <a:ln w="38100" cap="rnd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cxnSp>
              <p:nvCxnSpPr>
                <p:cNvPr id="81" name="Gerade Verbindung mit Pfeil 80"/>
                <p:cNvCxnSpPr/>
                <p:nvPr/>
              </p:nvCxnSpPr>
              <p:spPr>
                <a:xfrm flipV="1">
                  <a:off x="4247964" y="1736812"/>
                  <a:ext cx="0" cy="432048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uppieren 76"/>
              <p:cNvGrpSpPr/>
              <p:nvPr/>
            </p:nvGrpSpPr>
            <p:grpSpPr>
              <a:xfrm>
                <a:off x="4855964" y="1736812"/>
                <a:ext cx="292100" cy="432048"/>
                <a:chOff x="4824028" y="1772816"/>
                <a:chExt cx="292100" cy="432048"/>
              </a:xfrm>
            </p:grpSpPr>
            <p:sp>
              <p:nvSpPr>
                <p:cNvPr id="78" name="Freeform 14"/>
                <p:cNvSpPr>
                  <a:spLocks noChangeArrowheads="1"/>
                </p:cNvSpPr>
                <p:nvPr/>
              </p:nvSpPr>
              <p:spPr bwMode="auto">
                <a:xfrm flipH="1">
                  <a:off x="4824028" y="1914352"/>
                  <a:ext cx="292100" cy="290512"/>
                </a:xfrm>
                <a:custGeom>
                  <a:avLst/>
                  <a:gdLst>
                    <a:gd name="T0" fmla="*/ 0 w 477"/>
                    <a:gd name="T1" fmla="*/ 2147483647 h 333"/>
                    <a:gd name="T2" fmla="*/ 2147483647 w 477"/>
                    <a:gd name="T3" fmla="*/ 2147483647 h 333"/>
                    <a:gd name="T4" fmla="*/ 2147483647 w 477"/>
                    <a:gd name="T5" fmla="*/ 2147483647 h 333"/>
                    <a:gd name="T6" fmla="*/ 2147483647 w 477"/>
                    <a:gd name="T7" fmla="*/ 2147483647 h 333"/>
                    <a:gd name="T8" fmla="*/ 2147483647 w 477"/>
                    <a:gd name="T9" fmla="*/ 2147483647 h 333"/>
                    <a:gd name="T10" fmla="*/ 2147483647 w 477"/>
                    <a:gd name="T11" fmla="*/ 2147483647 h 333"/>
                    <a:gd name="T12" fmla="*/ 2147483647 w 477"/>
                    <a:gd name="T13" fmla="*/ 2147483647 h 333"/>
                    <a:gd name="T14" fmla="*/ 2147483647 w 477"/>
                    <a:gd name="T15" fmla="*/ 2147483647 h 333"/>
                    <a:gd name="T16" fmla="*/ 2147483647 w 477"/>
                    <a:gd name="T17" fmla="*/ 2147483647 h 333"/>
                    <a:gd name="T18" fmla="*/ 2147483647 w 477"/>
                    <a:gd name="T19" fmla="*/ 2147483647 h 3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77" h="333">
                      <a:moveTo>
                        <a:pt x="0" y="329"/>
                      </a:moveTo>
                      <a:cubicBezTo>
                        <a:pt x="6" y="329"/>
                        <a:pt x="12" y="329"/>
                        <a:pt x="23" y="329"/>
                      </a:cubicBezTo>
                      <a:cubicBezTo>
                        <a:pt x="34" y="329"/>
                        <a:pt x="45" y="333"/>
                        <a:pt x="68" y="329"/>
                      </a:cubicBezTo>
                      <a:cubicBezTo>
                        <a:pt x="91" y="325"/>
                        <a:pt x="129" y="317"/>
                        <a:pt x="159" y="306"/>
                      </a:cubicBezTo>
                      <a:cubicBezTo>
                        <a:pt x="189" y="295"/>
                        <a:pt x="224" y="287"/>
                        <a:pt x="250" y="261"/>
                      </a:cubicBezTo>
                      <a:cubicBezTo>
                        <a:pt x="276" y="235"/>
                        <a:pt x="299" y="190"/>
                        <a:pt x="318" y="148"/>
                      </a:cubicBezTo>
                      <a:cubicBezTo>
                        <a:pt x="337" y="106"/>
                        <a:pt x="348" y="0"/>
                        <a:pt x="363" y="11"/>
                      </a:cubicBezTo>
                      <a:cubicBezTo>
                        <a:pt x="378" y="22"/>
                        <a:pt x="398" y="167"/>
                        <a:pt x="409" y="216"/>
                      </a:cubicBezTo>
                      <a:cubicBezTo>
                        <a:pt x="420" y="265"/>
                        <a:pt x="420" y="287"/>
                        <a:pt x="431" y="306"/>
                      </a:cubicBezTo>
                      <a:cubicBezTo>
                        <a:pt x="442" y="325"/>
                        <a:pt x="469" y="325"/>
                        <a:pt x="477" y="329"/>
                      </a:cubicBezTo>
                    </a:path>
                  </a:pathLst>
                </a:custGeom>
                <a:noFill/>
                <a:ln w="38100" cap="rnd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cxnSp>
              <p:nvCxnSpPr>
                <p:cNvPr id="79" name="Gerade Verbindung mit Pfeil 78"/>
                <p:cNvCxnSpPr/>
                <p:nvPr/>
              </p:nvCxnSpPr>
              <p:spPr>
                <a:xfrm flipV="1">
                  <a:off x="4824028" y="1772816"/>
                  <a:ext cx="0" cy="432048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4" name="Textfeld 83"/>
            <p:cNvSpPr txBox="1"/>
            <p:nvPr/>
          </p:nvSpPr>
          <p:spPr>
            <a:xfrm>
              <a:off x="287524" y="1178453"/>
              <a:ext cx="29688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Generation of short electron bunches:</a:t>
              </a:r>
              <a:endParaRPr lang="en-US" sz="1400" dirty="0"/>
            </a:p>
          </p:txBody>
        </p:sp>
        <p:sp>
          <p:nvSpPr>
            <p:cNvPr id="85" name="Textfeld 84"/>
            <p:cNvSpPr txBox="1"/>
            <p:nvPr/>
          </p:nvSpPr>
          <p:spPr>
            <a:xfrm>
              <a:off x="298734" y="2077688"/>
              <a:ext cx="34575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Laser pulse (red), Electron bunch (green), synchronously with RF</a:t>
              </a:r>
              <a:endParaRPr lang="en-US" sz="1400" dirty="0"/>
            </a:p>
          </p:txBody>
        </p:sp>
      </p:grpSp>
      <p:sp>
        <p:nvSpPr>
          <p:cNvPr id="86" name="Textfeld 85"/>
          <p:cNvSpPr txBox="1">
            <a:spLocks noChangeArrowheads="1"/>
          </p:cNvSpPr>
          <p:nvPr/>
        </p:nvSpPr>
        <p:spPr bwMode="auto">
          <a:xfrm>
            <a:off x="5436183" y="2456892"/>
            <a:ext cx="15120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400" b="1" dirty="0" smtClean="0">
                <a:latin typeface="+mn-lt"/>
              </a:rPr>
              <a:t>Electron Gun</a:t>
            </a:r>
            <a:endParaRPr lang="en-US" sz="1400" b="1" dirty="0">
              <a:latin typeface="+mn-lt"/>
            </a:endParaRPr>
          </a:p>
        </p:txBody>
      </p:sp>
      <p:cxnSp>
        <p:nvCxnSpPr>
          <p:cNvPr id="87" name="Gerade Verbindung mit Pfeil 86"/>
          <p:cNvCxnSpPr/>
          <p:nvPr/>
        </p:nvCxnSpPr>
        <p:spPr>
          <a:xfrm>
            <a:off x="6728540" y="2813117"/>
            <a:ext cx="291732" cy="2918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Abgerundetes Rechteck 6"/>
          <p:cNvSpPr/>
          <p:nvPr/>
        </p:nvSpPr>
        <p:spPr>
          <a:xfrm>
            <a:off x="1753785" y="2288987"/>
            <a:ext cx="926200" cy="52413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 rot="16200000">
            <a:off x="1760972" y="3589248"/>
            <a:ext cx="365472" cy="3313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Pfeil nach rechts 87"/>
          <p:cNvSpPr/>
          <p:nvPr/>
        </p:nvSpPr>
        <p:spPr>
          <a:xfrm rot="10800000">
            <a:off x="1650244" y="2931569"/>
            <a:ext cx="365472" cy="3313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/>
          <p:cNvGrpSpPr/>
          <p:nvPr/>
        </p:nvGrpSpPr>
        <p:grpSpPr>
          <a:xfrm>
            <a:off x="1943708" y="3231200"/>
            <a:ext cx="518695" cy="413823"/>
            <a:chOff x="1985043" y="3653171"/>
            <a:chExt cx="518695" cy="413823"/>
          </a:xfrm>
        </p:grpSpPr>
        <p:sp>
          <p:nvSpPr>
            <p:cNvPr id="3" name="Rechteck 2"/>
            <p:cNvSpPr/>
            <p:nvPr/>
          </p:nvSpPr>
          <p:spPr>
            <a:xfrm>
              <a:off x="2123728" y="3653171"/>
              <a:ext cx="252028" cy="4138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" name="Gerade Verbindung 10"/>
            <p:cNvCxnSpPr/>
            <p:nvPr/>
          </p:nvCxnSpPr>
          <p:spPr>
            <a:xfrm>
              <a:off x="1985043" y="3873115"/>
              <a:ext cx="205362" cy="7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/>
          </p:nvCxnSpPr>
          <p:spPr>
            <a:xfrm>
              <a:off x="2298376" y="3882194"/>
              <a:ext cx="205362" cy="7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 flipV="1">
              <a:off x="2298376" y="3726904"/>
              <a:ext cx="0" cy="278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/>
            <p:cNvCxnSpPr/>
            <p:nvPr/>
          </p:nvCxnSpPr>
          <p:spPr>
            <a:xfrm flipV="1">
              <a:off x="2195736" y="3726904"/>
              <a:ext cx="0" cy="278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Gerade Verbindung 18"/>
          <p:cNvCxnSpPr/>
          <p:nvPr/>
        </p:nvCxnSpPr>
        <p:spPr>
          <a:xfrm>
            <a:off x="2023142" y="2492896"/>
            <a:ext cx="35261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 flipV="1">
            <a:off x="2195736" y="2551052"/>
            <a:ext cx="21149" cy="1706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/>
          <p:nvPr/>
        </p:nvCxnSpPr>
        <p:spPr>
          <a:xfrm flipV="1">
            <a:off x="2195737" y="1988840"/>
            <a:ext cx="3712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bgerundetes Rechteck 22"/>
          <p:cNvSpPr/>
          <p:nvPr/>
        </p:nvSpPr>
        <p:spPr>
          <a:xfrm rot="2420154">
            <a:off x="1871700" y="2636912"/>
            <a:ext cx="142421" cy="72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Abgerundetes Rechteck 93"/>
          <p:cNvSpPr/>
          <p:nvPr/>
        </p:nvSpPr>
        <p:spPr>
          <a:xfrm rot="18947408">
            <a:off x="2380693" y="2638838"/>
            <a:ext cx="142421" cy="72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mit Pfeil 24"/>
          <p:cNvCxnSpPr/>
          <p:nvPr/>
        </p:nvCxnSpPr>
        <p:spPr>
          <a:xfrm flipV="1">
            <a:off x="1943708" y="2492896"/>
            <a:ext cx="252028" cy="145080"/>
          </a:xfrm>
          <a:prstGeom prst="straightConnector1">
            <a:avLst/>
          </a:prstGeom>
          <a:ln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/>
          <p:nvPr/>
        </p:nvCxnSpPr>
        <p:spPr>
          <a:xfrm flipH="1" flipV="1">
            <a:off x="2216885" y="2492896"/>
            <a:ext cx="194875" cy="152400"/>
          </a:xfrm>
          <a:prstGeom prst="straightConnector1">
            <a:avLst/>
          </a:prstGeom>
          <a:ln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2069722" y="1844824"/>
            <a:ext cx="264699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/>
          <p:cNvSpPr/>
          <p:nvPr/>
        </p:nvSpPr>
        <p:spPr>
          <a:xfrm>
            <a:off x="1381121" y="4005064"/>
            <a:ext cx="538245" cy="906679"/>
          </a:xfrm>
          <a:prstGeom prst="rect">
            <a:avLst/>
          </a:prstGeom>
          <a:solidFill>
            <a:srgbClr val="6699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9" name="Rechteck 98"/>
          <p:cNvSpPr/>
          <p:nvPr/>
        </p:nvSpPr>
        <p:spPr>
          <a:xfrm rot="5400000">
            <a:off x="3192130" y="4495455"/>
            <a:ext cx="1247570" cy="657007"/>
          </a:xfrm>
          <a:prstGeom prst="rect">
            <a:avLst/>
          </a:prstGeom>
          <a:solidFill>
            <a:srgbClr val="6699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1475656" y="4941168"/>
            <a:ext cx="174588" cy="974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mit Pfeil 100"/>
          <p:cNvCxnSpPr/>
          <p:nvPr/>
        </p:nvCxnSpPr>
        <p:spPr>
          <a:xfrm flipV="1">
            <a:off x="1650244" y="5445224"/>
            <a:ext cx="1735280" cy="495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36487" y="5960402"/>
            <a:ext cx="2656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Short </a:t>
            </a:r>
            <a:r>
              <a:rPr lang="de-DE" dirty="0" err="1" smtClean="0"/>
              <a:t>bunch</a:t>
            </a:r>
            <a:r>
              <a:rPr lang="de-DE" dirty="0" smtClean="0"/>
              <a:t>, high </a:t>
            </a:r>
          </a:p>
          <a:p>
            <a:r>
              <a:rPr lang="de-DE" dirty="0" err="1" smtClean="0"/>
              <a:t>dynamic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diagnostics</a:t>
            </a:r>
            <a:endParaRPr lang="de-DE" dirty="0"/>
          </a:p>
        </p:txBody>
      </p:sp>
      <p:sp>
        <p:nvSpPr>
          <p:cNvPr id="102" name="Rechteck 101"/>
          <p:cNvSpPr/>
          <p:nvPr/>
        </p:nvSpPr>
        <p:spPr>
          <a:xfrm>
            <a:off x="2451903" y="4357114"/>
            <a:ext cx="269122" cy="519862"/>
          </a:xfrm>
          <a:prstGeom prst="rect">
            <a:avLst/>
          </a:prstGeom>
          <a:solidFill>
            <a:srgbClr val="6699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03" name="Gerade Verbindung mit Pfeil 102"/>
          <p:cNvCxnSpPr/>
          <p:nvPr/>
        </p:nvCxnSpPr>
        <p:spPr>
          <a:xfrm flipV="1">
            <a:off x="1650244" y="4911744"/>
            <a:ext cx="936220" cy="1048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1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Response Measurements</a:t>
            </a:r>
            <a:br>
              <a:rPr lang="en-US" dirty="0" smtClean="0"/>
            </a:br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596336" y="6592267"/>
            <a:ext cx="1090464" cy="257113"/>
          </a:xfrm>
          <a:prstGeom prst="rect">
            <a:avLst/>
          </a:prstGeom>
        </p:spPr>
        <p:txBody>
          <a:bodyPr/>
          <a:lstStyle/>
          <a:p>
            <a:fld id="{56D16C8D-1F5F-4075-9F5B-176644275AC8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431540" y="1232756"/>
            <a:ext cx="7920880" cy="2700300"/>
            <a:chOff x="431540" y="908720"/>
            <a:chExt cx="7920880" cy="2700300"/>
          </a:xfrm>
        </p:grpSpPr>
        <p:sp>
          <p:nvSpPr>
            <p:cNvPr id="8" name="Rechteck 7"/>
            <p:cNvSpPr/>
            <p:nvPr/>
          </p:nvSpPr>
          <p:spPr>
            <a:xfrm>
              <a:off x="7244503" y="1098597"/>
              <a:ext cx="1107917" cy="53020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Active Phase Stabilization</a:t>
              </a:r>
              <a:endParaRPr lang="en-US" sz="1200" dirty="0"/>
            </a:p>
          </p:txBody>
        </p:sp>
        <p:grpSp>
          <p:nvGrpSpPr>
            <p:cNvPr id="9" name="Gruppieren 8"/>
            <p:cNvGrpSpPr/>
            <p:nvPr/>
          </p:nvGrpSpPr>
          <p:grpSpPr>
            <a:xfrm>
              <a:off x="935596" y="908720"/>
              <a:ext cx="841705" cy="615822"/>
              <a:chOff x="2708570" y="2083978"/>
              <a:chExt cx="841705" cy="615822"/>
            </a:xfrm>
          </p:grpSpPr>
          <p:sp>
            <p:nvSpPr>
              <p:cNvPr id="95" name="Ellipse 94"/>
              <p:cNvSpPr/>
              <p:nvPr/>
            </p:nvSpPr>
            <p:spPr>
              <a:xfrm>
                <a:off x="2917022" y="2334922"/>
                <a:ext cx="381225" cy="364878"/>
              </a:xfrm>
              <a:prstGeom prst="ellipse">
                <a:avLst/>
              </a:prstGeom>
              <a:ln w="2540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dk1"/>
                    </a:solidFill>
                  </a:rPr>
                  <a:t>≈</a:t>
                </a:r>
                <a:endParaRPr lang="en-US" sz="4000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96" name="Textfeld 95"/>
              <p:cNvSpPr txBox="1"/>
              <p:nvPr/>
            </p:nvSpPr>
            <p:spPr>
              <a:xfrm>
                <a:off x="2708570" y="2083978"/>
                <a:ext cx="8417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RF Master</a:t>
                </a:r>
                <a:endParaRPr lang="en-US" sz="1200" dirty="0"/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1879846" y="908720"/>
              <a:ext cx="1452514" cy="612068"/>
              <a:chOff x="2275890" y="3212976"/>
              <a:chExt cx="1452514" cy="612068"/>
            </a:xfrm>
          </p:grpSpPr>
          <p:grpSp>
            <p:nvGrpSpPr>
              <p:cNvPr id="91" name="Gruppieren 90"/>
              <p:cNvGrpSpPr/>
              <p:nvPr/>
            </p:nvGrpSpPr>
            <p:grpSpPr>
              <a:xfrm rot="16200000">
                <a:off x="2793843" y="3364099"/>
                <a:ext cx="359531" cy="562359"/>
                <a:chOff x="2663886" y="3678423"/>
                <a:chExt cx="396045" cy="656944"/>
              </a:xfrm>
            </p:grpSpPr>
            <p:sp>
              <p:nvSpPr>
                <p:cNvPr id="93" name="Rechteck 92"/>
                <p:cNvSpPr/>
                <p:nvPr/>
              </p:nvSpPr>
              <p:spPr>
                <a:xfrm rot="5400000">
                  <a:off x="2533437" y="3808873"/>
                  <a:ext cx="656943" cy="396044"/>
                </a:xfrm>
                <a:prstGeom prst="rect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Gleichschenkliges Dreieck 93"/>
                <p:cNvSpPr/>
                <p:nvPr/>
              </p:nvSpPr>
              <p:spPr>
                <a:xfrm>
                  <a:off x="2663886" y="3678423"/>
                  <a:ext cx="395946" cy="656944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2" name="Textfeld 91"/>
              <p:cNvSpPr txBox="1"/>
              <p:nvPr/>
            </p:nvSpPr>
            <p:spPr>
              <a:xfrm>
                <a:off x="2275890" y="3212976"/>
                <a:ext cx="14525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Solid State Amplifier</a:t>
                </a:r>
                <a:endParaRPr lang="en-US" sz="1200" dirty="0"/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3062923" y="2456892"/>
              <a:ext cx="763734" cy="1145741"/>
              <a:chOff x="2797065" y="3986195"/>
              <a:chExt cx="763734" cy="1145741"/>
            </a:xfrm>
          </p:grpSpPr>
          <p:grpSp>
            <p:nvGrpSpPr>
              <p:cNvPr id="83" name="Gruppieren 82"/>
              <p:cNvGrpSpPr/>
              <p:nvPr/>
            </p:nvGrpSpPr>
            <p:grpSpPr>
              <a:xfrm>
                <a:off x="3032117" y="3986195"/>
                <a:ext cx="235846" cy="531178"/>
                <a:chOff x="4822012" y="4541534"/>
                <a:chExt cx="235846" cy="531178"/>
              </a:xfrm>
            </p:grpSpPr>
            <p:grpSp>
              <p:nvGrpSpPr>
                <p:cNvPr id="85" name="Gruppieren 84"/>
                <p:cNvGrpSpPr/>
                <p:nvPr/>
              </p:nvGrpSpPr>
              <p:grpSpPr>
                <a:xfrm>
                  <a:off x="4822012" y="4541534"/>
                  <a:ext cx="233830" cy="180020"/>
                  <a:chOff x="3509981" y="4545124"/>
                  <a:chExt cx="467661" cy="360040"/>
                </a:xfrm>
              </p:grpSpPr>
              <p:cxnSp>
                <p:nvCxnSpPr>
                  <p:cNvPr id="89" name="Gerade Verbindung 88"/>
                  <p:cNvCxnSpPr/>
                  <p:nvPr/>
                </p:nvCxnSpPr>
                <p:spPr>
                  <a:xfrm>
                    <a:off x="3509981" y="4905164"/>
                    <a:ext cx="467661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Gerade Verbindung 89"/>
                  <p:cNvCxnSpPr/>
                  <p:nvPr/>
                </p:nvCxnSpPr>
                <p:spPr>
                  <a:xfrm flipV="1">
                    <a:off x="3743811" y="4545124"/>
                    <a:ext cx="0" cy="32403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Gruppieren 85"/>
                <p:cNvGrpSpPr/>
                <p:nvPr/>
              </p:nvGrpSpPr>
              <p:grpSpPr>
                <a:xfrm rot="10800000">
                  <a:off x="4824028" y="4910694"/>
                  <a:ext cx="233830" cy="162018"/>
                  <a:chOff x="3509981" y="4617132"/>
                  <a:chExt cx="467661" cy="324036"/>
                </a:xfrm>
              </p:grpSpPr>
              <p:cxnSp>
                <p:nvCxnSpPr>
                  <p:cNvPr id="87" name="Gerade Verbindung 86"/>
                  <p:cNvCxnSpPr/>
                  <p:nvPr/>
                </p:nvCxnSpPr>
                <p:spPr>
                  <a:xfrm>
                    <a:off x="3509981" y="4941168"/>
                    <a:ext cx="467661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Gerade Verbindung 87"/>
                  <p:cNvCxnSpPr/>
                  <p:nvPr/>
                </p:nvCxnSpPr>
                <p:spPr>
                  <a:xfrm flipV="1">
                    <a:off x="3743811" y="4617132"/>
                    <a:ext cx="0" cy="32403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4" name="Textfeld 83"/>
              <p:cNvSpPr txBox="1"/>
              <p:nvPr/>
            </p:nvSpPr>
            <p:spPr>
              <a:xfrm>
                <a:off x="2797065" y="4670271"/>
                <a:ext cx="763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Deflector</a:t>
                </a:r>
              </a:p>
              <a:p>
                <a:pPr algn="ctr"/>
                <a:r>
                  <a:rPr lang="en-US" sz="1200" dirty="0" smtClean="0"/>
                  <a:t>Cavity</a:t>
                </a:r>
                <a:endParaRPr lang="en-US" sz="1200" dirty="0"/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4841694" y="908720"/>
              <a:ext cx="980910" cy="631823"/>
              <a:chOff x="4733682" y="3212976"/>
              <a:chExt cx="980910" cy="631823"/>
            </a:xfrm>
          </p:grpSpPr>
          <p:grpSp>
            <p:nvGrpSpPr>
              <p:cNvPr id="79" name="Gruppieren 78"/>
              <p:cNvGrpSpPr/>
              <p:nvPr/>
            </p:nvGrpSpPr>
            <p:grpSpPr>
              <a:xfrm>
                <a:off x="4927033" y="3475467"/>
                <a:ext cx="481222" cy="369332"/>
                <a:chOff x="5646347" y="2200031"/>
                <a:chExt cx="489530" cy="369332"/>
              </a:xfrm>
            </p:grpSpPr>
            <p:sp>
              <p:nvSpPr>
                <p:cNvPr id="81" name="Rechteck 80"/>
                <p:cNvSpPr/>
                <p:nvPr/>
              </p:nvSpPr>
              <p:spPr>
                <a:xfrm>
                  <a:off x="5660110" y="2209323"/>
                  <a:ext cx="468052" cy="34814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Textfeld 81"/>
                <p:cNvSpPr txBox="1"/>
                <p:nvPr/>
              </p:nvSpPr>
              <p:spPr>
                <a:xfrm>
                  <a:off x="5646347" y="2200031"/>
                  <a:ext cx="489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:32</a:t>
                  </a:r>
                  <a:endParaRPr lang="en-US" dirty="0"/>
                </a:p>
              </p:txBody>
            </p:sp>
          </p:grpSp>
          <p:sp>
            <p:nvSpPr>
              <p:cNvPr id="80" name="Textfeld 79"/>
              <p:cNvSpPr txBox="1"/>
              <p:nvPr/>
            </p:nvSpPr>
            <p:spPr>
              <a:xfrm>
                <a:off x="4733682" y="3212976"/>
                <a:ext cx="9809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Freq. Divider</a:t>
                </a:r>
                <a:endParaRPr lang="en-US" sz="1200" dirty="0"/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4875239" y="2528900"/>
              <a:ext cx="704873" cy="889067"/>
              <a:chOff x="7359515" y="4617132"/>
              <a:chExt cx="704873" cy="889067"/>
            </a:xfrm>
          </p:grpSpPr>
          <p:sp>
            <p:nvSpPr>
              <p:cNvPr id="77" name="Rechteck 76"/>
              <p:cNvSpPr/>
              <p:nvPr/>
            </p:nvSpPr>
            <p:spPr>
              <a:xfrm>
                <a:off x="7641474" y="4617132"/>
                <a:ext cx="108012" cy="43204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feld 77"/>
              <p:cNvSpPr txBox="1"/>
              <p:nvPr/>
            </p:nvSpPr>
            <p:spPr>
              <a:xfrm>
                <a:off x="7359515" y="5229200"/>
                <a:ext cx="7048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Cathode</a:t>
                </a:r>
                <a:endParaRPr lang="en-US" sz="1200" dirty="0"/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5896448" y="908720"/>
              <a:ext cx="494046" cy="612068"/>
              <a:chOff x="5788436" y="3212976"/>
              <a:chExt cx="494046" cy="612068"/>
            </a:xfrm>
          </p:grpSpPr>
          <p:grpSp>
            <p:nvGrpSpPr>
              <p:cNvPr id="73" name="Gruppieren 72"/>
              <p:cNvGrpSpPr/>
              <p:nvPr/>
            </p:nvGrpSpPr>
            <p:grpSpPr>
              <a:xfrm>
                <a:off x="5796136" y="3498403"/>
                <a:ext cx="467631" cy="326641"/>
                <a:chOff x="5760131" y="3498403"/>
                <a:chExt cx="467631" cy="326641"/>
              </a:xfrm>
            </p:grpSpPr>
            <p:sp>
              <p:nvSpPr>
                <p:cNvPr id="75" name="Rechteck 74"/>
                <p:cNvSpPr/>
                <p:nvPr/>
              </p:nvSpPr>
              <p:spPr>
                <a:xfrm>
                  <a:off x="5760131" y="3498403"/>
                  <a:ext cx="467631" cy="32664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Flussdiagramm: Zusammenführung 75"/>
                <p:cNvSpPr/>
                <p:nvPr/>
              </p:nvSpPr>
              <p:spPr>
                <a:xfrm>
                  <a:off x="5832140" y="3501008"/>
                  <a:ext cx="320588" cy="324036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4" name="Textfeld 73"/>
              <p:cNvSpPr txBox="1"/>
              <p:nvPr/>
            </p:nvSpPr>
            <p:spPr>
              <a:xfrm>
                <a:off x="5788436" y="3212976"/>
                <a:ext cx="4940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DBM</a:t>
                </a:r>
                <a:endParaRPr lang="en-US" sz="1200" dirty="0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5919392" y="1779203"/>
              <a:ext cx="1460920" cy="461665"/>
              <a:chOff x="5667364" y="4083459"/>
              <a:chExt cx="1460920" cy="461665"/>
            </a:xfrm>
          </p:grpSpPr>
          <p:grpSp>
            <p:nvGrpSpPr>
              <p:cNvPr id="69" name="Gruppieren 68"/>
              <p:cNvGrpSpPr/>
              <p:nvPr/>
            </p:nvGrpSpPr>
            <p:grpSpPr>
              <a:xfrm>
                <a:off x="5667364" y="4185084"/>
                <a:ext cx="416804" cy="250065"/>
                <a:chOff x="4535996" y="2832684"/>
                <a:chExt cx="360040" cy="250065"/>
              </a:xfrm>
            </p:grpSpPr>
            <p:cxnSp>
              <p:nvCxnSpPr>
                <p:cNvPr id="71" name="Gerade Verbindung 70"/>
                <p:cNvCxnSpPr/>
                <p:nvPr/>
              </p:nvCxnSpPr>
              <p:spPr>
                <a:xfrm>
                  <a:off x="4535996" y="3082749"/>
                  <a:ext cx="360040" cy="0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Gleichschenkliges Dreieck 71"/>
                <p:cNvSpPr/>
                <p:nvPr/>
              </p:nvSpPr>
              <p:spPr>
                <a:xfrm rot="10800000">
                  <a:off x="4587244" y="2832684"/>
                  <a:ext cx="236784" cy="250064"/>
                </a:xfrm>
                <a:prstGeom prst="triangl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0" name="Textfeld 69"/>
              <p:cNvSpPr txBox="1"/>
              <p:nvPr/>
            </p:nvSpPr>
            <p:spPr>
              <a:xfrm>
                <a:off x="6032920" y="4083459"/>
                <a:ext cx="10953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76MHz-Filter/</a:t>
                </a:r>
                <a:br>
                  <a:rPr lang="en-US" sz="1200" dirty="0" smtClean="0"/>
                </a:br>
                <a:r>
                  <a:rPr lang="en-US" sz="1200" dirty="0" err="1" smtClean="0"/>
                  <a:t>Photodetector</a:t>
                </a:r>
                <a:endParaRPr lang="en-US" sz="1200" dirty="0"/>
              </a:p>
            </p:txBody>
          </p:sp>
        </p:grpSp>
        <p:grpSp>
          <p:nvGrpSpPr>
            <p:cNvPr id="16" name="Gruppieren 15"/>
            <p:cNvGrpSpPr/>
            <p:nvPr/>
          </p:nvGrpSpPr>
          <p:grpSpPr>
            <a:xfrm>
              <a:off x="3788889" y="908720"/>
              <a:ext cx="1003737" cy="617373"/>
              <a:chOff x="4915182" y="2881030"/>
              <a:chExt cx="1003737" cy="617373"/>
            </a:xfrm>
          </p:grpSpPr>
          <p:grpSp>
            <p:nvGrpSpPr>
              <p:cNvPr id="65" name="Gruppieren 64"/>
              <p:cNvGrpSpPr/>
              <p:nvPr/>
            </p:nvGrpSpPr>
            <p:grpSpPr>
              <a:xfrm>
                <a:off x="5181796" y="3140968"/>
                <a:ext cx="434320" cy="357435"/>
                <a:chOff x="6009888" y="1691516"/>
                <a:chExt cx="434320" cy="357435"/>
              </a:xfrm>
            </p:grpSpPr>
            <p:sp>
              <p:nvSpPr>
                <p:cNvPr id="67" name="Rechteck 66"/>
                <p:cNvSpPr/>
                <p:nvPr/>
              </p:nvSpPr>
              <p:spPr>
                <a:xfrm>
                  <a:off x="6009888" y="1691516"/>
                  <a:ext cx="434320" cy="35743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Gebogener Pfeil 67"/>
                <p:cNvSpPr/>
                <p:nvPr/>
              </p:nvSpPr>
              <p:spPr>
                <a:xfrm>
                  <a:off x="6074324" y="1734075"/>
                  <a:ext cx="305447" cy="288032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5305912"/>
                    <a:gd name="adj5" fmla="val 12500"/>
                  </a:avLst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6" name="Textfeld 65"/>
              <p:cNvSpPr txBox="1"/>
              <p:nvPr/>
            </p:nvSpPr>
            <p:spPr>
              <a:xfrm>
                <a:off x="4915182" y="2881030"/>
                <a:ext cx="10037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Phase Shifter</a:t>
                </a:r>
                <a:endParaRPr lang="en-US" sz="1200" dirty="0"/>
              </a:p>
            </p:txBody>
          </p:sp>
        </p:grpSp>
        <p:cxnSp>
          <p:nvCxnSpPr>
            <p:cNvPr id="17" name="Gerade Verbindung mit Pfeil 16"/>
            <p:cNvCxnSpPr/>
            <p:nvPr/>
          </p:nvCxnSpPr>
          <p:spPr>
            <a:xfrm>
              <a:off x="3239852" y="2528900"/>
              <a:ext cx="0" cy="414165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4"/>
            <p:cNvSpPr>
              <a:spLocks noChangeArrowheads="1"/>
            </p:cNvSpPr>
            <p:nvPr/>
          </p:nvSpPr>
          <p:spPr bwMode="auto">
            <a:xfrm flipH="1">
              <a:off x="4459920" y="2348880"/>
              <a:ext cx="292100" cy="290512"/>
            </a:xfrm>
            <a:custGeom>
              <a:avLst/>
              <a:gdLst>
                <a:gd name="T0" fmla="*/ 0 w 477"/>
                <a:gd name="T1" fmla="*/ 2147483647 h 333"/>
                <a:gd name="T2" fmla="*/ 2147483647 w 477"/>
                <a:gd name="T3" fmla="*/ 2147483647 h 333"/>
                <a:gd name="T4" fmla="*/ 2147483647 w 477"/>
                <a:gd name="T5" fmla="*/ 2147483647 h 333"/>
                <a:gd name="T6" fmla="*/ 2147483647 w 477"/>
                <a:gd name="T7" fmla="*/ 2147483647 h 333"/>
                <a:gd name="T8" fmla="*/ 2147483647 w 477"/>
                <a:gd name="T9" fmla="*/ 2147483647 h 333"/>
                <a:gd name="T10" fmla="*/ 2147483647 w 477"/>
                <a:gd name="T11" fmla="*/ 2147483647 h 333"/>
                <a:gd name="T12" fmla="*/ 2147483647 w 477"/>
                <a:gd name="T13" fmla="*/ 2147483647 h 333"/>
                <a:gd name="T14" fmla="*/ 2147483647 w 477"/>
                <a:gd name="T15" fmla="*/ 2147483647 h 333"/>
                <a:gd name="T16" fmla="*/ 2147483647 w 477"/>
                <a:gd name="T17" fmla="*/ 2147483647 h 333"/>
                <a:gd name="T18" fmla="*/ 2147483647 w 477"/>
                <a:gd name="T19" fmla="*/ 2147483647 h 3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" h="333">
                  <a:moveTo>
                    <a:pt x="0" y="329"/>
                  </a:moveTo>
                  <a:cubicBezTo>
                    <a:pt x="6" y="329"/>
                    <a:pt x="12" y="329"/>
                    <a:pt x="23" y="329"/>
                  </a:cubicBezTo>
                  <a:cubicBezTo>
                    <a:pt x="34" y="329"/>
                    <a:pt x="45" y="333"/>
                    <a:pt x="68" y="329"/>
                  </a:cubicBezTo>
                  <a:cubicBezTo>
                    <a:pt x="91" y="325"/>
                    <a:pt x="129" y="317"/>
                    <a:pt x="159" y="306"/>
                  </a:cubicBezTo>
                  <a:cubicBezTo>
                    <a:pt x="189" y="295"/>
                    <a:pt x="224" y="287"/>
                    <a:pt x="250" y="261"/>
                  </a:cubicBezTo>
                  <a:cubicBezTo>
                    <a:pt x="276" y="235"/>
                    <a:pt x="299" y="190"/>
                    <a:pt x="318" y="148"/>
                  </a:cubicBezTo>
                  <a:cubicBezTo>
                    <a:pt x="337" y="106"/>
                    <a:pt x="348" y="0"/>
                    <a:pt x="363" y="11"/>
                  </a:cubicBezTo>
                  <a:cubicBezTo>
                    <a:pt x="378" y="22"/>
                    <a:pt x="398" y="167"/>
                    <a:pt x="409" y="216"/>
                  </a:cubicBezTo>
                  <a:cubicBezTo>
                    <a:pt x="420" y="265"/>
                    <a:pt x="420" y="287"/>
                    <a:pt x="431" y="306"/>
                  </a:cubicBezTo>
                  <a:cubicBezTo>
                    <a:pt x="442" y="325"/>
                    <a:pt x="469" y="325"/>
                    <a:pt x="477" y="329"/>
                  </a:cubicBezTo>
                </a:path>
              </a:pathLst>
            </a:custGeom>
            <a:noFill/>
            <a:ln w="38100" cap="rnd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 noChangeArrowheads="1"/>
            </p:cNvSpPr>
            <p:nvPr/>
          </p:nvSpPr>
          <p:spPr bwMode="auto">
            <a:xfrm flipH="1">
              <a:off x="3955864" y="2354687"/>
              <a:ext cx="292100" cy="290512"/>
            </a:xfrm>
            <a:custGeom>
              <a:avLst/>
              <a:gdLst>
                <a:gd name="T0" fmla="*/ 0 w 477"/>
                <a:gd name="T1" fmla="*/ 2147483647 h 333"/>
                <a:gd name="T2" fmla="*/ 2147483647 w 477"/>
                <a:gd name="T3" fmla="*/ 2147483647 h 333"/>
                <a:gd name="T4" fmla="*/ 2147483647 w 477"/>
                <a:gd name="T5" fmla="*/ 2147483647 h 333"/>
                <a:gd name="T6" fmla="*/ 2147483647 w 477"/>
                <a:gd name="T7" fmla="*/ 2147483647 h 333"/>
                <a:gd name="T8" fmla="*/ 2147483647 w 477"/>
                <a:gd name="T9" fmla="*/ 2147483647 h 333"/>
                <a:gd name="T10" fmla="*/ 2147483647 w 477"/>
                <a:gd name="T11" fmla="*/ 2147483647 h 333"/>
                <a:gd name="T12" fmla="*/ 2147483647 w 477"/>
                <a:gd name="T13" fmla="*/ 2147483647 h 333"/>
                <a:gd name="T14" fmla="*/ 2147483647 w 477"/>
                <a:gd name="T15" fmla="*/ 2147483647 h 333"/>
                <a:gd name="T16" fmla="*/ 2147483647 w 477"/>
                <a:gd name="T17" fmla="*/ 2147483647 h 333"/>
                <a:gd name="T18" fmla="*/ 2147483647 w 477"/>
                <a:gd name="T19" fmla="*/ 2147483647 h 3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" h="333">
                  <a:moveTo>
                    <a:pt x="0" y="329"/>
                  </a:moveTo>
                  <a:cubicBezTo>
                    <a:pt x="6" y="329"/>
                    <a:pt x="12" y="329"/>
                    <a:pt x="23" y="329"/>
                  </a:cubicBezTo>
                  <a:cubicBezTo>
                    <a:pt x="34" y="329"/>
                    <a:pt x="45" y="333"/>
                    <a:pt x="68" y="329"/>
                  </a:cubicBezTo>
                  <a:cubicBezTo>
                    <a:pt x="91" y="325"/>
                    <a:pt x="129" y="317"/>
                    <a:pt x="159" y="306"/>
                  </a:cubicBezTo>
                  <a:cubicBezTo>
                    <a:pt x="189" y="295"/>
                    <a:pt x="224" y="287"/>
                    <a:pt x="250" y="261"/>
                  </a:cubicBezTo>
                  <a:cubicBezTo>
                    <a:pt x="276" y="235"/>
                    <a:pt x="299" y="190"/>
                    <a:pt x="318" y="148"/>
                  </a:cubicBezTo>
                  <a:cubicBezTo>
                    <a:pt x="337" y="106"/>
                    <a:pt x="348" y="0"/>
                    <a:pt x="363" y="11"/>
                  </a:cubicBezTo>
                  <a:cubicBezTo>
                    <a:pt x="378" y="22"/>
                    <a:pt x="398" y="167"/>
                    <a:pt x="409" y="216"/>
                  </a:cubicBezTo>
                  <a:cubicBezTo>
                    <a:pt x="420" y="265"/>
                    <a:pt x="420" y="287"/>
                    <a:pt x="431" y="306"/>
                  </a:cubicBezTo>
                  <a:cubicBezTo>
                    <a:pt x="442" y="325"/>
                    <a:pt x="469" y="325"/>
                    <a:pt x="477" y="329"/>
                  </a:cubicBezTo>
                </a:path>
              </a:pathLst>
            </a:custGeom>
            <a:noFill/>
            <a:ln w="38100" cap="rnd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7235923" y="2421319"/>
              <a:ext cx="1097280" cy="971677"/>
              <a:chOff x="7416316" y="4725575"/>
              <a:chExt cx="1097280" cy="971677"/>
            </a:xfrm>
          </p:grpSpPr>
          <p:pic>
            <p:nvPicPr>
              <p:cNvPr id="63" name="Grafik 6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416316" y="4725575"/>
                <a:ext cx="1097280" cy="636422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</p:pic>
          <p:sp>
            <p:nvSpPr>
              <p:cNvPr id="64" name="Textfeld 63"/>
              <p:cNvSpPr txBox="1"/>
              <p:nvPr/>
            </p:nvSpPr>
            <p:spPr>
              <a:xfrm>
                <a:off x="7695122" y="5420253"/>
                <a:ext cx="5132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Laser</a:t>
                </a:r>
                <a:endParaRPr lang="en-US" sz="1200" dirty="0"/>
              </a:p>
            </p:txBody>
          </p:sp>
        </p:grpSp>
        <p:cxnSp>
          <p:nvCxnSpPr>
            <p:cNvPr id="21" name="Gerade Verbindung mit Pfeil 20"/>
            <p:cNvCxnSpPr/>
            <p:nvPr/>
          </p:nvCxnSpPr>
          <p:spPr>
            <a:xfrm flipH="1">
              <a:off x="5328084" y="2744924"/>
              <a:ext cx="1836204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flipV="1">
              <a:off x="6133685" y="2181467"/>
              <a:ext cx="9786" cy="491449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 flipH="1">
              <a:off x="3635896" y="2744924"/>
              <a:ext cx="1440160" cy="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>
              <a:off x="1556070" y="1340768"/>
              <a:ext cx="71094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/>
            <p:nvPr/>
          </p:nvCxnSpPr>
          <p:spPr>
            <a:xfrm>
              <a:off x="2916238" y="1340644"/>
              <a:ext cx="1116074" cy="1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/>
            <p:nvPr/>
          </p:nvCxnSpPr>
          <p:spPr>
            <a:xfrm>
              <a:off x="4535550" y="1340768"/>
              <a:ext cx="49949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>
              <a:off x="5543612" y="1340768"/>
              <a:ext cx="3528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 flipV="1">
              <a:off x="6408800" y="1340644"/>
              <a:ext cx="792162" cy="1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>
            <a:xfrm flipV="1">
              <a:off x="6120172" y="1556793"/>
              <a:ext cx="0" cy="28803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>
            <a:xfrm flipH="1" flipV="1">
              <a:off x="2707723" y="2537901"/>
              <a:ext cx="532129" cy="198081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 flipH="1">
              <a:off x="2707723" y="2739530"/>
              <a:ext cx="532129" cy="167531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/>
            <p:nvPr/>
          </p:nvCxnSpPr>
          <p:spPr>
            <a:xfrm flipH="1" flipV="1">
              <a:off x="2447987" y="2735982"/>
              <a:ext cx="791865" cy="3548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14"/>
            <p:cNvSpPr>
              <a:spLocks noChangeArrowheads="1"/>
            </p:cNvSpPr>
            <p:nvPr/>
          </p:nvSpPr>
          <p:spPr bwMode="auto">
            <a:xfrm rot="16200000" flipH="1">
              <a:off x="2706929" y="2537579"/>
              <a:ext cx="292100" cy="290512"/>
            </a:xfrm>
            <a:custGeom>
              <a:avLst/>
              <a:gdLst>
                <a:gd name="T0" fmla="*/ 0 w 477"/>
                <a:gd name="T1" fmla="*/ 2147483647 h 333"/>
                <a:gd name="T2" fmla="*/ 2147483647 w 477"/>
                <a:gd name="T3" fmla="*/ 2147483647 h 333"/>
                <a:gd name="T4" fmla="*/ 2147483647 w 477"/>
                <a:gd name="T5" fmla="*/ 2147483647 h 333"/>
                <a:gd name="T6" fmla="*/ 2147483647 w 477"/>
                <a:gd name="T7" fmla="*/ 2147483647 h 333"/>
                <a:gd name="T8" fmla="*/ 2147483647 w 477"/>
                <a:gd name="T9" fmla="*/ 2147483647 h 333"/>
                <a:gd name="T10" fmla="*/ 2147483647 w 477"/>
                <a:gd name="T11" fmla="*/ 2147483647 h 333"/>
                <a:gd name="T12" fmla="*/ 2147483647 w 477"/>
                <a:gd name="T13" fmla="*/ 2147483647 h 333"/>
                <a:gd name="T14" fmla="*/ 2147483647 w 477"/>
                <a:gd name="T15" fmla="*/ 2147483647 h 333"/>
                <a:gd name="T16" fmla="*/ 2147483647 w 477"/>
                <a:gd name="T17" fmla="*/ 2147483647 h 333"/>
                <a:gd name="T18" fmla="*/ 2147483647 w 477"/>
                <a:gd name="T19" fmla="*/ 2147483647 h 3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" h="333">
                  <a:moveTo>
                    <a:pt x="0" y="329"/>
                  </a:moveTo>
                  <a:cubicBezTo>
                    <a:pt x="6" y="329"/>
                    <a:pt x="12" y="329"/>
                    <a:pt x="23" y="329"/>
                  </a:cubicBezTo>
                  <a:cubicBezTo>
                    <a:pt x="34" y="329"/>
                    <a:pt x="45" y="333"/>
                    <a:pt x="68" y="329"/>
                  </a:cubicBezTo>
                  <a:cubicBezTo>
                    <a:pt x="91" y="325"/>
                    <a:pt x="129" y="317"/>
                    <a:pt x="159" y="306"/>
                  </a:cubicBezTo>
                  <a:cubicBezTo>
                    <a:pt x="189" y="295"/>
                    <a:pt x="224" y="287"/>
                    <a:pt x="250" y="261"/>
                  </a:cubicBezTo>
                  <a:cubicBezTo>
                    <a:pt x="276" y="235"/>
                    <a:pt x="299" y="190"/>
                    <a:pt x="318" y="148"/>
                  </a:cubicBezTo>
                  <a:cubicBezTo>
                    <a:pt x="337" y="106"/>
                    <a:pt x="348" y="0"/>
                    <a:pt x="363" y="11"/>
                  </a:cubicBezTo>
                  <a:cubicBezTo>
                    <a:pt x="378" y="22"/>
                    <a:pt x="398" y="167"/>
                    <a:pt x="409" y="216"/>
                  </a:cubicBezTo>
                  <a:cubicBezTo>
                    <a:pt x="420" y="265"/>
                    <a:pt x="420" y="287"/>
                    <a:pt x="431" y="306"/>
                  </a:cubicBezTo>
                  <a:cubicBezTo>
                    <a:pt x="442" y="325"/>
                    <a:pt x="469" y="325"/>
                    <a:pt x="477" y="329"/>
                  </a:cubicBezTo>
                </a:path>
              </a:pathLst>
            </a:custGeom>
            <a:noFill/>
            <a:ln w="38100" cap="rnd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Freeform 14"/>
            <p:cNvSpPr>
              <a:spLocks noChangeArrowheads="1"/>
            </p:cNvSpPr>
            <p:nvPr/>
          </p:nvSpPr>
          <p:spPr bwMode="auto">
            <a:xfrm rot="16200000" flipH="1">
              <a:off x="2140087" y="2476537"/>
              <a:ext cx="399330" cy="360040"/>
            </a:xfrm>
            <a:custGeom>
              <a:avLst/>
              <a:gdLst>
                <a:gd name="T0" fmla="*/ 0 w 477"/>
                <a:gd name="T1" fmla="*/ 2147483647 h 333"/>
                <a:gd name="T2" fmla="*/ 2147483647 w 477"/>
                <a:gd name="T3" fmla="*/ 2147483647 h 333"/>
                <a:gd name="T4" fmla="*/ 2147483647 w 477"/>
                <a:gd name="T5" fmla="*/ 2147483647 h 333"/>
                <a:gd name="T6" fmla="*/ 2147483647 w 477"/>
                <a:gd name="T7" fmla="*/ 2147483647 h 333"/>
                <a:gd name="T8" fmla="*/ 2147483647 w 477"/>
                <a:gd name="T9" fmla="*/ 2147483647 h 333"/>
                <a:gd name="T10" fmla="*/ 2147483647 w 477"/>
                <a:gd name="T11" fmla="*/ 2147483647 h 333"/>
                <a:gd name="T12" fmla="*/ 2147483647 w 477"/>
                <a:gd name="T13" fmla="*/ 2147483647 h 333"/>
                <a:gd name="T14" fmla="*/ 2147483647 w 477"/>
                <a:gd name="T15" fmla="*/ 2147483647 h 333"/>
                <a:gd name="T16" fmla="*/ 2147483647 w 477"/>
                <a:gd name="T17" fmla="*/ 2147483647 h 333"/>
                <a:gd name="T18" fmla="*/ 2147483647 w 477"/>
                <a:gd name="T19" fmla="*/ 2147483647 h 3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" h="333">
                  <a:moveTo>
                    <a:pt x="0" y="329"/>
                  </a:moveTo>
                  <a:cubicBezTo>
                    <a:pt x="6" y="329"/>
                    <a:pt x="12" y="329"/>
                    <a:pt x="23" y="329"/>
                  </a:cubicBezTo>
                  <a:cubicBezTo>
                    <a:pt x="34" y="329"/>
                    <a:pt x="45" y="333"/>
                    <a:pt x="68" y="329"/>
                  </a:cubicBezTo>
                  <a:cubicBezTo>
                    <a:pt x="91" y="325"/>
                    <a:pt x="129" y="317"/>
                    <a:pt x="159" y="306"/>
                  </a:cubicBezTo>
                  <a:cubicBezTo>
                    <a:pt x="189" y="295"/>
                    <a:pt x="224" y="287"/>
                    <a:pt x="250" y="261"/>
                  </a:cubicBezTo>
                  <a:cubicBezTo>
                    <a:pt x="276" y="235"/>
                    <a:pt x="299" y="190"/>
                    <a:pt x="318" y="148"/>
                  </a:cubicBezTo>
                  <a:cubicBezTo>
                    <a:pt x="337" y="106"/>
                    <a:pt x="348" y="0"/>
                    <a:pt x="363" y="11"/>
                  </a:cubicBezTo>
                  <a:cubicBezTo>
                    <a:pt x="378" y="22"/>
                    <a:pt x="398" y="167"/>
                    <a:pt x="409" y="216"/>
                  </a:cubicBezTo>
                  <a:cubicBezTo>
                    <a:pt x="420" y="265"/>
                    <a:pt x="420" y="287"/>
                    <a:pt x="431" y="306"/>
                  </a:cubicBezTo>
                  <a:cubicBezTo>
                    <a:pt x="442" y="325"/>
                    <a:pt x="469" y="325"/>
                    <a:pt x="477" y="329"/>
                  </a:cubicBezTo>
                </a:path>
              </a:pathLst>
            </a:custGeom>
            <a:noFill/>
            <a:ln w="38100" cap="rnd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5" name="Gruppieren 34"/>
            <p:cNvGrpSpPr/>
            <p:nvPr/>
          </p:nvGrpSpPr>
          <p:grpSpPr>
            <a:xfrm>
              <a:off x="1691681" y="2096852"/>
              <a:ext cx="684075" cy="1512168"/>
              <a:chOff x="1367644" y="4401108"/>
              <a:chExt cx="684075" cy="1512168"/>
            </a:xfrm>
          </p:grpSpPr>
          <p:sp>
            <p:nvSpPr>
              <p:cNvPr id="57" name="Textfeld 56"/>
              <p:cNvSpPr txBox="1"/>
              <p:nvPr/>
            </p:nvSpPr>
            <p:spPr>
              <a:xfrm>
                <a:off x="1534967" y="4401108"/>
                <a:ext cx="3770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Slit</a:t>
                </a:r>
                <a:endParaRPr lang="en-US" sz="1200" dirty="0"/>
              </a:p>
            </p:txBody>
          </p:sp>
          <p:sp>
            <p:nvSpPr>
              <p:cNvPr id="58" name="Textfeld 57"/>
              <p:cNvSpPr txBox="1"/>
              <p:nvPr/>
            </p:nvSpPr>
            <p:spPr>
              <a:xfrm>
                <a:off x="1367644" y="5451611"/>
                <a:ext cx="684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YAG Screen</a:t>
                </a:r>
                <a:endParaRPr lang="en-US" sz="1200" dirty="0"/>
              </a:p>
            </p:txBody>
          </p:sp>
          <p:grpSp>
            <p:nvGrpSpPr>
              <p:cNvPr id="59" name="Gruppieren 58"/>
              <p:cNvGrpSpPr/>
              <p:nvPr/>
            </p:nvGrpSpPr>
            <p:grpSpPr>
              <a:xfrm>
                <a:off x="1647248" y="4653135"/>
                <a:ext cx="116440" cy="853064"/>
                <a:chOff x="1647248" y="4653135"/>
                <a:chExt cx="116440" cy="853064"/>
              </a:xfrm>
            </p:grpSpPr>
            <p:sp>
              <p:nvSpPr>
                <p:cNvPr id="60" name="Rechteck 59"/>
                <p:cNvSpPr/>
                <p:nvPr/>
              </p:nvSpPr>
              <p:spPr>
                <a:xfrm>
                  <a:off x="1647248" y="4653135"/>
                  <a:ext cx="116440" cy="85306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1" name="Gerade Verbindung 60"/>
                <p:cNvCxnSpPr/>
                <p:nvPr/>
              </p:nvCxnSpPr>
              <p:spPr>
                <a:xfrm>
                  <a:off x="1647248" y="5013176"/>
                  <a:ext cx="1080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Gerade Verbindung 61"/>
                <p:cNvCxnSpPr/>
                <p:nvPr/>
              </p:nvCxnSpPr>
              <p:spPr>
                <a:xfrm>
                  <a:off x="1655676" y="5121188"/>
                  <a:ext cx="1080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Gruppieren 35"/>
            <p:cNvGrpSpPr/>
            <p:nvPr/>
          </p:nvGrpSpPr>
          <p:grpSpPr>
            <a:xfrm>
              <a:off x="431540" y="2103239"/>
              <a:ext cx="1008112" cy="1314728"/>
              <a:chOff x="1007604" y="4407495"/>
              <a:chExt cx="1008112" cy="1314728"/>
            </a:xfrm>
          </p:grpSpPr>
          <p:grpSp>
            <p:nvGrpSpPr>
              <p:cNvPr id="52" name="Gruppieren 51"/>
              <p:cNvGrpSpPr/>
              <p:nvPr/>
            </p:nvGrpSpPr>
            <p:grpSpPr>
              <a:xfrm>
                <a:off x="1295636" y="4966579"/>
                <a:ext cx="281729" cy="190613"/>
                <a:chOff x="1295636" y="4966579"/>
                <a:chExt cx="281729" cy="190613"/>
              </a:xfrm>
            </p:grpSpPr>
            <p:sp>
              <p:nvSpPr>
                <p:cNvPr id="55" name="Gleichschenkliges Dreieck 54"/>
                <p:cNvSpPr/>
                <p:nvPr/>
              </p:nvSpPr>
              <p:spPr>
                <a:xfrm rot="16200000">
                  <a:off x="1395200" y="4975027"/>
                  <a:ext cx="190613" cy="173717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6" name="Gerade Verbindung 55"/>
                <p:cNvCxnSpPr>
                  <a:stCxn id="55" idx="0"/>
                </p:cNvCxnSpPr>
                <p:nvPr/>
              </p:nvCxnSpPr>
              <p:spPr>
                <a:xfrm flipH="1">
                  <a:off x="1295636" y="5061885"/>
                  <a:ext cx="10801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feld 52"/>
              <p:cNvSpPr txBox="1"/>
              <p:nvPr/>
            </p:nvSpPr>
            <p:spPr>
              <a:xfrm>
                <a:off x="1059300" y="4407495"/>
                <a:ext cx="9564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Detector/</a:t>
                </a:r>
              </a:p>
              <a:p>
                <a:pPr algn="ctr"/>
                <a:r>
                  <a:rPr lang="en-US" sz="1200" dirty="0" err="1" smtClean="0"/>
                  <a:t>Channeltron</a:t>
                </a:r>
                <a:endParaRPr lang="en-US" sz="1200" dirty="0"/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1007604" y="5445224"/>
                <a:ext cx="9573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CCD Camera</a:t>
                </a:r>
                <a:endParaRPr lang="en-US" sz="1200" dirty="0"/>
              </a:p>
            </p:txBody>
          </p:sp>
        </p:grpSp>
        <p:cxnSp>
          <p:nvCxnSpPr>
            <p:cNvPr id="37" name="Gerade Verbindung mit Pfeil 36"/>
            <p:cNvCxnSpPr/>
            <p:nvPr/>
          </p:nvCxnSpPr>
          <p:spPr>
            <a:xfrm flipH="1">
              <a:off x="1115616" y="2744924"/>
              <a:ext cx="720080" cy="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/>
            <p:nvPr/>
          </p:nvCxnSpPr>
          <p:spPr>
            <a:xfrm>
              <a:off x="7812360" y="1700808"/>
              <a:ext cx="0" cy="63326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uppieren 38"/>
            <p:cNvGrpSpPr/>
            <p:nvPr/>
          </p:nvGrpSpPr>
          <p:grpSpPr>
            <a:xfrm>
              <a:off x="5705151" y="2492896"/>
              <a:ext cx="982321" cy="936104"/>
              <a:chOff x="5453123" y="4797152"/>
              <a:chExt cx="982321" cy="936104"/>
            </a:xfrm>
          </p:grpSpPr>
          <p:cxnSp>
            <p:nvCxnSpPr>
              <p:cNvPr id="50" name="Gerade Verbindung 49"/>
              <p:cNvCxnSpPr/>
              <p:nvPr/>
            </p:nvCxnSpPr>
            <p:spPr>
              <a:xfrm>
                <a:off x="5652120" y="4797152"/>
                <a:ext cx="405021" cy="396044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feld 50"/>
              <p:cNvSpPr txBox="1"/>
              <p:nvPr/>
            </p:nvSpPr>
            <p:spPr>
              <a:xfrm>
                <a:off x="5453123" y="5456257"/>
                <a:ext cx="9823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err="1" smtClean="0"/>
                  <a:t>Beamsplitter</a:t>
                </a:r>
                <a:endParaRPr lang="en-US" sz="1200" dirty="0"/>
              </a:p>
            </p:txBody>
          </p:sp>
        </p:grpSp>
        <p:cxnSp>
          <p:nvCxnSpPr>
            <p:cNvPr id="40" name="Gerade Verbindung mit Pfeil 39"/>
            <p:cNvCxnSpPr/>
            <p:nvPr/>
          </p:nvCxnSpPr>
          <p:spPr>
            <a:xfrm flipV="1">
              <a:off x="6444208" y="2516302"/>
              <a:ext cx="0" cy="15661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/>
            <p:nvPr/>
          </p:nvCxnSpPr>
          <p:spPr>
            <a:xfrm flipV="1">
              <a:off x="6632612" y="2516302"/>
              <a:ext cx="0" cy="15661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/>
            <p:nvPr/>
          </p:nvCxnSpPr>
          <p:spPr>
            <a:xfrm flipV="1">
              <a:off x="6804248" y="2516302"/>
              <a:ext cx="0" cy="15661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/>
            <p:nvPr/>
          </p:nvCxnSpPr>
          <p:spPr>
            <a:xfrm flipV="1">
              <a:off x="6984268" y="2516302"/>
              <a:ext cx="0" cy="15661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/>
            <p:nvPr/>
          </p:nvCxnSpPr>
          <p:spPr>
            <a:xfrm flipV="1">
              <a:off x="6264188" y="2516302"/>
              <a:ext cx="0" cy="15661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/>
            <p:nvPr/>
          </p:nvCxnSpPr>
          <p:spPr>
            <a:xfrm flipV="1">
              <a:off x="5832140" y="2516302"/>
              <a:ext cx="0" cy="15661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/>
            <p:cNvCxnSpPr/>
            <p:nvPr/>
          </p:nvCxnSpPr>
          <p:spPr>
            <a:xfrm flipV="1">
              <a:off x="5652120" y="2516302"/>
              <a:ext cx="0" cy="15661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/>
            <p:nvPr/>
          </p:nvCxnSpPr>
          <p:spPr>
            <a:xfrm flipH="1">
              <a:off x="5967179" y="2505494"/>
              <a:ext cx="116989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/>
            <p:cNvCxnSpPr/>
            <p:nvPr/>
          </p:nvCxnSpPr>
          <p:spPr>
            <a:xfrm flipH="1">
              <a:off x="5967179" y="2312876"/>
              <a:ext cx="116989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/>
            <p:cNvCxnSpPr/>
            <p:nvPr/>
          </p:nvCxnSpPr>
          <p:spPr>
            <a:xfrm>
              <a:off x="3412517" y="1355577"/>
              <a:ext cx="0" cy="10657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Inhaltsplatzhalter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65618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Conversion of the longitudinal profile into transversal profile by TM-110 RF Deflector Cavity</a:t>
            </a:r>
          </a:p>
          <a:p>
            <a:r>
              <a:rPr lang="en-US" dirty="0" smtClean="0"/>
              <a:t>Electron bunches must be emitted synchronously to RF Master</a:t>
            </a:r>
          </a:p>
          <a:p>
            <a:pPr>
              <a:buFont typeface="Calibri" panose="020F0502020204030204" pitchFamily="34" charset="0"/>
              <a:buChar char="→"/>
            </a:pPr>
            <a:r>
              <a:rPr lang="en-US" dirty="0" smtClean="0"/>
              <a:t>Longitudinal profile directly visible on the screen (intensity) or can be sampled by a </a:t>
            </a:r>
            <a:r>
              <a:rPr lang="en-US" dirty="0" err="1" smtClean="0"/>
              <a:t>Channeltron</a:t>
            </a:r>
            <a:r>
              <a:rPr lang="en-US" dirty="0" smtClean="0"/>
              <a:t> Detector</a:t>
            </a:r>
          </a:p>
          <a:p>
            <a:pPr>
              <a:buFont typeface="Calibri" panose="020F0502020204030204" pitchFamily="34" charset="0"/>
              <a:buChar char="→"/>
            </a:pPr>
            <a:r>
              <a:rPr lang="en-US" dirty="0" smtClean="0"/>
              <a:t>Time resolution </a:t>
            </a:r>
            <a:r>
              <a:rPr lang="en-US" dirty="0" err="1" smtClean="0"/>
              <a:t>essentailly</a:t>
            </a:r>
            <a:r>
              <a:rPr lang="en-US" dirty="0" smtClean="0"/>
              <a:t> limited by measurement speed, streak amplitude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(improved during PCHB project  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&lt;1ps)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Response Measurements</a:t>
            </a:r>
            <a:br>
              <a:rPr lang="en-US" dirty="0" smtClean="0"/>
            </a:br>
            <a:r>
              <a:rPr lang="en-US" dirty="0" smtClean="0"/>
              <a:t>Comparison of Different Types of Photocathodes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t="4144"/>
          <a:stretch/>
        </p:blipFill>
        <p:spPr bwMode="auto">
          <a:xfrm>
            <a:off x="1381064" y="910925"/>
            <a:ext cx="4630863" cy="305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51520" y="4149080"/>
            <a:ext cx="8229600" cy="1147056"/>
          </a:xfrm>
        </p:spPr>
        <p:txBody>
          <a:bodyPr>
            <a:noAutofit/>
          </a:bodyPr>
          <a:lstStyle/>
          <a:p>
            <a:r>
              <a:rPr lang="en-US" dirty="0" smtClean="0"/>
              <a:t>Surprise: GaAs at 400nm almost as good as PCA (higher absorption!) 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-4</a:t>
            </a:r>
            <a:r>
              <a:rPr lang="en-US" dirty="0" smtClean="0"/>
              <a:t> long. Halo: Laser artefacts?</a:t>
            </a:r>
          </a:p>
          <a:p>
            <a:r>
              <a:rPr lang="en-US" dirty="0" smtClean="0"/>
              <a:t>Present  measurements (V. </a:t>
            </a:r>
            <a:r>
              <a:rPr lang="en-US" dirty="0" err="1" smtClean="0"/>
              <a:t>Bechthold</a:t>
            </a:r>
            <a:r>
              <a:rPr lang="en-US" dirty="0" smtClean="0"/>
              <a:t>, M. </a:t>
            </a:r>
            <a:r>
              <a:rPr lang="en-US" dirty="0" err="1" smtClean="0"/>
              <a:t>Dehn</a:t>
            </a:r>
            <a:r>
              <a:rPr lang="en-US" dirty="0" smtClean="0"/>
              <a:t>): Deconvolution + optimization Dynamic range, clarify systematic errors &amp; artefacts 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 rot="813867">
            <a:off x="2797090" y="2147602"/>
            <a:ext cx="2121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43508" y="6381908"/>
            <a:ext cx="34147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Source: Kirsch, E.: Johannes Gutenberg </a:t>
            </a:r>
            <a:r>
              <a:rPr lang="en-US" sz="800" dirty="0" err="1" smtClean="0"/>
              <a:t>Universität</a:t>
            </a:r>
            <a:r>
              <a:rPr lang="en-US" sz="800" dirty="0" smtClean="0"/>
              <a:t> Mainz, </a:t>
            </a:r>
            <a:r>
              <a:rPr lang="en-US" sz="800" dirty="0" err="1" smtClean="0"/>
              <a:t>Diplomarbeit</a:t>
            </a:r>
            <a:r>
              <a:rPr lang="en-US" sz="800" dirty="0" smtClean="0"/>
              <a:t>, 2014</a:t>
            </a:r>
            <a:endParaRPr lang="en-US" sz="800" dirty="0"/>
          </a:p>
        </p:txBody>
      </p:sp>
      <p:sp>
        <p:nvSpPr>
          <p:cNvPr id="4" name="Textfeld 3"/>
          <p:cNvSpPr txBox="1"/>
          <p:nvPr/>
        </p:nvSpPr>
        <p:spPr>
          <a:xfrm>
            <a:off x="6696236" y="1268760"/>
            <a:ext cx="23439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Data </a:t>
            </a:r>
            <a:r>
              <a:rPr lang="de-DE" dirty="0" err="1" smtClean="0"/>
              <a:t>obtained</a:t>
            </a:r>
            <a:r>
              <a:rPr lang="de-DE" dirty="0" smtClean="0"/>
              <a:t> 2013 </a:t>
            </a:r>
          </a:p>
          <a:p>
            <a:endParaRPr lang="de-DE" dirty="0"/>
          </a:p>
          <a:p>
            <a:pPr marL="285750" indent="-285750">
              <a:buFont typeface="Wingdings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Long </a:t>
            </a:r>
            <a:r>
              <a:rPr lang="de-DE" dirty="0" err="1" smtClean="0">
                <a:sym typeface="Wingdings" panose="05000000000000000000" pitchFamily="2" charset="2"/>
              </a:rPr>
              <a:t>period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r>
              <a:rPr lang="de-DE" dirty="0" err="1" smtClean="0">
                <a:sym typeface="Wingdings" panose="05000000000000000000" pitchFamily="2" charset="2"/>
              </a:rPr>
              <a:t>Apparatus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failures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r>
              <a:rPr lang="de-DE" dirty="0" err="1" smtClean="0">
                <a:sym typeface="Wingdings" panose="05000000000000000000" pitchFamily="2" charset="2"/>
              </a:rPr>
              <a:t>Repairs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724128" y="3757536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M. </a:t>
            </a:r>
            <a:r>
              <a:rPr lang="de-DE" sz="1000" dirty="0"/>
              <a:t>D</a:t>
            </a:r>
            <a:r>
              <a:rPr lang="de-DE" sz="1000" dirty="0" smtClean="0"/>
              <a:t>ehn, E. Kirsch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1815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016732"/>
            <a:ext cx="4500500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eck 5"/>
          <p:cNvSpPr/>
          <p:nvPr/>
        </p:nvSpPr>
        <p:spPr>
          <a:xfrm>
            <a:off x="4752020" y="339299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L. G. </a:t>
            </a:r>
            <a:r>
              <a:rPr lang="en-US" sz="1000" dirty="0" err="1"/>
              <a:t>Gerchikov</a:t>
            </a:r>
            <a:r>
              <a:rPr lang="en-US" sz="1000" dirty="0"/>
              <a:t>, K. </a:t>
            </a:r>
            <a:r>
              <a:rPr lang="en-US" sz="1000" dirty="0" err="1"/>
              <a:t>Aulenbacher</a:t>
            </a:r>
            <a:r>
              <a:rPr lang="en-US" sz="1000" dirty="0"/>
              <a:t>, Yu. A. </a:t>
            </a:r>
            <a:r>
              <a:rPr lang="en-US" sz="1000" dirty="0" err="1"/>
              <a:t>Mamaev</a:t>
            </a:r>
            <a:r>
              <a:rPr lang="en-US" sz="1000" dirty="0" smtClean="0"/>
              <a:t>,</a:t>
            </a:r>
          </a:p>
          <a:p>
            <a:r>
              <a:rPr lang="en-US" sz="1000" dirty="0" smtClean="0"/>
              <a:t> </a:t>
            </a:r>
            <a:r>
              <a:rPr lang="en-US" sz="1000" dirty="0"/>
              <a:t>E. J. </a:t>
            </a:r>
            <a:r>
              <a:rPr lang="en-US" sz="1000" dirty="0" err="1"/>
              <a:t>Riehn</a:t>
            </a:r>
            <a:r>
              <a:rPr lang="en-US" sz="1000" dirty="0"/>
              <a:t> and Yu. P. </a:t>
            </a:r>
            <a:r>
              <a:rPr lang="en-US" sz="1000" dirty="0" err="1"/>
              <a:t>Ya</a:t>
            </a:r>
            <a:r>
              <a:rPr lang="en-US" sz="1000" dirty="0"/>
              <a:t>-</a:t>
            </a:r>
            <a:endParaRPr lang="de-DE" sz="1000" dirty="0"/>
          </a:p>
          <a:p>
            <a:r>
              <a:rPr lang="en-US" sz="1000" dirty="0"/>
              <a:t>shin </a:t>
            </a:r>
            <a:r>
              <a:rPr lang="en-US" sz="1000" dirty="0" smtClean="0"/>
              <a:t>in </a:t>
            </a:r>
            <a:r>
              <a:rPr lang="en-US" sz="1000" dirty="0"/>
              <a:t>Journal of Physics: Conference Series</a:t>
            </a:r>
            <a:endParaRPr lang="de-DE" sz="1000" dirty="0"/>
          </a:p>
          <a:p>
            <a:r>
              <a:rPr lang="en-US" sz="1000" dirty="0"/>
              <a:t>298 (2011) 012013</a:t>
            </a:r>
            <a:endParaRPr lang="de-DE" sz="10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144856" y="-15576"/>
            <a:ext cx="7541943" cy="8619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Polarization Response Measurements</a:t>
            </a:r>
            <a:br>
              <a:rPr lang="en-US" dirty="0" smtClean="0"/>
            </a:br>
            <a:r>
              <a:rPr lang="en-US" dirty="0" smtClean="0"/>
              <a:t>Comparison of Different Types of </a:t>
            </a:r>
            <a:r>
              <a:rPr lang="en-US" dirty="0" err="1" smtClean="0"/>
              <a:t>Superlattices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647564" y="5229200"/>
            <a:ext cx="8097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Remark</a:t>
            </a:r>
            <a:r>
              <a:rPr lang="de-DE" dirty="0" smtClean="0"/>
              <a:t>: Spin </a:t>
            </a:r>
            <a:r>
              <a:rPr lang="de-DE" dirty="0" err="1" smtClean="0"/>
              <a:t>rotatator</a:t>
            </a:r>
            <a:r>
              <a:rPr lang="de-DE" dirty="0" smtClean="0"/>
              <a:t> </a:t>
            </a:r>
            <a:r>
              <a:rPr lang="de-DE" dirty="0" err="1" smtClean="0"/>
              <a:t>dismantled</a:t>
            </a:r>
            <a:r>
              <a:rPr lang="de-DE" dirty="0" smtClean="0"/>
              <a:t> in 2011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new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arrangement</a:t>
            </a:r>
            <a:r>
              <a:rPr lang="de-DE" dirty="0" smtClean="0">
                <a:sym typeface="Wingdings" panose="05000000000000000000" pitchFamily="2" charset="2"/>
              </a:rPr>
              <a:t>  </a:t>
            </a:r>
            <a:r>
              <a:rPr lang="de-DE" dirty="0" err="1" smtClean="0">
                <a:sym typeface="Wingdings" panose="05000000000000000000" pitchFamily="2" charset="2"/>
              </a:rPr>
              <a:t>based</a:t>
            </a:r>
            <a:r>
              <a:rPr lang="de-DE" dirty="0" smtClean="0">
                <a:sym typeface="Wingdings" panose="05000000000000000000" pitchFamily="2" charset="2"/>
              </a:rPr>
              <a:t> on Wien </a:t>
            </a:r>
            <a:r>
              <a:rPr lang="de-DE" dirty="0" err="1" smtClean="0">
                <a:sym typeface="Wingdings" panose="05000000000000000000" pitchFamily="2" charset="2"/>
              </a:rPr>
              <a:t>filter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(Nahid </a:t>
            </a:r>
            <a:r>
              <a:rPr lang="de-DE" dirty="0" err="1" smtClean="0">
                <a:sym typeface="Wingdings" panose="05000000000000000000" pitchFamily="2" charset="2"/>
              </a:rPr>
              <a:t>Scahill</a:t>
            </a:r>
            <a:r>
              <a:rPr lang="de-DE" dirty="0" smtClean="0">
                <a:sym typeface="Wingdings" panose="05000000000000000000" pitchFamily="2" charset="2"/>
              </a:rPr>
              <a:t>) </a:t>
            </a:r>
            <a:r>
              <a:rPr lang="de-DE" dirty="0" err="1" smtClean="0">
                <a:sym typeface="Wingdings" panose="05000000000000000000" pitchFamily="2" charset="2"/>
              </a:rPr>
              <a:t>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</a:t>
            </a:r>
            <a:r>
              <a:rPr lang="de-DE" dirty="0" err="1" smtClean="0">
                <a:sym typeface="Wingdings" panose="05000000000000000000" pitchFamily="2" charset="2"/>
              </a:rPr>
              <a:t>eady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installation</a:t>
            </a:r>
            <a:r>
              <a:rPr lang="de-DE" dirty="0" smtClean="0">
                <a:sym typeface="Wingdings" panose="05000000000000000000" pitchFamily="2" charset="2"/>
              </a:rPr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96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1678</Words>
  <Application>Microsoft Office PowerPoint</Application>
  <PresentationFormat>On-screen Show (4:3)</PresentationFormat>
  <Paragraphs>397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Larissa</vt:lpstr>
      <vt:lpstr>Equation</vt:lpstr>
      <vt:lpstr>Lab report :  Johannes Gutenberg-Universität Mainz   „Photocathodes for high brightness beams“   „HOPE“/“HOPE-II“</vt:lpstr>
      <vt:lpstr>Mainz Labs</vt:lpstr>
      <vt:lpstr>PowerPoint Presentation</vt:lpstr>
      <vt:lpstr>PowerPoint Presentation</vt:lpstr>
      <vt:lpstr>PowerPoint Presentation</vt:lpstr>
      <vt:lpstr>PowerPoint Presentation</vt:lpstr>
      <vt:lpstr>Time Response Measurements Principles</vt:lpstr>
      <vt:lpstr>Time Response Measurements Comparison of Different Types of Photocathodes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Time Response Measurements Limits of the Resolution</vt:lpstr>
      <vt:lpstr>Inverted Electron Gun</vt:lpstr>
      <vt:lpstr>Inverted Electron Gun Electrical Field Simulations with CST© Studio Suite</vt:lpstr>
      <vt:lpstr>Inverted Electron Gun Particle Tracking: Envelopes</vt:lpstr>
      <vt:lpstr>Inverted Electron Gun Particle Tracking: Emittances</vt:lpstr>
      <vt:lpstr>Inverted Electron Gun Mechanism for Cathode Exchange</vt:lpstr>
      <vt:lpstr>Status and Outlook</vt:lpstr>
      <vt:lpstr>PowerPoint Presentation</vt:lpstr>
      <vt:lpstr>PowerPoint Presentation</vt:lpstr>
      <vt:lpstr>Fundamentals Semiconducting photocathodes</vt:lpstr>
      <vt:lpstr>Fundamentals Photoemission from Semiconductors</vt:lpstr>
      <vt:lpstr>Time Response Measurements Principles</vt:lpstr>
      <vt:lpstr>PowerPoint Presentation</vt:lpstr>
      <vt:lpstr>Time Response Measurements Measurements  with Bulk-GaAs</vt:lpstr>
      <vt:lpstr>100keV Electron Gun Variable Extraction Field Gradient</vt:lpstr>
    </vt:vector>
  </TitlesOfParts>
  <Company>Johannes Gutenberg-Universität Mainz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Dehn, Monika</dc:creator>
  <cp:lastModifiedBy>Aule</cp:lastModifiedBy>
  <cp:revision>187</cp:revision>
  <cp:lastPrinted>2014-03-26T10:17:25Z</cp:lastPrinted>
  <dcterms:created xsi:type="dcterms:W3CDTF">2013-08-01T16:37:02Z</dcterms:created>
  <dcterms:modified xsi:type="dcterms:W3CDTF">2015-12-03T22:53:18Z</dcterms:modified>
</cp:coreProperties>
</file>