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50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9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37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5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44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79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8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1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0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95F8-E050-46D6-8541-C5362B16FE67}" type="datetimeFigureOut">
              <a:rPr lang="en-GB" smtClean="0"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5CF6-1B91-4DB8-AABC-E50CB74DE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25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412776"/>
            <a:ext cx="661232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Identify Folks willing to:</a:t>
            </a:r>
          </a:p>
          <a:p>
            <a:pPr marL="342900" indent="-342900">
              <a:buAutoNum type="alphaLcParenR"/>
            </a:pPr>
            <a:endParaRPr lang="en-GB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/>
              <a:t>Consider module concepts, including assembly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Will help but not drive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</a:rPr>
              <a:t>Interact with petal/stave designers over sensor sizes, power,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new tape layout,  …(probably subsumed into first)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Work on hybrid electrical design &amp; sensor backend layouts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Interact with chip designers over HCC/ABCN’/</a:t>
            </a:r>
            <a:r>
              <a:rPr lang="en-GB" dirty="0" err="1" smtClean="0">
                <a:solidFill>
                  <a:srgbClr val="00B050"/>
                </a:solidFill>
              </a:rPr>
              <a:t>EoS</a:t>
            </a:r>
            <a:endParaRPr lang="en-GB" dirty="0" smtClean="0">
              <a:solidFill>
                <a:srgbClr val="00B05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Build dummy modules </a:t>
            </a:r>
            <a:r>
              <a:rPr lang="en-GB" dirty="0" smtClean="0"/>
              <a:t>&amp; then Build electrical modules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Evaluate thermal performance of staves/petals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00B050"/>
                </a:solidFill>
              </a:rPr>
              <a:t>(Transverse thermal conductivity dominated by silicon)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err="1" smtClean="0">
                <a:solidFill>
                  <a:srgbClr val="FF0000"/>
                </a:solidFill>
              </a:rPr>
              <a:t>ABCn</a:t>
            </a:r>
            <a:r>
              <a:rPr lang="en-GB" dirty="0" smtClean="0">
                <a:solidFill>
                  <a:srgbClr val="FF0000"/>
                </a:solidFill>
              </a:rPr>
              <a:t>’  FPGA version </a:t>
            </a:r>
            <a:endParaRPr lang="en-GB" dirty="0" smtClean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</a:rPr>
              <a:t>Simulation, </a:t>
            </a:r>
            <a:r>
              <a:rPr lang="en-GB" dirty="0" smtClean="0"/>
              <a:t>of sensors</a:t>
            </a:r>
            <a:r>
              <a:rPr lang="en-GB" dirty="0" smtClean="0">
                <a:solidFill>
                  <a:srgbClr val="FF0000"/>
                </a:solidFill>
              </a:rPr>
              <a:t>, of pattern recognition</a:t>
            </a:r>
            <a:endParaRPr lang="en-GB" dirty="0" smtClean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/>
              <a:t>Test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/>
              <a:t>Electrical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/>
              <a:t>mechanical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476672"/>
            <a:ext cx="1753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 smtClean="0"/>
              <a:t>Previously….</a:t>
            </a:r>
            <a:endParaRPr lang="en-GB" sz="2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836712"/>
            <a:ext cx="27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Possible interest expressed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26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908720"/>
            <a:ext cx="70629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Simulation</a:t>
            </a:r>
          </a:p>
          <a:p>
            <a:endParaRPr lang="en-GB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No progress in identifying a driver for the software work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Effort can be available from Oxford – maybe 0.7 FTE PhD Physicist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But not ATLAS, will need to learn code ~3mo?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Possibly also a grad student from QMUL from January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Hard to incorporate these efforts without a leader/driver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350100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Modules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4077072"/>
            <a:ext cx="74213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Proposals for direction for modules in this meeting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Forward remains problematic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If agreed propose to ask to present these in module meeting for comment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After that a detailed design is needed - volunteers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5589240"/>
            <a:ext cx="4761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Hybrids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Maybe in a position to start considering these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476672"/>
            <a:ext cx="1016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Status</a:t>
            </a:r>
            <a:r>
              <a:rPr lang="en-GB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02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628800"/>
            <a:ext cx="60411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 progress on </a:t>
            </a:r>
            <a:r>
              <a:rPr lang="en-GB" dirty="0" err="1" smtClean="0"/>
              <a:t>ABCn</a:t>
            </a:r>
            <a:r>
              <a:rPr lang="en-GB" dirty="0" smtClean="0"/>
              <a:t>’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a backend description exists (Matt Warren)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no luck identifying anyone to work on interface.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dirty="0"/>
              <a:t> </a:t>
            </a:r>
            <a:r>
              <a:rPr lang="en-GB" dirty="0" smtClean="0"/>
              <a:t> this will become critical pretty soon – suggestions needed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90872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573016"/>
            <a:ext cx="6820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really need to find a way to get an FPGP implementation underway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81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177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2015-12-01T11:47:20Z</dcterms:created>
  <dcterms:modified xsi:type="dcterms:W3CDTF">2015-12-01T12:15:33Z</dcterms:modified>
</cp:coreProperties>
</file>