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66" r:id="rId5"/>
    <p:sldId id="270" r:id="rId6"/>
    <p:sldId id="268" r:id="rId7"/>
    <p:sldId id="269" r:id="rId8"/>
    <p:sldId id="259" r:id="rId9"/>
    <p:sldId id="261" r:id="rId10"/>
    <p:sldId id="262" r:id="rId11"/>
    <p:sldId id="263" r:id="rId12"/>
    <p:sldId id="25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-90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1BC1-B889-4431-A195-FFAC53B0A880}" type="datetimeFigureOut">
              <a:rPr lang="en-GB" smtClean="0"/>
              <a:t>01/12/2015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BBD9-6117-4D1E-8576-4328160AA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713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1BC1-B889-4431-A195-FFAC53B0A880}" type="datetimeFigureOut">
              <a:rPr lang="en-GB" smtClean="0"/>
              <a:t>01/12/2015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BBD9-6117-4D1E-8576-4328160AA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958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1BC1-B889-4431-A195-FFAC53B0A880}" type="datetimeFigureOut">
              <a:rPr lang="en-GB" smtClean="0"/>
              <a:t>01/12/2015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BBD9-6117-4D1E-8576-4328160AA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140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1BC1-B889-4431-A195-FFAC53B0A880}" type="datetimeFigureOut">
              <a:rPr lang="en-GB" smtClean="0"/>
              <a:t>01/12/2015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BBD9-6117-4D1E-8576-4328160AA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960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1BC1-B889-4431-A195-FFAC53B0A880}" type="datetimeFigureOut">
              <a:rPr lang="en-GB" smtClean="0"/>
              <a:t>01/12/2015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BBD9-6117-4D1E-8576-4328160AA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68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1BC1-B889-4431-A195-FFAC53B0A880}" type="datetimeFigureOut">
              <a:rPr lang="en-GB" smtClean="0"/>
              <a:t>01/12/2015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BBD9-6117-4D1E-8576-4328160AA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41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1BC1-B889-4431-A195-FFAC53B0A880}" type="datetimeFigureOut">
              <a:rPr lang="en-GB" smtClean="0"/>
              <a:t>01/12/2015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BBD9-6117-4D1E-8576-4328160AA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41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1BC1-B889-4431-A195-FFAC53B0A880}" type="datetimeFigureOut">
              <a:rPr lang="en-GB" smtClean="0"/>
              <a:t>01/12/2015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BBD9-6117-4D1E-8576-4328160AA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5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1BC1-B889-4431-A195-FFAC53B0A880}" type="datetimeFigureOut">
              <a:rPr lang="en-GB" smtClean="0"/>
              <a:t>01/12/2015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BBD9-6117-4D1E-8576-4328160AA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34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1BC1-B889-4431-A195-FFAC53B0A880}" type="datetimeFigureOut">
              <a:rPr lang="en-GB" smtClean="0"/>
              <a:t>01/12/2015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BBD9-6117-4D1E-8576-4328160AA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097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1BC1-B889-4431-A195-FFAC53B0A880}" type="datetimeFigureOut">
              <a:rPr lang="en-GB" smtClean="0"/>
              <a:t>01/12/2015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BBD9-6117-4D1E-8576-4328160AA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15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91BC1-B889-4431-A195-FFAC53B0A880}" type="datetimeFigureOut">
              <a:rPr lang="en-GB" smtClean="0"/>
              <a:t>01/12/2015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2BBD9-6117-4D1E-8576-4328160AA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89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3200" y="1074057"/>
            <a:ext cx="1738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Forward</a:t>
            </a:r>
            <a:endParaRPr lang="en-GB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487" y="1577554"/>
            <a:ext cx="46482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189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63475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849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826"/>
            <a:ext cx="10429875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8489">
            <a:off x="6576088" y="4376362"/>
            <a:ext cx="810604" cy="101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440" y="3157164"/>
            <a:ext cx="810604" cy="101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728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2477" y="6858000"/>
            <a:ext cx="21434400" cy="1339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rc 17"/>
          <p:cNvSpPr/>
          <p:nvPr/>
        </p:nvSpPr>
        <p:spPr>
          <a:xfrm>
            <a:off x="9970618" y="6664147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>
          <a:xfrm rot="480000">
            <a:off x="694944" y="-4286707"/>
            <a:ext cx="21434400" cy="10837929"/>
            <a:chOff x="2231136" y="2743200"/>
            <a:chExt cx="7754539" cy="3920947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2245766" y="3789274"/>
              <a:ext cx="5405933" cy="1536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7520026" y="3343046"/>
              <a:ext cx="117043" cy="4389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505395" y="2743200"/>
              <a:ext cx="1828800" cy="5998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231136" y="5332781"/>
              <a:ext cx="212141" cy="6144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435962" y="5969203"/>
              <a:ext cx="7315" cy="6949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414016" y="6664147"/>
              <a:ext cx="755660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20"/>
            <p:cNvSpPr/>
            <p:nvPr/>
          </p:nvSpPr>
          <p:spPr>
            <a:xfrm>
              <a:off x="9326880" y="2743200"/>
              <a:ext cx="658795" cy="3913632"/>
            </a:xfrm>
            <a:custGeom>
              <a:avLst/>
              <a:gdLst>
                <a:gd name="connsiteX0" fmla="*/ 651053 w 658795"/>
                <a:gd name="connsiteY0" fmla="*/ 3913632 h 3913632"/>
                <a:gd name="connsiteX1" fmla="*/ 651053 w 658795"/>
                <a:gd name="connsiteY1" fmla="*/ 3474720 h 3913632"/>
                <a:gd name="connsiteX2" fmla="*/ 570586 w 658795"/>
                <a:gd name="connsiteY2" fmla="*/ 2553005 h 3913632"/>
                <a:gd name="connsiteX3" fmla="*/ 446227 w 658795"/>
                <a:gd name="connsiteY3" fmla="*/ 1675181 h 3913632"/>
                <a:gd name="connsiteX4" fmla="*/ 248717 w 658795"/>
                <a:gd name="connsiteY4" fmla="*/ 819302 h 3913632"/>
                <a:gd name="connsiteX5" fmla="*/ 80467 w 658795"/>
                <a:gd name="connsiteY5" fmla="*/ 241402 h 3913632"/>
                <a:gd name="connsiteX6" fmla="*/ 0 w 658795"/>
                <a:gd name="connsiteY6" fmla="*/ 0 h 3913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8795" h="3913632">
                  <a:moveTo>
                    <a:pt x="651053" y="3913632"/>
                  </a:moveTo>
                  <a:cubicBezTo>
                    <a:pt x="657758" y="3807561"/>
                    <a:pt x="664464" y="3701491"/>
                    <a:pt x="651053" y="3474720"/>
                  </a:cubicBezTo>
                  <a:cubicBezTo>
                    <a:pt x="637642" y="3247949"/>
                    <a:pt x="604724" y="2852928"/>
                    <a:pt x="570586" y="2553005"/>
                  </a:cubicBezTo>
                  <a:cubicBezTo>
                    <a:pt x="536448" y="2253082"/>
                    <a:pt x="499872" y="1964131"/>
                    <a:pt x="446227" y="1675181"/>
                  </a:cubicBezTo>
                  <a:cubicBezTo>
                    <a:pt x="392582" y="1386230"/>
                    <a:pt x="309677" y="1058265"/>
                    <a:pt x="248717" y="819302"/>
                  </a:cubicBezTo>
                  <a:cubicBezTo>
                    <a:pt x="187757" y="580339"/>
                    <a:pt x="121920" y="377952"/>
                    <a:pt x="80467" y="241402"/>
                  </a:cubicBezTo>
                  <a:cubicBezTo>
                    <a:pt x="39014" y="104852"/>
                    <a:pt x="19507" y="52426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401" y="2082191"/>
            <a:ext cx="2801676" cy="35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401" y="-1276705"/>
            <a:ext cx="2801676" cy="35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794" y="2402841"/>
            <a:ext cx="2801676" cy="35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794" y="-956055"/>
            <a:ext cx="2801676" cy="35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873" y="2877110"/>
            <a:ext cx="2801676" cy="35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873" y="-481786"/>
            <a:ext cx="2801676" cy="35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5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17" r="26567"/>
          <a:stretch/>
        </p:blipFill>
        <p:spPr bwMode="auto">
          <a:xfrm rot="-480000">
            <a:off x="-2579988" y="-7053019"/>
            <a:ext cx="23447974" cy="1233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947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e 2"/>
          <p:cNvSpPr/>
          <p:nvPr/>
        </p:nvSpPr>
        <p:spPr>
          <a:xfrm rot="14461154">
            <a:off x="-5505805" y="-1114545"/>
            <a:ext cx="13953600" cy="13953600"/>
          </a:xfrm>
          <a:prstGeom prst="pie">
            <a:avLst>
              <a:gd name="adj1" fmla="val 4235039"/>
              <a:gd name="adj2" fmla="val 5620444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13980000">
            <a:off x="-2595568" y="1419223"/>
            <a:ext cx="279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-1276350" y="3076575"/>
            <a:ext cx="5529600" cy="5529600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13980000">
            <a:off x="-1266825" y="85723"/>
            <a:ext cx="0" cy="276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-2571750" y="723898"/>
            <a:ext cx="0" cy="276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-266700" y="2762250"/>
            <a:ext cx="3581400" cy="1200150"/>
          </a:xfrm>
          <a:custGeom>
            <a:avLst/>
            <a:gdLst>
              <a:gd name="connsiteX0" fmla="*/ 3581400 w 3581400"/>
              <a:gd name="connsiteY0" fmla="*/ 0 h 1200150"/>
              <a:gd name="connsiteX1" fmla="*/ 3571875 w 3581400"/>
              <a:gd name="connsiteY1" fmla="*/ 1000125 h 1200150"/>
              <a:gd name="connsiteX2" fmla="*/ 0 w 3581400"/>
              <a:gd name="connsiteY2" fmla="*/ 1200150 h 1200150"/>
              <a:gd name="connsiteX3" fmla="*/ 95250 w 3581400"/>
              <a:gd name="connsiteY3" fmla="*/ 85725 h 1200150"/>
              <a:gd name="connsiteX4" fmla="*/ 3581400 w 3581400"/>
              <a:gd name="connsiteY4" fmla="*/ 0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1400" h="1200150">
                <a:moveTo>
                  <a:pt x="3581400" y="0"/>
                </a:moveTo>
                <a:lnTo>
                  <a:pt x="3571875" y="1000125"/>
                </a:lnTo>
                <a:lnTo>
                  <a:pt x="0" y="1200150"/>
                </a:lnTo>
                <a:lnTo>
                  <a:pt x="95250" y="85725"/>
                </a:lnTo>
                <a:lnTo>
                  <a:pt x="35814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76</a:t>
            </a:r>
            <a:endParaRPr lang="en-GB" dirty="0"/>
          </a:p>
        </p:txBody>
      </p:sp>
      <p:sp>
        <p:nvSpPr>
          <p:cNvPr id="12" name="Freeform 11"/>
          <p:cNvSpPr/>
          <p:nvPr/>
        </p:nvSpPr>
        <p:spPr>
          <a:xfrm>
            <a:off x="3162300" y="4695825"/>
            <a:ext cx="1752600" cy="2305050"/>
          </a:xfrm>
          <a:custGeom>
            <a:avLst/>
            <a:gdLst>
              <a:gd name="connsiteX0" fmla="*/ 1752600 w 1752600"/>
              <a:gd name="connsiteY0" fmla="*/ 1276350 h 2305050"/>
              <a:gd name="connsiteX1" fmla="*/ 847725 w 1752600"/>
              <a:gd name="connsiteY1" fmla="*/ 0 h 2305050"/>
              <a:gd name="connsiteX2" fmla="*/ 0 w 1752600"/>
              <a:gd name="connsiteY2" fmla="*/ 2238375 h 2305050"/>
              <a:gd name="connsiteX3" fmla="*/ 1504950 w 1752600"/>
              <a:gd name="connsiteY3" fmla="*/ 2305050 h 2305050"/>
              <a:gd name="connsiteX4" fmla="*/ 1752600 w 1752600"/>
              <a:gd name="connsiteY4" fmla="*/ 1276350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2600" h="2305050">
                <a:moveTo>
                  <a:pt x="1752600" y="1276350"/>
                </a:moveTo>
                <a:lnTo>
                  <a:pt x="847725" y="0"/>
                </a:lnTo>
                <a:lnTo>
                  <a:pt x="0" y="2238375"/>
                </a:lnTo>
                <a:lnTo>
                  <a:pt x="1504950" y="2305050"/>
                </a:lnTo>
                <a:lnTo>
                  <a:pt x="1752600" y="12763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19625" y="2476500"/>
            <a:ext cx="2477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Petal Active Area</a:t>
            </a:r>
          </a:p>
          <a:p>
            <a:r>
              <a:rPr lang="en-GB" dirty="0" smtClean="0"/>
              <a:t>11.5⁰ 384mm to 969mm</a:t>
            </a:r>
            <a:endParaRPr lang="en-GB" dirty="0"/>
          </a:p>
        </p:txBody>
      </p:sp>
      <p:grpSp>
        <p:nvGrpSpPr>
          <p:cNvPr id="27" name="Group 26"/>
          <p:cNvGrpSpPr/>
          <p:nvPr/>
        </p:nvGrpSpPr>
        <p:grpSpPr>
          <a:xfrm rot="3187204">
            <a:off x="704849" y="277064"/>
            <a:ext cx="2811600" cy="4238625"/>
            <a:chOff x="981074" y="685800"/>
            <a:chExt cx="2811600" cy="42386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981074" y="685800"/>
              <a:ext cx="2811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832474" y="4914900"/>
              <a:ext cx="110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2943225" y="685800"/>
              <a:ext cx="847725" cy="42291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981075" y="685800"/>
              <a:ext cx="847725" cy="42386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3895725" y="46863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384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7600950" y="282892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969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2087275" y="5035034"/>
            <a:ext cx="683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11.5⁰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00475" y="790575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195.15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104775" y="3133725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76.94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2447925" y="20193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586.8</a:t>
            </a:r>
            <a:endParaRPr lang="en-GB" dirty="0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476250" y="1152525"/>
            <a:ext cx="3333750" cy="253365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594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e 2"/>
          <p:cNvSpPr/>
          <p:nvPr/>
        </p:nvSpPr>
        <p:spPr>
          <a:xfrm rot="14461154">
            <a:off x="-5505805" y="-1114545"/>
            <a:ext cx="13953600" cy="13953600"/>
          </a:xfrm>
          <a:prstGeom prst="pie">
            <a:avLst>
              <a:gd name="adj1" fmla="val 4235039"/>
              <a:gd name="adj2" fmla="val 5620444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-1276350" y="3076575"/>
            <a:ext cx="5529600" cy="5529600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-2571750" y="723898"/>
            <a:ext cx="0" cy="276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-266700" y="2762250"/>
            <a:ext cx="3581400" cy="1200150"/>
          </a:xfrm>
          <a:custGeom>
            <a:avLst/>
            <a:gdLst>
              <a:gd name="connsiteX0" fmla="*/ 3581400 w 3581400"/>
              <a:gd name="connsiteY0" fmla="*/ 0 h 1200150"/>
              <a:gd name="connsiteX1" fmla="*/ 3571875 w 3581400"/>
              <a:gd name="connsiteY1" fmla="*/ 1000125 h 1200150"/>
              <a:gd name="connsiteX2" fmla="*/ 0 w 3581400"/>
              <a:gd name="connsiteY2" fmla="*/ 1200150 h 1200150"/>
              <a:gd name="connsiteX3" fmla="*/ 95250 w 3581400"/>
              <a:gd name="connsiteY3" fmla="*/ 85725 h 1200150"/>
              <a:gd name="connsiteX4" fmla="*/ 3581400 w 3581400"/>
              <a:gd name="connsiteY4" fmla="*/ 0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1400" h="1200150">
                <a:moveTo>
                  <a:pt x="3581400" y="0"/>
                </a:moveTo>
                <a:lnTo>
                  <a:pt x="3571875" y="1000125"/>
                </a:lnTo>
                <a:lnTo>
                  <a:pt x="0" y="1200150"/>
                </a:lnTo>
                <a:lnTo>
                  <a:pt x="95250" y="85725"/>
                </a:lnTo>
                <a:lnTo>
                  <a:pt x="35814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3162300" y="4695825"/>
            <a:ext cx="1752600" cy="2305050"/>
          </a:xfrm>
          <a:custGeom>
            <a:avLst/>
            <a:gdLst>
              <a:gd name="connsiteX0" fmla="*/ 1752600 w 1752600"/>
              <a:gd name="connsiteY0" fmla="*/ 1276350 h 2305050"/>
              <a:gd name="connsiteX1" fmla="*/ 847725 w 1752600"/>
              <a:gd name="connsiteY1" fmla="*/ 0 h 2305050"/>
              <a:gd name="connsiteX2" fmla="*/ 0 w 1752600"/>
              <a:gd name="connsiteY2" fmla="*/ 2238375 h 2305050"/>
              <a:gd name="connsiteX3" fmla="*/ 1504950 w 1752600"/>
              <a:gd name="connsiteY3" fmla="*/ 2305050 h 2305050"/>
              <a:gd name="connsiteX4" fmla="*/ 1752600 w 1752600"/>
              <a:gd name="connsiteY4" fmla="*/ 1276350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2600" h="2305050">
                <a:moveTo>
                  <a:pt x="1752600" y="1276350"/>
                </a:moveTo>
                <a:lnTo>
                  <a:pt x="847725" y="0"/>
                </a:lnTo>
                <a:lnTo>
                  <a:pt x="0" y="2238375"/>
                </a:lnTo>
                <a:lnTo>
                  <a:pt x="1504950" y="2305050"/>
                </a:lnTo>
                <a:lnTo>
                  <a:pt x="1752600" y="12763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619625" y="2476500"/>
            <a:ext cx="2477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Petal Active Area</a:t>
            </a:r>
          </a:p>
          <a:p>
            <a:r>
              <a:rPr lang="en-GB" dirty="0" smtClean="0"/>
              <a:t>11.5⁰ 384mm to 969mm</a:t>
            </a:r>
            <a:endParaRPr lang="en-GB" dirty="0"/>
          </a:p>
        </p:txBody>
      </p:sp>
      <p:grpSp>
        <p:nvGrpSpPr>
          <p:cNvPr id="27" name="Group 26"/>
          <p:cNvGrpSpPr/>
          <p:nvPr/>
        </p:nvGrpSpPr>
        <p:grpSpPr>
          <a:xfrm rot="3187204">
            <a:off x="3943349" y="848564"/>
            <a:ext cx="2811600" cy="4238625"/>
            <a:chOff x="981074" y="685800"/>
            <a:chExt cx="2811600" cy="42386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981074" y="685800"/>
              <a:ext cx="28116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832474" y="4914900"/>
              <a:ext cx="11088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2943225" y="685800"/>
              <a:ext cx="847725" cy="422910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981075" y="685800"/>
              <a:ext cx="847725" cy="4238625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952500" y="2124075"/>
            <a:ext cx="3074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Trapezoid on top of active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18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Picture 63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783704"/>
            <a:ext cx="1645784" cy="5900441"/>
          </a:xfrm>
          <a:prstGeom prst="rect">
            <a:avLst/>
          </a:prstGeom>
          <a:effectLst/>
        </p:spPr>
      </p:pic>
      <p:grpSp>
        <p:nvGrpSpPr>
          <p:cNvPr id="231" name="Group 230"/>
          <p:cNvGrpSpPr/>
          <p:nvPr/>
        </p:nvGrpSpPr>
        <p:grpSpPr>
          <a:xfrm>
            <a:off x="5914966" y="778986"/>
            <a:ext cx="1384200" cy="5638423"/>
            <a:chOff x="6800791" y="483711"/>
            <a:chExt cx="1384200" cy="5638423"/>
          </a:xfrm>
          <a:effectLst>
            <a:glow rad="127000">
              <a:schemeClr val="accent1">
                <a:alpha val="7000"/>
              </a:schemeClr>
            </a:glow>
          </a:effectLst>
        </p:grpSpPr>
        <p:grpSp>
          <p:nvGrpSpPr>
            <p:cNvPr id="97" name="Group 96"/>
            <p:cNvGrpSpPr/>
            <p:nvPr/>
          </p:nvGrpSpPr>
          <p:grpSpPr>
            <a:xfrm rot="10800000">
              <a:off x="7486591" y="483711"/>
              <a:ext cx="698400" cy="5638423"/>
              <a:chOff x="7953316" y="493236"/>
              <a:chExt cx="698400" cy="5638423"/>
            </a:xfrm>
          </p:grpSpPr>
          <p:grpSp>
            <p:nvGrpSpPr>
              <p:cNvPr id="98" name="Group 97"/>
              <p:cNvGrpSpPr/>
              <p:nvPr/>
            </p:nvGrpSpPr>
            <p:grpSpPr>
              <a:xfrm>
                <a:off x="7953316" y="493236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159" name="Group 158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161" name="Rectangle 160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2" name="Rectangle 161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3" name="Rectangle 162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60" name="Rectangle 159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9" name="Group 98"/>
              <p:cNvGrpSpPr/>
              <p:nvPr/>
            </p:nvGrpSpPr>
            <p:grpSpPr>
              <a:xfrm>
                <a:off x="7953316" y="1055211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154" name="Group 153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156" name="Rectangle 155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7" name="Rectangle 156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8" name="Rectangle 157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55" name="Rectangle 154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0" name="Group 99"/>
              <p:cNvGrpSpPr/>
              <p:nvPr/>
            </p:nvGrpSpPr>
            <p:grpSpPr>
              <a:xfrm>
                <a:off x="7953316" y="1055211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149" name="Group 148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151" name="Rectangle 150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2" name="Rectangle 151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3" name="Rectangle 152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50" name="Rectangle 149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1" name="Group 100"/>
              <p:cNvGrpSpPr/>
              <p:nvPr/>
            </p:nvGrpSpPr>
            <p:grpSpPr>
              <a:xfrm>
                <a:off x="7953316" y="1619567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144" name="Group 143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146" name="Rectangle 145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7" name="Rectangle 146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8" name="Rectangle 147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45" name="Rectangle 144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2" name="Group 101"/>
              <p:cNvGrpSpPr/>
              <p:nvPr/>
            </p:nvGrpSpPr>
            <p:grpSpPr>
              <a:xfrm>
                <a:off x="7953316" y="2183923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139" name="Group 138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141" name="Rectangle 140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2" name="Rectangle 141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3" name="Rectangle 142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40" name="Rectangle 139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3" name="Group 102"/>
              <p:cNvGrpSpPr/>
              <p:nvPr/>
            </p:nvGrpSpPr>
            <p:grpSpPr>
              <a:xfrm>
                <a:off x="7953316" y="2748279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134" name="Group 133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136" name="Rectangle 135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7" name="Rectangle 136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8" name="Rectangle 137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35" name="Rectangle 134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4" name="Group 103"/>
              <p:cNvGrpSpPr/>
              <p:nvPr/>
            </p:nvGrpSpPr>
            <p:grpSpPr>
              <a:xfrm>
                <a:off x="7953316" y="3312635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129" name="Group 128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131" name="Rectangle 130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2" name="Rectangle 131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3" name="Rectangle 132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30" name="Rectangle 129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5" name="Group 104"/>
              <p:cNvGrpSpPr/>
              <p:nvPr/>
            </p:nvGrpSpPr>
            <p:grpSpPr>
              <a:xfrm>
                <a:off x="7953316" y="3876991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124" name="Group 123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126" name="Rectangle 125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7" name="Rectangle 126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8" name="Rectangle 127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25" name="Rectangle 124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6" name="Group 105"/>
              <p:cNvGrpSpPr/>
              <p:nvPr/>
            </p:nvGrpSpPr>
            <p:grpSpPr>
              <a:xfrm>
                <a:off x="7953316" y="4441347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119" name="Group 118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121" name="Rectangle 120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2" name="Rectangle 121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3" name="Rectangle 122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20" name="Rectangle 119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7" name="Group 106"/>
              <p:cNvGrpSpPr/>
              <p:nvPr/>
            </p:nvGrpSpPr>
            <p:grpSpPr>
              <a:xfrm>
                <a:off x="7953316" y="5005703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114" name="Group 113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116" name="Rectangle 115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7" name="Rectangle 116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8" name="Rectangle 117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15" name="Rectangle 114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8" name="Group 107"/>
              <p:cNvGrpSpPr/>
              <p:nvPr/>
            </p:nvGrpSpPr>
            <p:grpSpPr>
              <a:xfrm>
                <a:off x="7953316" y="5570059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109" name="Group 108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111" name="Rectangle 110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2" name="Rectangle 111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3" name="Rectangle 112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10" name="Rectangle 109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64" name="Group 163"/>
            <p:cNvGrpSpPr/>
            <p:nvPr/>
          </p:nvGrpSpPr>
          <p:grpSpPr>
            <a:xfrm>
              <a:off x="6800791" y="483711"/>
              <a:ext cx="698400" cy="5638423"/>
              <a:chOff x="7953316" y="493236"/>
              <a:chExt cx="698400" cy="5638423"/>
            </a:xfrm>
          </p:grpSpPr>
          <p:grpSp>
            <p:nvGrpSpPr>
              <p:cNvPr id="165" name="Group 164"/>
              <p:cNvGrpSpPr/>
              <p:nvPr/>
            </p:nvGrpSpPr>
            <p:grpSpPr>
              <a:xfrm>
                <a:off x="7953316" y="493236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226" name="Group 225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228" name="Rectangle 227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9" name="Rectangle 228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0" name="Rectangle 229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227" name="Rectangle 226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66" name="Group 165"/>
              <p:cNvGrpSpPr/>
              <p:nvPr/>
            </p:nvGrpSpPr>
            <p:grpSpPr>
              <a:xfrm>
                <a:off x="7953316" y="1055211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221" name="Group 220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223" name="Rectangle 222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4" name="Rectangle 223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5" name="Rectangle 224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222" name="Rectangle 221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67" name="Group 166"/>
              <p:cNvGrpSpPr/>
              <p:nvPr/>
            </p:nvGrpSpPr>
            <p:grpSpPr>
              <a:xfrm>
                <a:off x="7953316" y="1055211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216" name="Group 215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218" name="Rectangle 217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9" name="Rectangle 218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217" name="Rectangle 216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68" name="Group 167"/>
              <p:cNvGrpSpPr/>
              <p:nvPr/>
            </p:nvGrpSpPr>
            <p:grpSpPr>
              <a:xfrm>
                <a:off x="7953316" y="1619567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211" name="Group 210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213" name="Rectangle 212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5" name="Rectangle 214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212" name="Rectangle 211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69" name="Group 168"/>
              <p:cNvGrpSpPr/>
              <p:nvPr/>
            </p:nvGrpSpPr>
            <p:grpSpPr>
              <a:xfrm>
                <a:off x="7953316" y="2183923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206" name="Group 205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208" name="Rectangle 207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9" name="Rectangle 208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0" name="Rectangle 209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207" name="Rectangle 206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70" name="Group 169"/>
              <p:cNvGrpSpPr/>
              <p:nvPr/>
            </p:nvGrpSpPr>
            <p:grpSpPr>
              <a:xfrm>
                <a:off x="7953316" y="2748279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201" name="Group 200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203" name="Rectangle 202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4" name="Rectangle 203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5" name="Rectangle 204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202" name="Rectangle 201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71" name="Group 170"/>
              <p:cNvGrpSpPr/>
              <p:nvPr/>
            </p:nvGrpSpPr>
            <p:grpSpPr>
              <a:xfrm>
                <a:off x="7953316" y="3312635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196" name="Group 195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198" name="Rectangle 197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9" name="Rectangle 198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0" name="Rectangle 199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97" name="Rectangle 196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72" name="Group 171"/>
              <p:cNvGrpSpPr/>
              <p:nvPr/>
            </p:nvGrpSpPr>
            <p:grpSpPr>
              <a:xfrm>
                <a:off x="7953316" y="3876991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191" name="Group 190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193" name="Rectangle 192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4" name="Rectangle 193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5" name="Rectangle 194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92" name="Rectangle 191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73" name="Group 172"/>
              <p:cNvGrpSpPr/>
              <p:nvPr/>
            </p:nvGrpSpPr>
            <p:grpSpPr>
              <a:xfrm>
                <a:off x="7953316" y="4441347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186" name="Group 185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188" name="Rectangle 187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9" name="Rectangle 188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0" name="Rectangle 189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87" name="Rectangle 186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74" name="Group 173"/>
              <p:cNvGrpSpPr/>
              <p:nvPr/>
            </p:nvGrpSpPr>
            <p:grpSpPr>
              <a:xfrm>
                <a:off x="7953316" y="5005703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181" name="Group 180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183" name="Rectangle 182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4" name="Rectangle 183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5" name="Rectangle 184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82" name="Rectangle 181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75" name="Group 174"/>
              <p:cNvGrpSpPr/>
              <p:nvPr/>
            </p:nvGrpSpPr>
            <p:grpSpPr>
              <a:xfrm>
                <a:off x="7953316" y="5570059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176" name="Group 175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178" name="Rectangle 177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9" name="Rectangle 178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0" name="Rectangle 179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77" name="Rectangle 176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 rot="5400000">
            <a:off x="1600762" y="-930324"/>
            <a:ext cx="5623200" cy="8474400"/>
            <a:chOff x="981074" y="685800"/>
            <a:chExt cx="2811600" cy="4238625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981074" y="685800"/>
              <a:ext cx="28116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1832474" y="4914900"/>
              <a:ext cx="11088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2943225" y="685800"/>
              <a:ext cx="847725" cy="422910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981075" y="685800"/>
              <a:ext cx="847725" cy="4238625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1657381" y="1410644"/>
            <a:ext cx="1463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ngsana New" pitchFamily="18" charset="-34"/>
                <a:cs typeface="Angsana New" pitchFamily="18" charset="-34"/>
              </a:rPr>
              <a:t>19.508 x 24.250</a:t>
            </a:r>
          </a:p>
          <a:p>
            <a:r>
              <a:rPr lang="en-GB" sz="1400" dirty="0" smtClean="0">
                <a:latin typeface="Angsana New" pitchFamily="18" charset="-34"/>
                <a:cs typeface="Angsana New" pitchFamily="18" charset="-34"/>
              </a:rPr>
              <a:t>Including 80u dicing street</a:t>
            </a:r>
            <a:endParaRPr lang="en-GB" sz="1400" dirty="0"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04866" y="83661"/>
            <a:ext cx="1249200" cy="1004400"/>
            <a:chOff x="7608782" y="531043"/>
            <a:chExt cx="1249200" cy="1004400"/>
          </a:xfrm>
        </p:grpSpPr>
        <p:grpSp>
          <p:nvGrpSpPr>
            <p:cNvPr id="9" name="Group 8"/>
            <p:cNvGrpSpPr/>
            <p:nvPr/>
          </p:nvGrpSpPr>
          <p:grpSpPr>
            <a:xfrm>
              <a:off x="7608782" y="531043"/>
              <a:ext cx="1249200" cy="1004400"/>
              <a:chOff x="2318144" y="1164986"/>
              <a:chExt cx="1249200" cy="10044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2318144" y="1164986"/>
                <a:ext cx="1249200" cy="1004400"/>
              </a:xfrm>
              <a:prstGeom prst="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318144" y="1164986"/>
                <a:ext cx="165600" cy="1004400"/>
              </a:xfrm>
              <a:prstGeom prst="rect">
                <a:avLst/>
              </a:prstGeom>
              <a:solidFill>
                <a:srgbClr val="FFCC99">
                  <a:alpha val="23922"/>
                </a:srgb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327798" y="1410304"/>
                <a:ext cx="45719" cy="36433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7799342" y="536262"/>
              <a:ext cx="1058639" cy="999181"/>
            </a:xfrm>
            <a:prstGeom prst="rect">
              <a:avLst/>
            </a:prstGeom>
            <a:solidFill>
              <a:srgbClr val="26DDE6">
                <a:alpha val="12157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324499" y="1091946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ngsana New" pitchFamily="18" charset="-34"/>
                <a:cs typeface="Angsana New" pitchFamily="18" charset="-34"/>
              </a:rPr>
              <a:t>Active area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6277" y="1222796"/>
            <a:ext cx="869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ngsana New" pitchFamily="18" charset="-34"/>
                <a:cs typeface="Angsana New" pitchFamily="18" charset="-34"/>
              </a:rPr>
              <a:t>Sensor outline</a:t>
            </a:r>
            <a:endParaRPr lang="en-GB" sz="1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9323" y="477731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ngsana New" pitchFamily="18" charset="-34"/>
                <a:cs typeface="Angsana New" pitchFamily="18" charset="-34"/>
              </a:rPr>
              <a:t>Bonding field</a:t>
            </a:r>
            <a:endParaRPr lang="en-GB" sz="1400" dirty="0"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17" name="Straight Arrow Connector 16"/>
          <p:cNvCxnSpPr>
            <a:stCxn id="15" idx="3"/>
          </p:cNvCxnSpPr>
          <p:nvPr/>
        </p:nvCxnSpPr>
        <p:spPr>
          <a:xfrm flipV="1">
            <a:off x="1495426" y="1091946"/>
            <a:ext cx="233362" cy="2847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1"/>
          </p:cNvCxnSpPr>
          <p:nvPr/>
        </p:nvCxnSpPr>
        <p:spPr>
          <a:xfrm flipH="1" flipV="1">
            <a:off x="2024745" y="736396"/>
            <a:ext cx="299754" cy="5094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6" idx="3"/>
            <a:endCxn id="13" idx="1"/>
          </p:cNvCxnSpPr>
          <p:nvPr/>
        </p:nvCxnSpPr>
        <p:spPr>
          <a:xfrm flipV="1">
            <a:off x="1181220" y="511145"/>
            <a:ext cx="133300" cy="120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903504"/>
            <a:ext cx="1194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ngsana New" pitchFamily="18" charset="-34"/>
                <a:cs typeface="Angsana New" pitchFamily="18" charset="-34"/>
              </a:rPr>
              <a:t>Periphery electronics</a:t>
            </a:r>
            <a:endParaRPr lang="en-GB" sz="1400" dirty="0"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>
          <a:xfrm flipV="1">
            <a:off x="1194558" y="897730"/>
            <a:ext cx="193108" cy="1596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/>
          <p:cNvGrpSpPr/>
          <p:nvPr/>
        </p:nvGrpSpPr>
        <p:grpSpPr>
          <a:xfrm>
            <a:off x="7953316" y="493236"/>
            <a:ext cx="698400" cy="5638423"/>
            <a:chOff x="7953316" y="493236"/>
            <a:chExt cx="698400" cy="5638423"/>
          </a:xfrm>
        </p:grpSpPr>
        <p:grpSp>
          <p:nvGrpSpPr>
            <p:cNvPr id="28" name="Group 27"/>
            <p:cNvGrpSpPr/>
            <p:nvPr/>
          </p:nvGrpSpPr>
          <p:grpSpPr>
            <a:xfrm>
              <a:off x="7953316" y="493236"/>
              <a:ext cx="698400" cy="561600"/>
              <a:chOff x="7608782" y="531043"/>
              <a:chExt cx="1249200" cy="1004400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0" name="Rectangle 29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7953316" y="1055211"/>
              <a:ext cx="698400" cy="561600"/>
              <a:chOff x="7608782" y="531043"/>
              <a:chExt cx="1249200" cy="1004400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8" name="Rectangle 37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7953316" y="1055211"/>
              <a:ext cx="698400" cy="561600"/>
              <a:chOff x="7608782" y="531043"/>
              <a:chExt cx="1249200" cy="1004400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4" name="Rectangle 43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7953316" y="1619567"/>
              <a:ext cx="698400" cy="561600"/>
              <a:chOff x="7608782" y="531043"/>
              <a:chExt cx="1249200" cy="1004400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51" name="Rectangle 50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0" name="Rectangle 49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7953316" y="2183923"/>
              <a:ext cx="698400" cy="561600"/>
              <a:chOff x="7608782" y="531043"/>
              <a:chExt cx="1249200" cy="1004400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6" name="Rectangle 55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7953316" y="2748279"/>
              <a:ext cx="698400" cy="561600"/>
              <a:chOff x="7608782" y="531043"/>
              <a:chExt cx="1249200" cy="1004400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62" name="Rectangle 61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7953316" y="3312635"/>
              <a:ext cx="698400" cy="561600"/>
              <a:chOff x="7608782" y="531043"/>
              <a:chExt cx="1249200" cy="1004400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68" name="Rectangle 67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7953316" y="3876991"/>
              <a:ext cx="698400" cy="561600"/>
              <a:chOff x="7608782" y="531043"/>
              <a:chExt cx="1249200" cy="1004400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74" name="Rectangle 73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7953316" y="4441347"/>
              <a:ext cx="698400" cy="561600"/>
              <a:chOff x="7608782" y="531043"/>
              <a:chExt cx="1249200" cy="1004400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0" name="Rectangle 79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7953316" y="5005703"/>
              <a:ext cx="698400" cy="561600"/>
              <a:chOff x="7608782" y="531043"/>
              <a:chExt cx="1249200" cy="1004400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6" name="Rectangle 85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7953316" y="5570059"/>
              <a:ext cx="698400" cy="561600"/>
              <a:chOff x="7608782" y="531043"/>
              <a:chExt cx="1249200" cy="1004400"/>
            </a:xfrm>
          </p:grpSpPr>
          <p:grpSp>
            <p:nvGrpSpPr>
              <p:cNvPr id="91" name="Group 90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93" name="Rectangle 92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2" name="Rectangle 91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69" name="Group 368"/>
          <p:cNvGrpSpPr/>
          <p:nvPr/>
        </p:nvGrpSpPr>
        <p:grpSpPr>
          <a:xfrm>
            <a:off x="3848041" y="1048127"/>
            <a:ext cx="1384200" cy="5638423"/>
            <a:chOff x="6800791" y="483711"/>
            <a:chExt cx="1384200" cy="5638423"/>
          </a:xfrm>
          <a:effectLst>
            <a:glow rad="127000">
              <a:schemeClr val="accent1">
                <a:alpha val="7000"/>
              </a:schemeClr>
            </a:glow>
          </a:effectLst>
        </p:grpSpPr>
        <p:grpSp>
          <p:nvGrpSpPr>
            <p:cNvPr id="370" name="Group 369"/>
            <p:cNvGrpSpPr/>
            <p:nvPr/>
          </p:nvGrpSpPr>
          <p:grpSpPr>
            <a:xfrm rot="10800000">
              <a:off x="7486591" y="483711"/>
              <a:ext cx="698400" cy="5638423"/>
              <a:chOff x="7953316" y="493236"/>
              <a:chExt cx="698400" cy="5638423"/>
            </a:xfrm>
          </p:grpSpPr>
          <p:grpSp>
            <p:nvGrpSpPr>
              <p:cNvPr id="438" name="Group 437"/>
              <p:cNvGrpSpPr/>
              <p:nvPr/>
            </p:nvGrpSpPr>
            <p:grpSpPr>
              <a:xfrm>
                <a:off x="7953316" y="493236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499" name="Group 498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501" name="Rectangle 500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02" name="Rectangle 501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03" name="Rectangle 502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500" name="Rectangle 499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39" name="Group 438"/>
              <p:cNvGrpSpPr/>
              <p:nvPr/>
            </p:nvGrpSpPr>
            <p:grpSpPr>
              <a:xfrm>
                <a:off x="7953316" y="1055211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494" name="Group 493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496" name="Rectangle 495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97" name="Rectangle 496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98" name="Rectangle 497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495" name="Rectangle 494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40" name="Group 439"/>
              <p:cNvGrpSpPr/>
              <p:nvPr/>
            </p:nvGrpSpPr>
            <p:grpSpPr>
              <a:xfrm>
                <a:off x="7953316" y="1055211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489" name="Group 488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491" name="Rectangle 490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92" name="Rectangle 491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93" name="Rectangle 492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490" name="Rectangle 489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41" name="Group 440"/>
              <p:cNvGrpSpPr/>
              <p:nvPr/>
            </p:nvGrpSpPr>
            <p:grpSpPr>
              <a:xfrm>
                <a:off x="7953316" y="1619567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484" name="Group 483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486" name="Rectangle 485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87" name="Rectangle 486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88" name="Rectangle 487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485" name="Rectangle 484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42" name="Group 441"/>
              <p:cNvGrpSpPr/>
              <p:nvPr/>
            </p:nvGrpSpPr>
            <p:grpSpPr>
              <a:xfrm>
                <a:off x="7953316" y="2183923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479" name="Group 478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481" name="Rectangle 480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82" name="Rectangle 481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83" name="Rectangle 482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480" name="Rectangle 479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43" name="Group 442"/>
              <p:cNvGrpSpPr/>
              <p:nvPr/>
            </p:nvGrpSpPr>
            <p:grpSpPr>
              <a:xfrm>
                <a:off x="7953316" y="2748279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474" name="Group 473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476" name="Rectangle 475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77" name="Rectangle 476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78" name="Rectangle 477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475" name="Rectangle 474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44" name="Group 443"/>
              <p:cNvGrpSpPr/>
              <p:nvPr/>
            </p:nvGrpSpPr>
            <p:grpSpPr>
              <a:xfrm>
                <a:off x="7953316" y="3312635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469" name="Group 468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471" name="Rectangle 470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72" name="Rectangle 471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73" name="Rectangle 472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470" name="Rectangle 469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45" name="Group 444"/>
              <p:cNvGrpSpPr/>
              <p:nvPr/>
            </p:nvGrpSpPr>
            <p:grpSpPr>
              <a:xfrm>
                <a:off x="7953316" y="3876991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464" name="Group 463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466" name="Rectangle 465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7" name="Rectangle 466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8" name="Rectangle 467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465" name="Rectangle 464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46" name="Group 445"/>
              <p:cNvGrpSpPr/>
              <p:nvPr/>
            </p:nvGrpSpPr>
            <p:grpSpPr>
              <a:xfrm>
                <a:off x="7953316" y="4441347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459" name="Group 458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461" name="Rectangle 460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2" name="Rectangle 461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3" name="Rectangle 462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460" name="Rectangle 459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47" name="Group 446"/>
              <p:cNvGrpSpPr/>
              <p:nvPr/>
            </p:nvGrpSpPr>
            <p:grpSpPr>
              <a:xfrm>
                <a:off x="7953316" y="5005703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454" name="Group 453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456" name="Rectangle 455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57" name="Rectangle 456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58" name="Rectangle 457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455" name="Rectangle 454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48" name="Group 447"/>
              <p:cNvGrpSpPr/>
              <p:nvPr/>
            </p:nvGrpSpPr>
            <p:grpSpPr>
              <a:xfrm>
                <a:off x="7953316" y="5570059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449" name="Group 448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451" name="Rectangle 450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52" name="Rectangle 451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53" name="Rectangle 452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450" name="Rectangle 449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371" name="Group 370"/>
            <p:cNvGrpSpPr/>
            <p:nvPr/>
          </p:nvGrpSpPr>
          <p:grpSpPr>
            <a:xfrm>
              <a:off x="6800791" y="483711"/>
              <a:ext cx="698400" cy="5638423"/>
              <a:chOff x="7953316" y="493236"/>
              <a:chExt cx="698400" cy="5638423"/>
            </a:xfrm>
          </p:grpSpPr>
          <p:grpSp>
            <p:nvGrpSpPr>
              <p:cNvPr id="372" name="Group 371"/>
              <p:cNvGrpSpPr/>
              <p:nvPr/>
            </p:nvGrpSpPr>
            <p:grpSpPr>
              <a:xfrm>
                <a:off x="7953316" y="493236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433" name="Group 432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435" name="Rectangle 434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36" name="Rectangle 435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37" name="Rectangle 436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434" name="Rectangle 433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73" name="Group 372"/>
              <p:cNvGrpSpPr/>
              <p:nvPr/>
            </p:nvGrpSpPr>
            <p:grpSpPr>
              <a:xfrm>
                <a:off x="7953316" y="1055211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428" name="Group 427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430" name="Rectangle 429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31" name="Rectangle 430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32" name="Rectangle 431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429" name="Rectangle 428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74" name="Group 373"/>
              <p:cNvGrpSpPr/>
              <p:nvPr/>
            </p:nvGrpSpPr>
            <p:grpSpPr>
              <a:xfrm>
                <a:off x="7953316" y="1055211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423" name="Group 422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425" name="Rectangle 424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6" name="Rectangle 425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7" name="Rectangle 426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424" name="Rectangle 423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75" name="Group 374"/>
              <p:cNvGrpSpPr/>
              <p:nvPr/>
            </p:nvGrpSpPr>
            <p:grpSpPr>
              <a:xfrm>
                <a:off x="7953316" y="1619567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418" name="Group 417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420" name="Rectangle 419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1" name="Rectangle 420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2" name="Rectangle 421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419" name="Rectangle 418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76" name="Group 375"/>
              <p:cNvGrpSpPr/>
              <p:nvPr/>
            </p:nvGrpSpPr>
            <p:grpSpPr>
              <a:xfrm>
                <a:off x="7953316" y="2183923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413" name="Group 412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415" name="Rectangle 414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6" name="Rectangle 415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7" name="Rectangle 416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414" name="Rectangle 413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77" name="Group 376"/>
              <p:cNvGrpSpPr/>
              <p:nvPr/>
            </p:nvGrpSpPr>
            <p:grpSpPr>
              <a:xfrm>
                <a:off x="7953316" y="2748279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408" name="Group 407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410" name="Rectangle 409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1" name="Rectangle 410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2" name="Rectangle 411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409" name="Rectangle 408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78" name="Group 377"/>
              <p:cNvGrpSpPr/>
              <p:nvPr/>
            </p:nvGrpSpPr>
            <p:grpSpPr>
              <a:xfrm>
                <a:off x="7953316" y="3312635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403" name="Group 402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405" name="Rectangle 404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6" name="Rectangle 405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7" name="Rectangle 406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404" name="Rectangle 403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79" name="Group 378"/>
              <p:cNvGrpSpPr/>
              <p:nvPr/>
            </p:nvGrpSpPr>
            <p:grpSpPr>
              <a:xfrm>
                <a:off x="7953316" y="3876991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398" name="Group 397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400" name="Rectangle 399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1" name="Rectangle 400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2" name="Rectangle 401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399" name="Rectangle 398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80" name="Group 379"/>
              <p:cNvGrpSpPr/>
              <p:nvPr/>
            </p:nvGrpSpPr>
            <p:grpSpPr>
              <a:xfrm>
                <a:off x="7953316" y="4441347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393" name="Group 392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395" name="Rectangle 394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6" name="Rectangle 395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7" name="Rectangle 396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394" name="Rectangle 393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81" name="Group 380"/>
              <p:cNvGrpSpPr/>
              <p:nvPr/>
            </p:nvGrpSpPr>
            <p:grpSpPr>
              <a:xfrm>
                <a:off x="7953316" y="5005703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388" name="Group 387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390" name="Rectangle 389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1" name="Rectangle 390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2" name="Rectangle 391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389" name="Rectangle 388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82" name="Group 381"/>
              <p:cNvGrpSpPr/>
              <p:nvPr/>
            </p:nvGrpSpPr>
            <p:grpSpPr>
              <a:xfrm>
                <a:off x="7953316" y="5570059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383" name="Group 382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385" name="Rectangle 384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6" name="Rectangle 385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7" name="Rectangle 386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384" name="Rectangle 383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505" name="Group 504"/>
          <p:cNvGrpSpPr/>
          <p:nvPr/>
        </p:nvGrpSpPr>
        <p:grpSpPr>
          <a:xfrm>
            <a:off x="1638241" y="1598136"/>
            <a:ext cx="1384200" cy="5638423"/>
            <a:chOff x="6800791" y="483711"/>
            <a:chExt cx="1384200" cy="5638423"/>
          </a:xfrm>
          <a:effectLst>
            <a:glow rad="127000">
              <a:schemeClr val="accent1">
                <a:alpha val="7000"/>
              </a:schemeClr>
            </a:glow>
          </a:effectLst>
        </p:grpSpPr>
        <p:grpSp>
          <p:nvGrpSpPr>
            <p:cNvPr id="506" name="Group 505"/>
            <p:cNvGrpSpPr/>
            <p:nvPr/>
          </p:nvGrpSpPr>
          <p:grpSpPr>
            <a:xfrm rot="10800000">
              <a:off x="7486591" y="483711"/>
              <a:ext cx="698400" cy="5638423"/>
              <a:chOff x="7953316" y="493236"/>
              <a:chExt cx="698400" cy="5638423"/>
            </a:xfrm>
          </p:grpSpPr>
          <p:grpSp>
            <p:nvGrpSpPr>
              <p:cNvPr id="574" name="Group 573"/>
              <p:cNvGrpSpPr/>
              <p:nvPr/>
            </p:nvGrpSpPr>
            <p:grpSpPr>
              <a:xfrm>
                <a:off x="7953316" y="493236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635" name="Group 634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637" name="Rectangle 636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38" name="Rectangle 637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39" name="Rectangle 638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636" name="Rectangle 635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75" name="Group 574"/>
              <p:cNvGrpSpPr/>
              <p:nvPr/>
            </p:nvGrpSpPr>
            <p:grpSpPr>
              <a:xfrm>
                <a:off x="7953316" y="1055211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630" name="Group 629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632" name="Rectangle 631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33" name="Rectangle 632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34" name="Rectangle 633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631" name="Rectangle 630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76" name="Group 575"/>
              <p:cNvGrpSpPr/>
              <p:nvPr/>
            </p:nvGrpSpPr>
            <p:grpSpPr>
              <a:xfrm>
                <a:off x="7953316" y="1055211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625" name="Group 624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627" name="Rectangle 626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28" name="Rectangle 627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29" name="Rectangle 628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626" name="Rectangle 625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77" name="Group 576"/>
              <p:cNvGrpSpPr/>
              <p:nvPr/>
            </p:nvGrpSpPr>
            <p:grpSpPr>
              <a:xfrm>
                <a:off x="7953316" y="1619567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620" name="Group 619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622" name="Rectangle 621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23" name="Rectangle 622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24" name="Rectangle 623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621" name="Rectangle 620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78" name="Group 577"/>
              <p:cNvGrpSpPr/>
              <p:nvPr/>
            </p:nvGrpSpPr>
            <p:grpSpPr>
              <a:xfrm>
                <a:off x="7953316" y="2183923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615" name="Group 614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617" name="Rectangle 616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8" name="Rectangle 617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9" name="Rectangle 618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616" name="Rectangle 615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79" name="Group 578"/>
              <p:cNvGrpSpPr/>
              <p:nvPr/>
            </p:nvGrpSpPr>
            <p:grpSpPr>
              <a:xfrm>
                <a:off x="7953316" y="2748279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610" name="Group 609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612" name="Rectangle 611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3" name="Rectangle 612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4" name="Rectangle 613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611" name="Rectangle 610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80" name="Group 579"/>
              <p:cNvGrpSpPr/>
              <p:nvPr/>
            </p:nvGrpSpPr>
            <p:grpSpPr>
              <a:xfrm>
                <a:off x="7953316" y="3312635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605" name="Group 604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607" name="Rectangle 606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08" name="Rectangle 607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09" name="Rectangle 608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606" name="Rectangle 605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81" name="Group 580"/>
              <p:cNvGrpSpPr/>
              <p:nvPr/>
            </p:nvGrpSpPr>
            <p:grpSpPr>
              <a:xfrm>
                <a:off x="7953316" y="3876991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600" name="Group 599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602" name="Rectangle 601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03" name="Rectangle 602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04" name="Rectangle 603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601" name="Rectangle 600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82" name="Group 581"/>
              <p:cNvGrpSpPr/>
              <p:nvPr/>
            </p:nvGrpSpPr>
            <p:grpSpPr>
              <a:xfrm>
                <a:off x="7953316" y="4441347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595" name="Group 594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597" name="Rectangle 596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98" name="Rectangle 597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99" name="Rectangle 598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596" name="Rectangle 595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83" name="Group 582"/>
              <p:cNvGrpSpPr/>
              <p:nvPr/>
            </p:nvGrpSpPr>
            <p:grpSpPr>
              <a:xfrm>
                <a:off x="7953316" y="5005703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590" name="Group 589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592" name="Rectangle 591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93" name="Rectangle 592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94" name="Rectangle 593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591" name="Rectangle 590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84" name="Group 583"/>
              <p:cNvGrpSpPr/>
              <p:nvPr/>
            </p:nvGrpSpPr>
            <p:grpSpPr>
              <a:xfrm>
                <a:off x="7953316" y="5570059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585" name="Group 584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587" name="Rectangle 586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88" name="Rectangle 587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89" name="Rectangle 588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586" name="Rectangle 585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507" name="Group 506"/>
            <p:cNvGrpSpPr/>
            <p:nvPr/>
          </p:nvGrpSpPr>
          <p:grpSpPr>
            <a:xfrm>
              <a:off x="6800791" y="483711"/>
              <a:ext cx="698400" cy="5638423"/>
              <a:chOff x="7953316" y="493236"/>
              <a:chExt cx="698400" cy="5638423"/>
            </a:xfrm>
          </p:grpSpPr>
          <p:grpSp>
            <p:nvGrpSpPr>
              <p:cNvPr id="508" name="Group 507"/>
              <p:cNvGrpSpPr/>
              <p:nvPr/>
            </p:nvGrpSpPr>
            <p:grpSpPr>
              <a:xfrm>
                <a:off x="7953316" y="493236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569" name="Group 568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571" name="Rectangle 570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72" name="Rectangle 571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73" name="Rectangle 572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570" name="Rectangle 569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09" name="Group 508"/>
              <p:cNvGrpSpPr/>
              <p:nvPr/>
            </p:nvGrpSpPr>
            <p:grpSpPr>
              <a:xfrm>
                <a:off x="7953316" y="1055211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564" name="Group 563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566" name="Rectangle 565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67" name="Rectangle 566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68" name="Rectangle 567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565" name="Rectangle 564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10" name="Group 509"/>
              <p:cNvGrpSpPr/>
              <p:nvPr/>
            </p:nvGrpSpPr>
            <p:grpSpPr>
              <a:xfrm>
                <a:off x="7953316" y="1055211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559" name="Group 558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561" name="Rectangle 560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62" name="Rectangle 561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63" name="Rectangle 562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560" name="Rectangle 559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11" name="Group 510"/>
              <p:cNvGrpSpPr/>
              <p:nvPr/>
            </p:nvGrpSpPr>
            <p:grpSpPr>
              <a:xfrm>
                <a:off x="7953316" y="1619567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554" name="Group 553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556" name="Rectangle 555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57" name="Rectangle 556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58" name="Rectangle 557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555" name="Rectangle 554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12" name="Group 511"/>
              <p:cNvGrpSpPr/>
              <p:nvPr/>
            </p:nvGrpSpPr>
            <p:grpSpPr>
              <a:xfrm>
                <a:off x="7953316" y="2183923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549" name="Group 548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551" name="Rectangle 550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52" name="Rectangle 551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53" name="Rectangle 552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550" name="Rectangle 549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13" name="Group 512"/>
              <p:cNvGrpSpPr/>
              <p:nvPr/>
            </p:nvGrpSpPr>
            <p:grpSpPr>
              <a:xfrm>
                <a:off x="7953316" y="2748279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544" name="Group 543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546" name="Rectangle 545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47" name="Rectangle 546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48" name="Rectangle 547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545" name="Rectangle 544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14" name="Group 513"/>
              <p:cNvGrpSpPr/>
              <p:nvPr/>
            </p:nvGrpSpPr>
            <p:grpSpPr>
              <a:xfrm>
                <a:off x="7953316" y="3312635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539" name="Group 538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541" name="Rectangle 540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42" name="Rectangle 541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43" name="Rectangle 542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540" name="Rectangle 539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15" name="Group 514"/>
              <p:cNvGrpSpPr/>
              <p:nvPr/>
            </p:nvGrpSpPr>
            <p:grpSpPr>
              <a:xfrm>
                <a:off x="7953316" y="3876991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534" name="Group 533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536" name="Rectangle 535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37" name="Rectangle 536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38" name="Rectangle 537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535" name="Rectangle 534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16" name="Group 515"/>
              <p:cNvGrpSpPr/>
              <p:nvPr/>
            </p:nvGrpSpPr>
            <p:grpSpPr>
              <a:xfrm>
                <a:off x="7953316" y="4441347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529" name="Group 528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531" name="Rectangle 530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32" name="Rectangle 531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33" name="Rectangle 532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530" name="Rectangle 529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17" name="Group 516"/>
              <p:cNvGrpSpPr/>
              <p:nvPr/>
            </p:nvGrpSpPr>
            <p:grpSpPr>
              <a:xfrm>
                <a:off x="7953316" y="5005703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524" name="Group 523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526" name="Rectangle 525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27" name="Rectangle 526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28" name="Rectangle 527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525" name="Rectangle 524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18" name="Group 517"/>
              <p:cNvGrpSpPr/>
              <p:nvPr/>
            </p:nvGrpSpPr>
            <p:grpSpPr>
              <a:xfrm>
                <a:off x="7953316" y="5570059"/>
                <a:ext cx="698400" cy="561600"/>
                <a:chOff x="7608782" y="531043"/>
                <a:chExt cx="1249200" cy="1004400"/>
              </a:xfrm>
            </p:grpSpPr>
            <p:grpSp>
              <p:nvGrpSpPr>
                <p:cNvPr id="519" name="Group 518"/>
                <p:cNvGrpSpPr/>
                <p:nvPr/>
              </p:nvGrpSpPr>
              <p:grpSpPr>
                <a:xfrm>
                  <a:off x="7608782" y="531043"/>
                  <a:ext cx="1249200" cy="1004400"/>
                  <a:chOff x="2318144" y="1164986"/>
                  <a:chExt cx="1249200" cy="1004400"/>
                </a:xfrm>
              </p:grpSpPr>
              <p:sp>
                <p:nvSpPr>
                  <p:cNvPr id="521" name="Rectangle 520"/>
                  <p:cNvSpPr/>
                  <p:nvPr/>
                </p:nvSpPr>
                <p:spPr>
                  <a:xfrm>
                    <a:off x="2318144" y="1164986"/>
                    <a:ext cx="1249200" cy="10044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22" name="Rectangle 521"/>
                  <p:cNvSpPr/>
                  <p:nvPr/>
                </p:nvSpPr>
                <p:spPr>
                  <a:xfrm>
                    <a:off x="2318144" y="1164986"/>
                    <a:ext cx="165600" cy="1004400"/>
                  </a:xfrm>
                  <a:prstGeom prst="rect">
                    <a:avLst/>
                  </a:prstGeom>
                  <a:solidFill>
                    <a:srgbClr val="FFCC99">
                      <a:alpha val="23922"/>
                    </a:srgb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23" name="Rectangle 522"/>
                  <p:cNvSpPr/>
                  <p:nvPr/>
                </p:nvSpPr>
                <p:spPr>
                  <a:xfrm>
                    <a:off x="2327798" y="1410304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520" name="Rectangle 519"/>
                <p:cNvSpPr/>
                <p:nvPr/>
              </p:nvSpPr>
              <p:spPr>
                <a:xfrm>
                  <a:off x="7799342" y="536262"/>
                  <a:ext cx="1058639" cy="999181"/>
                </a:xfrm>
                <a:prstGeom prst="rect">
                  <a:avLst/>
                </a:prstGeom>
                <a:solidFill>
                  <a:srgbClr val="26DDE6">
                    <a:alpha val="12157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641" name="Group 640"/>
          <p:cNvGrpSpPr/>
          <p:nvPr/>
        </p:nvGrpSpPr>
        <p:grpSpPr>
          <a:xfrm rot="10800000">
            <a:off x="209491" y="1912461"/>
            <a:ext cx="698400" cy="5638423"/>
            <a:chOff x="7953316" y="493236"/>
            <a:chExt cx="698400" cy="5638423"/>
          </a:xfrm>
        </p:grpSpPr>
        <p:grpSp>
          <p:nvGrpSpPr>
            <p:cNvPr id="642" name="Group 641"/>
            <p:cNvGrpSpPr/>
            <p:nvPr/>
          </p:nvGrpSpPr>
          <p:grpSpPr>
            <a:xfrm>
              <a:off x="7953316" y="493236"/>
              <a:ext cx="698400" cy="561600"/>
              <a:chOff x="7608782" y="531043"/>
              <a:chExt cx="1249200" cy="1004400"/>
            </a:xfrm>
          </p:grpSpPr>
          <p:grpSp>
            <p:nvGrpSpPr>
              <p:cNvPr id="703" name="Group 702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705" name="Rectangle 704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6" name="Rectangle 705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7" name="Rectangle 706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704" name="Rectangle 703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43" name="Group 642"/>
            <p:cNvGrpSpPr/>
            <p:nvPr/>
          </p:nvGrpSpPr>
          <p:grpSpPr>
            <a:xfrm>
              <a:off x="7953316" y="1055211"/>
              <a:ext cx="698400" cy="561600"/>
              <a:chOff x="7608782" y="531043"/>
              <a:chExt cx="1249200" cy="1004400"/>
            </a:xfrm>
          </p:grpSpPr>
          <p:grpSp>
            <p:nvGrpSpPr>
              <p:cNvPr id="698" name="Group 697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700" name="Rectangle 699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1" name="Rectangle 700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2" name="Rectangle 701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699" name="Rectangle 698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44" name="Group 643"/>
            <p:cNvGrpSpPr/>
            <p:nvPr/>
          </p:nvGrpSpPr>
          <p:grpSpPr>
            <a:xfrm>
              <a:off x="7953316" y="1055211"/>
              <a:ext cx="698400" cy="561600"/>
              <a:chOff x="7608782" y="531043"/>
              <a:chExt cx="1249200" cy="1004400"/>
            </a:xfrm>
          </p:grpSpPr>
          <p:grpSp>
            <p:nvGrpSpPr>
              <p:cNvPr id="693" name="Group 692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695" name="Rectangle 694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6" name="Rectangle 695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7" name="Rectangle 696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694" name="Rectangle 693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45" name="Group 644"/>
            <p:cNvGrpSpPr/>
            <p:nvPr/>
          </p:nvGrpSpPr>
          <p:grpSpPr>
            <a:xfrm>
              <a:off x="7953316" y="1619567"/>
              <a:ext cx="698400" cy="561600"/>
              <a:chOff x="7608782" y="531043"/>
              <a:chExt cx="1249200" cy="1004400"/>
            </a:xfrm>
          </p:grpSpPr>
          <p:grpSp>
            <p:nvGrpSpPr>
              <p:cNvPr id="688" name="Group 687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690" name="Rectangle 689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1" name="Rectangle 690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2" name="Rectangle 691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689" name="Rectangle 688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46" name="Group 645"/>
            <p:cNvGrpSpPr/>
            <p:nvPr/>
          </p:nvGrpSpPr>
          <p:grpSpPr>
            <a:xfrm>
              <a:off x="7953316" y="2183923"/>
              <a:ext cx="698400" cy="561600"/>
              <a:chOff x="7608782" y="531043"/>
              <a:chExt cx="1249200" cy="1004400"/>
            </a:xfrm>
          </p:grpSpPr>
          <p:grpSp>
            <p:nvGrpSpPr>
              <p:cNvPr id="683" name="Group 682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685" name="Rectangle 684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86" name="Rectangle 685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87" name="Rectangle 686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684" name="Rectangle 683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47" name="Group 646"/>
            <p:cNvGrpSpPr/>
            <p:nvPr/>
          </p:nvGrpSpPr>
          <p:grpSpPr>
            <a:xfrm>
              <a:off x="7953316" y="2748279"/>
              <a:ext cx="698400" cy="561600"/>
              <a:chOff x="7608782" y="531043"/>
              <a:chExt cx="1249200" cy="1004400"/>
            </a:xfrm>
          </p:grpSpPr>
          <p:grpSp>
            <p:nvGrpSpPr>
              <p:cNvPr id="678" name="Group 677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680" name="Rectangle 679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81" name="Rectangle 680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82" name="Rectangle 681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679" name="Rectangle 678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48" name="Group 647"/>
            <p:cNvGrpSpPr/>
            <p:nvPr/>
          </p:nvGrpSpPr>
          <p:grpSpPr>
            <a:xfrm>
              <a:off x="7953316" y="3312635"/>
              <a:ext cx="698400" cy="561600"/>
              <a:chOff x="7608782" y="531043"/>
              <a:chExt cx="1249200" cy="1004400"/>
            </a:xfrm>
          </p:grpSpPr>
          <p:grpSp>
            <p:nvGrpSpPr>
              <p:cNvPr id="673" name="Group 672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675" name="Rectangle 674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6" name="Rectangle 675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7" name="Rectangle 676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674" name="Rectangle 673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49" name="Group 648"/>
            <p:cNvGrpSpPr/>
            <p:nvPr/>
          </p:nvGrpSpPr>
          <p:grpSpPr>
            <a:xfrm>
              <a:off x="7953316" y="3876991"/>
              <a:ext cx="698400" cy="561600"/>
              <a:chOff x="7608782" y="531043"/>
              <a:chExt cx="1249200" cy="1004400"/>
            </a:xfrm>
          </p:grpSpPr>
          <p:grpSp>
            <p:nvGrpSpPr>
              <p:cNvPr id="668" name="Group 667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670" name="Rectangle 669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1" name="Rectangle 670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2" name="Rectangle 671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669" name="Rectangle 668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50" name="Group 649"/>
            <p:cNvGrpSpPr/>
            <p:nvPr/>
          </p:nvGrpSpPr>
          <p:grpSpPr>
            <a:xfrm>
              <a:off x="7953316" y="4441347"/>
              <a:ext cx="698400" cy="561600"/>
              <a:chOff x="7608782" y="531043"/>
              <a:chExt cx="1249200" cy="1004400"/>
            </a:xfrm>
          </p:grpSpPr>
          <p:grpSp>
            <p:nvGrpSpPr>
              <p:cNvPr id="663" name="Group 662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665" name="Rectangle 664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6" name="Rectangle 665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7" name="Rectangle 666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664" name="Rectangle 663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51" name="Group 650"/>
            <p:cNvGrpSpPr/>
            <p:nvPr/>
          </p:nvGrpSpPr>
          <p:grpSpPr>
            <a:xfrm>
              <a:off x="7953316" y="5005703"/>
              <a:ext cx="698400" cy="561600"/>
              <a:chOff x="7608782" y="531043"/>
              <a:chExt cx="1249200" cy="1004400"/>
            </a:xfrm>
          </p:grpSpPr>
          <p:grpSp>
            <p:nvGrpSpPr>
              <p:cNvPr id="658" name="Group 657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660" name="Rectangle 659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1" name="Rectangle 660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2" name="Rectangle 661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659" name="Rectangle 658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52" name="Group 651"/>
            <p:cNvGrpSpPr/>
            <p:nvPr/>
          </p:nvGrpSpPr>
          <p:grpSpPr>
            <a:xfrm>
              <a:off x="7953316" y="5570059"/>
              <a:ext cx="698400" cy="561600"/>
              <a:chOff x="7608782" y="531043"/>
              <a:chExt cx="1249200" cy="1004400"/>
            </a:xfrm>
          </p:grpSpPr>
          <p:grpSp>
            <p:nvGrpSpPr>
              <p:cNvPr id="653" name="Group 652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655" name="Rectangle 654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56" name="Rectangle 655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57" name="Rectangle 656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654" name="Rectangle 653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114300" y="4752975"/>
            <a:ext cx="1485900" cy="277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8" name="Rectangle 707"/>
          <p:cNvSpPr/>
          <p:nvPr/>
        </p:nvSpPr>
        <p:spPr>
          <a:xfrm>
            <a:off x="1552575" y="4981575"/>
            <a:ext cx="1485900" cy="277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9" name="Rectangle 708"/>
          <p:cNvSpPr/>
          <p:nvPr/>
        </p:nvSpPr>
        <p:spPr>
          <a:xfrm>
            <a:off x="3619500" y="5581650"/>
            <a:ext cx="1619250" cy="277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0" name="Rectangle 709"/>
          <p:cNvSpPr/>
          <p:nvPr/>
        </p:nvSpPr>
        <p:spPr>
          <a:xfrm>
            <a:off x="5848350" y="5857875"/>
            <a:ext cx="1485900" cy="277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8" name="Picture 36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08" y="840729"/>
            <a:ext cx="1645784" cy="5900441"/>
          </a:xfrm>
          <a:prstGeom prst="rect">
            <a:avLst/>
          </a:prstGeom>
          <a:effectLst/>
        </p:spPr>
      </p:pic>
      <p:sp>
        <p:nvSpPr>
          <p:cNvPr id="712" name="Rectangle 711"/>
          <p:cNvSpPr/>
          <p:nvPr/>
        </p:nvSpPr>
        <p:spPr>
          <a:xfrm>
            <a:off x="4686300" y="6067424"/>
            <a:ext cx="1714500" cy="277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7" name="Picture 36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258" y="459729"/>
            <a:ext cx="1645784" cy="5900441"/>
          </a:xfrm>
          <a:prstGeom prst="rect">
            <a:avLst/>
          </a:prstGeom>
          <a:effectLst/>
        </p:spPr>
      </p:pic>
      <p:pic>
        <p:nvPicPr>
          <p:cNvPr id="504" name="Picture 50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633" y="1288404"/>
            <a:ext cx="1645784" cy="5900441"/>
          </a:xfrm>
          <a:prstGeom prst="rect">
            <a:avLst/>
          </a:prstGeom>
          <a:effectLst/>
        </p:spPr>
      </p:pic>
      <p:sp>
        <p:nvSpPr>
          <p:cNvPr id="711" name="Rectangle 710"/>
          <p:cNvSpPr/>
          <p:nvPr/>
        </p:nvSpPr>
        <p:spPr>
          <a:xfrm>
            <a:off x="2228850" y="5405437"/>
            <a:ext cx="1485900" cy="277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3" name="Rectangle 712"/>
          <p:cNvSpPr/>
          <p:nvPr/>
        </p:nvSpPr>
        <p:spPr>
          <a:xfrm>
            <a:off x="3252787" y="5586412"/>
            <a:ext cx="1714500" cy="277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459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roup 208"/>
          <p:cNvGrpSpPr/>
          <p:nvPr/>
        </p:nvGrpSpPr>
        <p:grpSpPr>
          <a:xfrm>
            <a:off x="838760" y="3543300"/>
            <a:ext cx="2290091" cy="2873955"/>
            <a:chOff x="1362635" y="826549"/>
            <a:chExt cx="4204447" cy="5276381"/>
          </a:xfrm>
        </p:grpSpPr>
        <p:grpSp>
          <p:nvGrpSpPr>
            <p:cNvPr id="210" name="Group 209"/>
            <p:cNvGrpSpPr/>
            <p:nvPr/>
          </p:nvGrpSpPr>
          <p:grpSpPr>
            <a:xfrm>
              <a:off x="1461164" y="826549"/>
              <a:ext cx="835098" cy="5194738"/>
              <a:chOff x="1461164" y="826549"/>
              <a:chExt cx="835098" cy="5194738"/>
            </a:xfrm>
          </p:grpSpPr>
          <p:pic>
            <p:nvPicPr>
              <p:cNvPr id="310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330" t="30653" r="4825"/>
              <a:stretch/>
            </p:blipFill>
            <p:spPr bwMode="auto">
              <a:xfrm>
                <a:off x="1472157" y="826549"/>
                <a:ext cx="787285" cy="1836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11" name="Rectangle 310"/>
              <p:cNvSpPr/>
              <p:nvPr/>
            </p:nvSpPr>
            <p:spPr>
              <a:xfrm>
                <a:off x="1918876" y="884715"/>
                <a:ext cx="377386" cy="1919288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12" name="Group 311"/>
              <p:cNvGrpSpPr/>
              <p:nvPr/>
            </p:nvGrpSpPr>
            <p:grpSpPr>
              <a:xfrm>
                <a:off x="1894847" y="4212134"/>
                <a:ext cx="364596" cy="573882"/>
                <a:chOff x="3843338" y="1859757"/>
                <a:chExt cx="364596" cy="573882"/>
              </a:xfrm>
            </p:grpSpPr>
            <p:pic>
              <p:nvPicPr>
                <p:cNvPr id="357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2288" t="41532" r="7271" b="36792"/>
                <a:stretch/>
              </p:blipFill>
              <p:spPr bwMode="auto">
                <a:xfrm>
                  <a:off x="3862652" y="1859757"/>
                  <a:ext cx="295207" cy="5738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58" name="Rectangle 357"/>
                <p:cNvSpPr/>
                <p:nvPr/>
              </p:nvSpPr>
              <p:spPr>
                <a:xfrm>
                  <a:off x="3843338" y="1933575"/>
                  <a:ext cx="364596" cy="422902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359" name="Group 358"/>
                <p:cNvGrpSpPr/>
                <p:nvPr/>
              </p:nvGrpSpPr>
              <p:grpSpPr>
                <a:xfrm>
                  <a:off x="3848159" y="1934298"/>
                  <a:ext cx="309700" cy="424800"/>
                  <a:chOff x="3707802" y="1258834"/>
                  <a:chExt cx="309700" cy="424800"/>
                </a:xfrm>
              </p:grpSpPr>
              <p:sp>
                <p:nvSpPr>
                  <p:cNvPr id="361" name="Rectangle 360"/>
                  <p:cNvSpPr/>
                  <p:nvPr/>
                </p:nvSpPr>
                <p:spPr>
                  <a:xfrm>
                    <a:off x="3736652" y="1258834"/>
                    <a:ext cx="252000" cy="424800"/>
                  </a:xfrm>
                  <a:prstGeom prst="rect">
                    <a:avLst/>
                  </a:prstGeom>
                  <a:noFill/>
                  <a:ln w="63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2" name="TextBox 361"/>
                  <p:cNvSpPr txBox="1"/>
                  <p:nvPr/>
                </p:nvSpPr>
                <p:spPr>
                  <a:xfrm>
                    <a:off x="3707802" y="1394290"/>
                    <a:ext cx="309700" cy="1538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400" dirty="0" err="1" smtClean="0">
                        <a:solidFill>
                          <a:srgbClr val="FF0000"/>
                        </a:solidFill>
                      </a:rPr>
                      <a:t>ABCn</a:t>
                    </a:r>
                    <a:r>
                      <a:rPr lang="en-GB" sz="400" dirty="0" smtClean="0">
                        <a:solidFill>
                          <a:srgbClr val="FF0000"/>
                        </a:solidFill>
                      </a:rPr>
                      <a:t>’</a:t>
                    </a:r>
                    <a:endParaRPr lang="en-GB" sz="4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360" name="Rectangle 359"/>
                <p:cNvSpPr/>
                <p:nvPr/>
              </p:nvSpPr>
              <p:spPr>
                <a:xfrm>
                  <a:off x="4083290" y="1964532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13" name="Group 312"/>
              <p:cNvGrpSpPr/>
              <p:nvPr/>
            </p:nvGrpSpPr>
            <p:grpSpPr>
              <a:xfrm>
                <a:off x="1461164" y="1088230"/>
                <a:ext cx="793458" cy="4933057"/>
                <a:chOff x="1461164" y="1088230"/>
                <a:chExt cx="793458" cy="4933057"/>
              </a:xfrm>
            </p:grpSpPr>
            <p:grpSp>
              <p:nvGrpSpPr>
                <p:cNvPr id="314" name="Group 313"/>
                <p:cNvGrpSpPr/>
                <p:nvPr/>
              </p:nvGrpSpPr>
              <p:grpSpPr>
                <a:xfrm>
                  <a:off x="1885205" y="1198080"/>
                  <a:ext cx="364596" cy="573882"/>
                  <a:chOff x="3843338" y="1859757"/>
                  <a:chExt cx="364596" cy="573882"/>
                </a:xfrm>
              </p:grpSpPr>
              <p:pic>
                <p:nvPicPr>
                  <p:cNvPr id="351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2288" t="41532" r="7271" b="36792"/>
                  <a:stretch/>
                </p:blipFill>
                <p:spPr bwMode="auto">
                  <a:xfrm>
                    <a:off x="3862652" y="1859757"/>
                    <a:ext cx="295207" cy="57388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352" name="Rectangle 351"/>
                  <p:cNvSpPr/>
                  <p:nvPr/>
                </p:nvSpPr>
                <p:spPr>
                  <a:xfrm>
                    <a:off x="3843338" y="1933575"/>
                    <a:ext cx="364596" cy="42290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353" name="Group 352"/>
                  <p:cNvGrpSpPr/>
                  <p:nvPr/>
                </p:nvGrpSpPr>
                <p:grpSpPr>
                  <a:xfrm>
                    <a:off x="3848159" y="1934298"/>
                    <a:ext cx="309700" cy="424800"/>
                    <a:chOff x="3707802" y="1258834"/>
                    <a:chExt cx="309700" cy="424800"/>
                  </a:xfrm>
                </p:grpSpPr>
                <p:sp>
                  <p:nvSpPr>
                    <p:cNvPr id="355" name="Rectangle 354"/>
                    <p:cNvSpPr/>
                    <p:nvPr/>
                  </p:nvSpPr>
                  <p:spPr>
                    <a:xfrm>
                      <a:off x="3736652" y="1258834"/>
                      <a:ext cx="252000" cy="424800"/>
                    </a:xfrm>
                    <a:prstGeom prst="rect">
                      <a:avLst/>
                    </a:prstGeom>
                    <a:noFill/>
                    <a:ln w="6350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56" name="TextBox 355"/>
                    <p:cNvSpPr txBox="1"/>
                    <p:nvPr/>
                  </p:nvSpPr>
                  <p:spPr>
                    <a:xfrm>
                      <a:off x="3707802" y="1394290"/>
                      <a:ext cx="309700" cy="15388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400" dirty="0" err="1" smtClean="0">
                          <a:solidFill>
                            <a:srgbClr val="FF0000"/>
                          </a:solidFill>
                        </a:rPr>
                        <a:t>ABCn</a:t>
                      </a:r>
                      <a:r>
                        <a:rPr lang="en-GB" sz="400" dirty="0" smtClean="0">
                          <a:solidFill>
                            <a:srgbClr val="FF0000"/>
                          </a:solidFill>
                        </a:rPr>
                        <a:t>’</a:t>
                      </a:r>
                      <a:endParaRPr lang="en-GB" sz="400" dirty="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sp>
                <p:nvSpPr>
                  <p:cNvPr id="354" name="Rectangle 353"/>
                  <p:cNvSpPr/>
                  <p:nvPr/>
                </p:nvSpPr>
                <p:spPr>
                  <a:xfrm>
                    <a:off x="4083290" y="1964532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15" name="Group 314"/>
                <p:cNvGrpSpPr/>
                <p:nvPr/>
              </p:nvGrpSpPr>
              <p:grpSpPr>
                <a:xfrm>
                  <a:off x="1885205" y="2204214"/>
                  <a:ext cx="364596" cy="573882"/>
                  <a:chOff x="3843338" y="1859757"/>
                  <a:chExt cx="364596" cy="573882"/>
                </a:xfrm>
              </p:grpSpPr>
              <p:pic>
                <p:nvPicPr>
                  <p:cNvPr id="345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2288" t="41532" r="7271" b="36792"/>
                  <a:stretch/>
                </p:blipFill>
                <p:spPr bwMode="auto">
                  <a:xfrm>
                    <a:off x="3862652" y="1859757"/>
                    <a:ext cx="295207" cy="57388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346" name="Rectangle 345"/>
                  <p:cNvSpPr/>
                  <p:nvPr/>
                </p:nvSpPr>
                <p:spPr>
                  <a:xfrm>
                    <a:off x="3843338" y="1933575"/>
                    <a:ext cx="364596" cy="42290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347" name="Group 346"/>
                  <p:cNvGrpSpPr/>
                  <p:nvPr/>
                </p:nvGrpSpPr>
                <p:grpSpPr>
                  <a:xfrm>
                    <a:off x="3848159" y="1934298"/>
                    <a:ext cx="309700" cy="424800"/>
                    <a:chOff x="3707802" y="1258834"/>
                    <a:chExt cx="309700" cy="424800"/>
                  </a:xfrm>
                </p:grpSpPr>
                <p:sp>
                  <p:nvSpPr>
                    <p:cNvPr id="349" name="Rectangle 348"/>
                    <p:cNvSpPr/>
                    <p:nvPr/>
                  </p:nvSpPr>
                  <p:spPr>
                    <a:xfrm>
                      <a:off x="3736652" y="1258834"/>
                      <a:ext cx="252000" cy="424800"/>
                    </a:xfrm>
                    <a:prstGeom prst="rect">
                      <a:avLst/>
                    </a:prstGeom>
                    <a:noFill/>
                    <a:ln w="6350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50" name="TextBox 349"/>
                    <p:cNvSpPr txBox="1"/>
                    <p:nvPr/>
                  </p:nvSpPr>
                  <p:spPr>
                    <a:xfrm>
                      <a:off x="3707802" y="1394290"/>
                      <a:ext cx="309700" cy="15388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400" dirty="0" err="1" smtClean="0">
                          <a:solidFill>
                            <a:srgbClr val="FF0000"/>
                          </a:solidFill>
                        </a:rPr>
                        <a:t>ABCn</a:t>
                      </a:r>
                      <a:r>
                        <a:rPr lang="en-GB" sz="400" dirty="0" smtClean="0">
                          <a:solidFill>
                            <a:srgbClr val="FF0000"/>
                          </a:solidFill>
                        </a:rPr>
                        <a:t>’</a:t>
                      </a:r>
                      <a:endParaRPr lang="en-GB" sz="400" dirty="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sp>
                <p:nvSpPr>
                  <p:cNvPr id="348" name="Rectangle 347"/>
                  <p:cNvSpPr/>
                  <p:nvPr/>
                </p:nvSpPr>
                <p:spPr>
                  <a:xfrm>
                    <a:off x="4083290" y="1964532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16" name="Group 315"/>
                <p:cNvGrpSpPr/>
                <p:nvPr/>
              </p:nvGrpSpPr>
              <p:grpSpPr>
                <a:xfrm>
                  <a:off x="1890026" y="3223359"/>
                  <a:ext cx="364596" cy="573882"/>
                  <a:chOff x="3843338" y="1859757"/>
                  <a:chExt cx="364596" cy="573882"/>
                </a:xfrm>
              </p:grpSpPr>
              <p:pic>
                <p:nvPicPr>
                  <p:cNvPr id="339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2288" t="41532" r="7271" b="36792"/>
                  <a:stretch/>
                </p:blipFill>
                <p:spPr bwMode="auto">
                  <a:xfrm>
                    <a:off x="3862652" y="1859757"/>
                    <a:ext cx="295207" cy="57388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340" name="Rectangle 339"/>
                  <p:cNvSpPr/>
                  <p:nvPr/>
                </p:nvSpPr>
                <p:spPr>
                  <a:xfrm>
                    <a:off x="3843338" y="1933575"/>
                    <a:ext cx="364596" cy="42290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341" name="Group 340"/>
                  <p:cNvGrpSpPr/>
                  <p:nvPr/>
                </p:nvGrpSpPr>
                <p:grpSpPr>
                  <a:xfrm>
                    <a:off x="3848159" y="1934298"/>
                    <a:ext cx="309700" cy="424800"/>
                    <a:chOff x="3707802" y="1258834"/>
                    <a:chExt cx="309700" cy="424800"/>
                  </a:xfrm>
                </p:grpSpPr>
                <p:sp>
                  <p:nvSpPr>
                    <p:cNvPr id="343" name="Rectangle 342"/>
                    <p:cNvSpPr/>
                    <p:nvPr/>
                  </p:nvSpPr>
                  <p:spPr>
                    <a:xfrm>
                      <a:off x="3736652" y="1258834"/>
                      <a:ext cx="252000" cy="424800"/>
                    </a:xfrm>
                    <a:prstGeom prst="rect">
                      <a:avLst/>
                    </a:prstGeom>
                    <a:noFill/>
                    <a:ln w="6350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44" name="TextBox 343"/>
                    <p:cNvSpPr txBox="1"/>
                    <p:nvPr/>
                  </p:nvSpPr>
                  <p:spPr>
                    <a:xfrm>
                      <a:off x="3707802" y="1394290"/>
                      <a:ext cx="309700" cy="15388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400" dirty="0" err="1" smtClean="0">
                          <a:solidFill>
                            <a:srgbClr val="FF0000"/>
                          </a:solidFill>
                        </a:rPr>
                        <a:t>ABCn</a:t>
                      </a:r>
                      <a:r>
                        <a:rPr lang="en-GB" sz="400" dirty="0" smtClean="0">
                          <a:solidFill>
                            <a:srgbClr val="FF0000"/>
                          </a:solidFill>
                        </a:rPr>
                        <a:t>’</a:t>
                      </a:r>
                      <a:endParaRPr lang="en-GB" sz="400" dirty="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sp>
                <p:nvSpPr>
                  <p:cNvPr id="342" name="Rectangle 341"/>
                  <p:cNvSpPr/>
                  <p:nvPr/>
                </p:nvSpPr>
                <p:spPr>
                  <a:xfrm>
                    <a:off x="4083290" y="1964532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17" name="Group 316"/>
                <p:cNvGrpSpPr/>
                <p:nvPr/>
              </p:nvGrpSpPr>
              <p:grpSpPr>
                <a:xfrm>
                  <a:off x="1890026" y="5219798"/>
                  <a:ext cx="364596" cy="573882"/>
                  <a:chOff x="3843338" y="1859757"/>
                  <a:chExt cx="364596" cy="573882"/>
                </a:xfrm>
              </p:grpSpPr>
              <p:pic>
                <p:nvPicPr>
                  <p:cNvPr id="333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2288" t="41532" r="7271" b="36792"/>
                  <a:stretch/>
                </p:blipFill>
                <p:spPr bwMode="auto">
                  <a:xfrm>
                    <a:off x="3862652" y="1859757"/>
                    <a:ext cx="295207" cy="57388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334" name="Rectangle 333"/>
                  <p:cNvSpPr/>
                  <p:nvPr/>
                </p:nvSpPr>
                <p:spPr>
                  <a:xfrm>
                    <a:off x="3843338" y="1933575"/>
                    <a:ext cx="364596" cy="42290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335" name="Group 334"/>
                  <p:cNvGrpSpPr/>
                  <p:nvPr/>
                </p:nvGrpSpPr>
                <p:grpSpPr>
                  <a:xfrm>
                    <a:off x="3848159" y="1934298"/>
                    <a:ext cx="309700" cy="424800"/>
                    <a:chOff x="3707802" y="1258834"/>
                    <a:chExt cx="309700" cy="424800"/>
                  </a:xfrm>
                </p:grpSpPr>
                <p:sp>
                  <p:nvSpPr>
                    <p:cNvPr id="337" name="Rectangle 336"/>
                    <p:cNvSpPr/>
                    <p:nvPr/>
                  </p:nvSpPr>
                  <p:spPr>
                    <a:xfrm>
                      <a:off x="3736652" y="1258834"/>
                      <a:ext cx="252000" cy="424800"/>
                    </a:xfrm>
                    <a:prstGeom prst="rect">
                      <a:avLst/>
                    </a:prstGeom>
                    <a:noFill/>
                    <a:ln w="6350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38" name="TextBox 337"/>
                    <p:cNvSpPr txBox="1"/>
                    <p:nvPr/>
                  </p:nvSpPr>
                  <p:spPr>
                    <a:xfrm>
                      <a:off x="3707802" y="1394290"/>
                      <a:ext cx="309700" cy="15388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400" dirty="0" err="1" smtClean="0">
                          <a:solidFill>
                            <a:srgbClr val="FF0000"/>
                          </a:solidFill>
                        </a:rPr>
                        <a:t>ABCn</a:t>
                      </a:r>
                      <a:r>
                        <a:rPr lang="en-GB" sz="400" dirty="0" smtClean="0">
                          <a:solidFill>
                            <a:srgbClr val="FF0000"/>
                          </a:solidFill>
                        </a:rPr>
                        <a:t>’</a:t>
                      </a:r>
                      <a:endParaRPr lang="en-GB" sz="400" dirty="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sp>
                <p:nvSpPr>
                  <p:cNvPr id="336" name="Rectangle 335"/>
                  <p:cNvSpPr/>
                  <p:nvPr/>
                </p:nvSpPr>
                <p:spPr>
                  <a:xfrm>
                    <a:off x="4083290" y="1964532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18" name="Group 317"/>
                <p:cNvGrpSpPr/>
                <p:nvPr/>
              </p:nvGrpSpPr>
              <p:grpSpPr>
                <a:xfrm>
                  <a:off x="1461164" y="1088230"/>
                  <a:ext cx="734572" cy="4933057"/>
                  <a:chOff x="1461164" y="1088230"/>
                  <a:chExt cx="734572" cy="4933057"/>
                </a:xfrm>
              </p:grpSpPr>
              <p:sp>
                <p:nvSpPr>
                  <p:cNvPr id="319" name="Rectangle 318"/>
                  <p:cNvSpPr/>
                  <p:nvPr/>
                </p:nvSpPr>
                <p:spPr>
                  <a:xfrm>
                    <a:off x="1907704" y="1268760"/>
                    <a:ext cx="252000" cy="4248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0" name="Rectangle 319"/>
                  <p:cNvSpPr/>
                  <p:nvPr/>
                </p:nvSpPr>
                <p:spPr>
                  <a:xfrm>
                    <a:off x="1907704" y="2312876"/>
                    <a:ext cx="252000" cy="4248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1" name="Rectangle 320"/>
                  <p:cNvSpPr/>
                  <p:nvPr/>
                </p:nvSpPr>
                <p:spPr>
                  <a:xfrm>
                    <a:off x="1907704" y="3356992"/>
                    <a:ext cx="252000" cy="4248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2" name="Rectangle 321"/>
                  <p:cNvSpPr/>
                  <p:nvPr/>
                </p:nvSpPr>
                <p:spPr>
                  <a:xfrm>
                    <a:off x="1907704" y="4401108"/>
                    <a:ext cx="252000" cy="4248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3" name="Rectangle 322"/>
                  <p:cNvSpPr/>
                  <p:nvPr/>
                </p:nvSpPr>
                <p:spPr>
                  <a:xfrm>
                    <a:off x="1907704" y="5445224"/>
                    <a:ext cx="252000" cy="4248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4" name="Rectangle 323"/>
                  <p:cNvSpPr/>
                  <p:nvPr/>
                </p:nvSpPr>
                <p:spPr>
                  <a:xfrm>
                    <a:off x="1681412" y="1910688"/>
                    <a:ext cx="202805" cy="213676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5" name="Rectangle 324"/>
                  <p:cNvSpPr/>
                  <p:nvPr/>
                </p:nvSpPr>
                <p:spPr>
                  <a:xfrm>
                    <a:off x="1461164" y="1088230"/>
                    <a:ext cx="734572" cy="4933057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pic>
                <p:nvPicPr>
                  <p:cNvPr id="326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8659" t="69404" r="25783"/>
                  <a:stretch/>
                </p:blipFill>
                <p:spPr bwMode="auto">
                  <a:xfrm>
                    <a:off x="1509713" y="2662549"/>
                    <a:ext cx="157162" cy="8100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27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8659" t="69404" r="25783"/>
                  <a:stretch/>
                </p:blipFill>
                <p:spPr bwMode="auto">
                  <a:xfrm>
                    <a:off x="1509713" y="3472576"/>
                    <a:ext cx="157162" cy="8100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28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8659" t="69404" r="25783"/>
                  <a:stretch/>
                </p:blipFill>
                <p:spPr bwMode="auto">
                  <a:xfrm>
                    <a:off x="1509713" y="4276201"/>
                    <a:ext cx="157162" cy="8100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29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8659" t="69404" r="25783"/>
                  <a:stretch/>
                </p:blipFill>
                <p:spPr bwMode="auto">
                  <a:xfrm>
                    <a:off x="1509713" y="5079826"/>
                    <a:ext cx="157162" cy="8100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30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6744" t="51011" r="17445" b="5277"/>
                  <a:stretch/>
                </p:blipFill>
                <p:spPr bwMode="auto">
                  <a:xfrm>
                    <a:off x="1743398" y="2958368"/>
                    <a:ext cx="164306" cy="1157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31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6744" t="51011" r="17445" b="5277"/>
                  <a:stretch/>
                </p:blipFill>
                <p:spPr bwMode="auto">
                  <a:xfrm>
                    <a:off x="1730191" y="4447045"/>
                    <a:ext cx="164306" cy="1157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32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6744" t="75053" r="17445" b="12542"/>
                  <a:stretch/>
                </p:blipFill>
                <p:spPr bwMode="auto">
                  <a:xfrm>
                    <a:off x="1730191" y="5629473"/>
                    <a:ext cx="164306" cy="32841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</p:grpSp>
        </p:grpSp>
        <p:grpSp>
          <p:nvGrpSpPr>
            <p:cNvPr id="211" name="Group 210"/>
            <p:cNvGrpSpPr/>
            <p:nvPr/>
          </p:nvGrpSpPr>
          <p:grpSpPr>
            <a:xfrm>
              <a:off x="2209368" y="1058392"/>
              <a:ext cx="1249200" cy="5022000"/>
              <a:chOff x="2318144" y="1164986"/>
              <a:chExt cx="1249200" cy="5022000"/>
            </a:xfrm>
          </p:grpSpPr>
          <p:grpSp>
            <p:nvGrpSpPr>
              <p:cNvPr id="290" name="Group 289"/>
              <p:cNvGrpSpPr/>
              <p:nvPr/>
            </p:nvGrpSpPr>
            <p:grpSpPr>
              <a:xfrm>
                <a:off x="2318144" y="1164986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307" name="Rectangle 306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8" name="Rectangle 307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9" name="Rectangle 308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91" name="Group 290"/>
              <p:cNvGrpSpPr/>
              <p:nvPr/>
            </p:nvGrpSpPr>
            <p:grpSpPr>
              <a:xfrm>
                <a:off x="2318144" y="2169386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304" name="Rectangle 303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5" name="Rectangle 304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6" name="Rectangle 305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92" name="Group 291"/>
              <p:cNvGrpSpPr/>
              <p:nvPr/>
            </p:nvGrpSpPr>
            <p:grpSpPr>
              <a:xfrm>
                <a:off x="2318144" y="3173786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301" name="Rectangle 300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2" name="Rectangle 301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3" name="Rectangle 302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93" name="Group 292"/>
              <p:cNvGrpSpPr/>
              <p:nvPr/>
            </p:nvGrpSpPr>
            <p:grpSpPr>
              <a:xfrm>
                <a:off x="2318144" y="4178186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298" name="Rectangle 297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9" name="Rectangle 298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0" name="Rectangle 299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94" name="Group 293"/>
              <p:cNvGrpSpPr/>
              <p:nvPr/>
            </p:nvGrpSpPr>
            <p:grpSpPr>
              <a:xfrm>
                <a:off x="2318144" y="5182586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295" name="Rectangle 294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6" name="Rectangle 295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7" name="Rectangle 296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212" name="Straight Connector 211"/>
            <p:cNvCxnSpPr/>
            <p:nvPr/>
          </p:nvCxnSpPr>
          <p:spPr>
            <a:xfrm flipH="1">
              <a:off x="2209368" y="4071592"/>
              <a:ext cx="12492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3" name="Group 212"/>
            <p:cNvGrpSpPr/>
            <p:nvPr/>
          </p:nvGrpSpPr>
          <p:grpSpPr>
            <a:xfrm flipH="1">
              <a:off x="4639724" y="831768"/>
              <a:ext cx="835098" cy="5194738"/>
              <a:chOff x="1461164" y="826549"/>
              <a:chExt cx="835098" cy="5194738"/>
            </a:xfrm>
          </p:grpSpPr>
          <p:pic>
            <p:nvPicPr>
              <p:cNvPr id="237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330" t="30653" r="4825"/>
              <a:stretch/>
            </p:blipFill>
            <p:spPr bwMode="auto">
              <a:xfrm>
                <a:off x="1472157" y="826549"/>
                <a:ext cx="787285" cy="1836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8" name="Rectangle 237"/>
              <p:cNvSpPr/>
              <p:nvPr/>
            </p:nvSpPr>
            <p:spPr>
              <a:xfrm>
                <a:off x="1918876" y="884715"/>
                <a:ext cx="377386" cy="1919288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39" name="Group 238"/>
              <p:cNvGrpSpPr/>
              <p:nvPr/>
            </p:nvGrpSpPr>
            <p:grpSpPr>
              <a:xfrm>
                <a:off x="1894847" y="4212134"/>
                <a:ext cx="364596" cy="573882"/>
                <a:chOff x="3843338" y="1859757"/>
                <a:chExt cx="364596" cy="573882"/>
              </a:xfrm>
            </p:grpSpPr>
            <p:pic>
              <p:nvPicPr>
                <p:cNvPr id="284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2288" t="41532" r="7271" b="36792"/>
                <a:stretch/>
              </p:blipFill>
              <p:spPr bwMode="auto">
                <a:xfrm>
                  <a:off x="3862652" y="1859757"/>
                  <a:ext cx="295207" cy="5738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85" name="Rectangle 284"/>
                <p:cNvSpPr/>
                <p:nvPr/>
              </p:nvSpPr>
              <p:spPr>
                <a:xfrm>
                  <a:off x="3843338" y="1933575"/>
                  <a:ext cx="364596" cy="422902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86" name="Group 285"/>
                <p:cNvGrpSpPr/>
                <p:nvPr/>
              </p:nvGrpSpPr>
              <p:grpSpPr>
                <a:xfrm>
                  <a:off x="3848159" y="1934298"/>
                  <a:ext cx="309700" cy="424800"/>
                  <a:chOff x="3707802" y="1258834"/>
                  <a:chExt cx="309700" cy="424800"/>
                </a:xfrm>
              </p:grpSpPr>
              <p:sp>
                <p:nvSpPr>
                  <p:cNvPr id="288" name="Rectangle 287"/>
                  <p:cNvSpPr/>
                  <p:nvPr/>
                </p:nvSpPr>
                <p:spPr>
                  <a:xfrm>
                    <a:off x="3736652" y="1258834"/>
                    <a:ext cx="252000" cy="424800"/>
                  </a:xfrm>
                  <a:prstGeom prst="rect">
                    <a:avLst/>
                  </a:prstGeom>
                  <a:noFill/>
                  <a:ln w="63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3707802" y="1394290"/>
                    <a:ext cx="309700" cy="1538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400" dirty="0" err="1" smtClean="0">
                        <a:solidFill>
                          <a:srgbClr val="FF0000"/>
                        </a:solidFill>
                      </a:rPr>
                      <a:t>ABCn</a:t>
                    </a:r>
                    <a:r>
                      <a:rPr lang="en-GB" sz="400" dirty="0" smtClean="0">
                        <a:solidFill>
                          <a:srgbClr val="FF0000"/>
                        </a:solidFill>
                      </a:rPr>
                      <a:t>’</a:t>
                    </a:r>
                    <a:endParaRPr lang="en-GB" sz="4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287" name="Rectangle 286"/>
                <p:cNvSpPr/>
                <p:nvPr/>
              </p:nvSpPr>
              <p:spPr>
                <a:xfrm>
                  <a:off x="4083290" y="1964532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40" name="Group 239"/>
              <p:cNvGrpSpPr/>
              <p:nvPr/>
            </p:nvGrpSpPr>
            <p:grpSpPr>
              <a:xfrm>
                <a:off x="1461164" y="1088230"/>
                <a:ext cx="793458" cy="4933057"/>
                <a:chOff x="1461164" y="1088230"/>
                <a:chExt cx="793458" cy="4933057"/>
              </a:xfrm>
            </p:grpSpPr>
            <p:grpSp>
              <p:nvGrpSpPr>
                <p:cNvPr id="241" name="Group 240"/>
                <p:cNvGrpSpPr/>
                <p:nvPr/>
              </p:nvGrpSpPr>
              <p:grpSpPr>
                <a:xfrm>
                  <a:off x="1885205" y="1198080"/>
                  <a:ext cx="364596" cy="573882"/>
                  <a:chOff x="3843338" y="1859757"/>
                  <a:chExt cx="364596" cy="573882"/>
                </a:xfrm>
              </p:grpSpPr>
              <p:pic>
                <p:nvPicPr>
                  <p:cNvPr id="278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2288" t="41532" r="7271" b="36792"/>
                  <a:stretch/>
                </p:blipFill>
                <p:spPr bwMode="auto">
                  <a:xfrm>
                    <a:off x="3862652" y="1859757"/>
                    <a:ext cx="295207" cy="57388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279" name="Rectangle 278"/>
                  <p:cNvSpPr/>
                  <p:nvPr/>
                </p:nvSpPr>
                <p:spPr>
                  <a:xfrm>
                    <a:off x="3843338" y="1933575"/>
                    <a:ext cx="364596" cy="42290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280" name="Group 279"/>
                  <p:cNvGrpSpPr/>
                  <p:nvPr/>
                </p:nvGrpSpPr>
                <p:grpSpPr>
                  <a:xfrm>
                    <a:off x="3848159" y="1934298"/>
                    <a:ext cx="309700" cy="424800"/>
                    <a:chOff x="3707802" y="1258834"/>
                    <a:chExt cx="309700" cy="424800"/>
                  </a:xfrm>
                </p:grpSpPr>
                <p:sp>
                  <p:nvSpPr>
                    <p:cNvPr id="282" name="Rectangle 281"/>
                    <p:cNvSpPr/>
                    <p:nvPr/>
                  </p:nvSpPr>
                  <p:spPr>
                    <a:xfrm>
                      <a:off x="3736652" y="1258834"/>
                      <a:ext cx="252000" cy="424800"/>
                    </a:xfrm>
                    <a:prstGeom prst="rect">
                      <a:avLst/>
                    </a:prstGeom>
                    <a:noFill/>
                    <a:ln w="6350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83" name="TextBox 282"/>
                    <p:cNvSpPr txBox="1"/>
                    <p:nvPr/>
                  </p:nvSpPr>
                  <p:spPr>
                    <a:xfrm>
                      <a:off x="3707802" y="1394290"/>
                      <a:ext cx="309700" cy="15388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400" dirty="0" err="1" smtClean="0">
                          <a:solidFill>
                            <a:srgbClr val="FF0000"/>
                          </a:solidFill>
                        </a:rPr>
                        <a:t>ABCn</a:t>
                      </a:r>
                      <a:r>
                        <a:rPr lang="en-GB" sz="400" dirty="0" smtClean="0">
                          <a:solidFill>
                            <a:srgbClr val="FF0000"/>
                          </a:solidFill>
                        </a:rPr>
                        <a:t>’</a:t>
                      </a:r>
                      <a:endParaRPr lang="en-GB" sz="400" dirty="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sp>
                <p:nvSpPr>
                  <p:cNvPr id="281" name="Rectangle 280"/>
                  <p:cNvSpPr/>
                  <p:nvPr/>
                </p:nvSpPr>
                <p:spPr>
                  <a:xfrm>
                    <a:off x="4083290" y="1964532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42" name="Group 241"/>
                <p:cNvGrpSpPr/>
                <p:nvPr/>
              </p:nvGrpSpPr>
              <p:grpSpPr>
                <a:xfrm>
                  <a:off x="1885205" y="2204214"/>
                  <a:ext cx="364596" cy="573882"/>
                  <a:chOff x="3843338" y="1859757"/>
                  <a:chExt cx="364596" cy="573882"/>
                </a:xfrm>
              </p:grpSpPr>
              <p:pic>
                <p:nvPicPr>
                  <p:cNvPr id="272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2288" t="41532" r="7271" b="36792"/>
                  <a:stretch/>
                </p:blipFill>
                <p:spPr bwMode="auto">
                  <a:xfrm>
                    <a:off x="3862652" y="1859757"/>
                    <a:ext cx="295207" cy="57388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273" name="Rectangle 272"/>
                  <p:cNvSpPr/>
                  <p:nvPr/>
                </p:nvSpPr>
                <p:spPr>
                  <a:xfrm>
                    <a:off x="3843338" y="1933575"/>
                    <a:ext cx="364596" cy="42290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274" name="Group 273"/>
                  <p:cNvGrpSpPr/>
                  <p:nvPr/>
                </p:nvGrpSpPr>
                <p:grpSpPr>
                  <a:xfrm>
                    <a:off x="3848159" y="1934298"/>
                    <a:ext cx="309700" cy="424800"/>
                    <a:chOff x="3707802" y="1258834"/>
                    <a:chExt cx="309700" cy="424800"/>
                  </a:xfrm>
                </p:grpSpPr>
                <p:sp>
                  <p:nvSpPr>
                    <p:cNvPr id="276" name="Rectangle 275"/>
                    <p:cNvSpPr/>
                    <p:nvPr/>
                  </p:nvSpPr>
                  <p:spPr>
                    <a:xfrm>
                      <a:off x="3736652" y="1258834"/>
                      <a:ext cx="252000" cy="424800"/>
                    </a:xfrm>
                    <a:prstGeom prst="rect">
                      <a:avLst/>
                    </a:prstGeom>
                    <a:noFill/>
                    <a:ln w="6350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77" name="TextBox 276"/>
                    <p:cNvSpPr txBox="1"/>
                    <p:nvPr/>
                  </p:nvSpPr>
                  <p:spPr>
                    <a:xfrm>
                      <a:off x="3707802" y="1394290"/>
                      <a:ext cx="309700" cy="15388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400" dirty="0" err="1" smtClean="0">
                          <a:solidFill>
                            <a:srgbClr val="FF0000"/>
                          </a:solidFill>
                        </a:rPr>
                        <a:t>ABCn</a:t>
                      </a:r>
                      <a:r>
                        <a:rPr lang="en-GB" sz="400" dirty="0" smtClean="0">
                          <a:solidFill>
                            <a:srgbClr val="FF0000"/>
                          </a:solidFill>
                        </a:rPr>
                        <a:t>’</a:t>
                      </a:r>
                      <a:endParaRPr lang="en-GB" sz="400" dirty="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sp>
                <p:nvSpPr>
                  <p:cNvPr id="275" name="Rectangle 274"/>
                  <p:cNvSpPr/>
                  <p:nvPr/>
                </p:nvSpPr>
                <p:spPr>
                  <a:xfrm>
                    <a:off x="4083290" y="1964532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43" name="Group 242"/>
                <p:cNvGrpSpPr/>
                <p:nvPr/>
              </p:nvGrpSpPr>
              <p:grpSpPr>
                <a:xfrm>
                  <a:off x="1890026" y="3223359"/>
                  <a:ext cx="364596" cy="573882"/>
                  <a:chOff x="3843338" y="1859757"/>
                  <a:chExt cx="364596" cy="573882"/>
                </a:xfrm>
              </p:grpSpPr>
              <p:pic>
                <p:nvPicPr>
                  <p:cNvPr id="266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2288" t="41532" r="7271" b="36792"/>
                  <a:stretch/>
                </p:blipFill>
                <p:spPr bwMode="auto">
                  <a:xfrm>
                    <a:off x="3862652" y="1859757"/>
                    <a:ext cx="295207" cy="57388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267" name="Rectangle 266"/>
                  <p:cNvSpPr/>
                  <p:nvPr/>
                </p:nvSpPr>
                <p:spPr>
                  <a:xfrm>
                    <a:off x="3843338" y="1933575"/>
                    <a:ext cx="364596" cy="42290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268" name="Group 267"/>
                  <p:cNvGrpSpPr/>
                  <p:nvPr/>
                </p:nvGrpSpPr>
                <p:grpSpPr>
                  <a:xfrm>
                    <a:off x="3848159" y="1934298"/>
                    <a:ext cx="309700" cy="424800"/>
                    <a:chOff x="3707802" y="1258834"/>
                    <a:chExt cx="309700" cy="424800"/>
                  </a:xfrm>
                </p:grpSpPr>
                <p:sp>
                  <p:nvSpPr>
                    <p:cNvPr id="270" name="Rectangle 269"/>
                    <p:cNvSpPr/>
                    <p:nvPr/>
                  </p:nvSpPr>
                  <p:spPr>
                    <a:xfrm>
                      <a:off x="3736652" y="1258834"/>
                      <a:ext cx="252000" cy="424800"/>
                    </a:xfrm>
                    <a:prstGeom prst="rect">
                      <a:avLst/>
                    </a:prstGeom>
                    <a:noFill/>
                    <a:ln w="6350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71" name="TextBox 270"/>
                    <p:cNvSpPr txBox="1"/>
                    <p:nvPr/>
                  </p:nvSpPr>
                  <p:spPr>
                    <a:xfrm>
                      <a:off x="3707802" y="1394290"/>
                      <a:ext cx="309700" cy="15388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400" dirty="0" err="1" smtClean="0">
                          <a:solidFill>
                            <a:srgbClr val="FF0000"/>
                          </a:solidFill>
                        </a:rPr>
                        <a:t>ABCn</a:t>
                      </a:r>
                      <a:r>
                        <a:rPr lang="en-GB" sz="400" dirty="0" smtClean="0">
                          <a:solidFill>
                            <a:srgbClr val="FF0000"/>
                          </a:solidFill>
                        </a:rPr>
                        <a:t>’</a:t>
                      </a:r>
                      <a:endParaRPr lang="en-GB" sz="400" dirty="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sp>
                <p:nvSpPr>
                  <p:cNvPr id="269" name="Rectangle 268"/>
                  <p:cNvSpPr/>
                  <p:nvPr/>
                </p:nvSpPr>
                <p:spPr>
                  <a:xfrm>
                    <a:off x="4083290" y="1964532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44" name="Group 243"/>
                <p:cNvGrpSpPr/>
                <p:nvPr/>
              </p:nvGrpSpPr>
              <p:grpSpPr>
                <a:xfrm>
                  <a:off x="1890026" y="5219798"/>
                  <a:ext cx="364596" cy="573882"/>
                  <a:chOff x="3843338" y="1859757"/>
                  <a:chExt cx="364596" cy="573882"/>
                </a:xfrm>
              </p:grpSpPr>
              <p:pic>
                <p:nvPicPr>
                  <p:cNvPr id="260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2288" t="41532" r="7271" b="36792"/>
                  <a:stretch/>
                </p:blipFill>
                <p:spPr bwMode="auto">
                  <a:xfrm>
                    <a:off x="3862652" y="1859757"/>
                    <a:ext cx="295207" cy="57388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261" name="Rectangle 260"/>
                  <p:cNvSpPr/>
                  <p:nvPr/>
                </p:nvSpPr>
                <p:spPr>
                  <a:xfrm>
                    <a:off x="3843338" y="1933575"/>
                    <a:ext cx="364596" cy="42290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262" name="Group 261"/>
                  <p:cNvGrpSpPr/>
                  <p:nvPr/>
                </p:nvGrpSpPr>
                <p:grpSpPr>
                  <a:xfrm>
                    <a:off x="3848159" y="1934298"/>
                    <a:ext cx="309700" cy="424800"/>
                    <a:chOff x="3707802" y="1258834"/>
                    <a:chExt cx="309700" cy="424800"/>
                  </a:xfrm>
                </p:grpSpPr>
                <p:sp>
                  <p:nvSpPr>
                    <p:cNvPr id="264" name="Rectangle 263"/>
                    <p:cNvSpPr/>
                    <p:nvPr/>
                  </p:nvSpPr>
                  <p:spPr>
                    <a:xfrm>
                      <a:off x="3736652" y="1258834"/>
                      <a:ext cx="252000" cy="424800"/>
                    </a:xfrm>
                    <a:prstGeom prst="rect">
                      <a:avLst/>
                    </a:prstGeom>
                    <a:noFill/>
                    <a:ln w="6350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5" name="TextBox 264"/>
                    <p:cNvSpPr txBox="1"/>
                    <p:nvPr/>
                  </p:nvSpPr>
                  <p:spPr>
                    <a:xfrm>
                      <a:off x="3707802" y="1394290"/>
                      <a:ext cx="309700" cy="15388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400" dirty="0" err="1" smtClean="0">
                          <a:solidFill>
                            <a:srgbClr val="FF0000"/>
                          </a:solidFill>
                        </a:rPr>
                        <a:t>ABCn</a:t>
                      </a:r>
                      <a:r>
                        <a:rPr lang="en-GB" sz="400" dirty="0" smtClean="0">
                          <a:solidFill>
                            <a:srgbClr val="FF0000"/>
                          </a:solidFill>
                        </a:rPr>
                        <a:t>’</a:t>
                      </a:r>
                      <a:endParaRPr lang="en-GB" sz="400" dirty="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sp>
                <p:nvSpPr>
                  <p:cNvPr id="263" name="Rectangle 262"/>
                  <p:cNvSpPr/>
                  <p:nvPr/>
                </p:nvSpPr>
                <p:spPr>
                  <a:xfrm>
                    <a:off x="4083290" y="1964532"/>
                    <a:ext cx="45719" cy="364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45" name="Group 244"/>
                <p:cNvGrpSpPr/>
                <p:nvPr/>
              </p:nvGrpSpPr>
              <p:grpSpPr>
                <a:xfrm>
                  <a:off x="1461164" y="1088230"/>
                  <a:ext cx="734572" cy="4933057"/>
                  <a:chOff x="1461164" y="1088230"/>
                  <a:chExt cx="734572" cy="4933057"/>
                </a:xfrm>
              </p:grpSpPr>
              <p:sp>
                <p:nvSpPr>
                  <p:cNvPr id="246" name="Rectangle 245"/>
                  <p:cNvSpPr/>
                  <p:nvPr/>
                </p:nvSpPr>
                <p:spPr>
                  <a:xfrm>
                    <a:off x="1907704" y="1268760"/>
                    <a:ext cx="252000" cy="4248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7" name="Rectangle 246"/>
                  <p:cNvSpPr/>
                  <p:nvPr/>
                </p:nvSpPr>
                <p:spPr>
                  <a:xfrm>
                    <a:off x="1907704" y="2312876"/>
                    <a:ext cx="252000" cy="4248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8" name="Rectangle 247"/>
                  <p:cNvSpPr/>
                  <p:nvPr/>
                </p:nvSpPr>
                <p:spPr>
                  <a:xfrm>
                    <a:off x="1907704" y="3356992"/>
                    <a:ext cx="252000" cy="4248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9" name="Rectangle 248"/>
                  <p:cNvSpPr/>
                  <p:nvPr/>
                </p:nvSpPr>
                <p:spPr>
                  <a:xfrm>
                    <a:off x="1907704" y="4401108"/>
                    <a:ext cx="252000" cy="4248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0" name="Rectangle 249"/>
                  <p:cNvSpPr/>
                  <p:nvPr/>
                </p:nvSpPr>
                <p:spPr>
                  <a:xfrm>
                    <a:off x="1907704" y="5445224"/>
                    <a:ext cx="252000" cy="424800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1" name="Rectangle 250"/>
                  <p:cNvSpPr/>
                  <p:nvPr/>
                </p:nvSpPr>
                <p:spPr>
                  <a:xfrm>
                    <a:off x="1681412" y="1910688"/>
                    <a:ext cx="202805" cy="213676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2" name="Rectangle 251"/>
                  <p:cNvSpPr/>
                  <p:nvPr/>
                </p:nvSpPr>
                <p:spPr>
                  <a:xfrm>
                    <a:off x="1461164" y="1088230"/>
                    <a:ext cx="734572" cy="4933057"/>
                  </a:xfrm>
                  <a:prstGeom prst="rect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pic>
                <p:nvPicPr>
                  <p:cNvPr id="253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8659" t="69404" r="25783"/>
                  <a:stretch/>
                </p:blipFill>
                <p:spPr bwMode="auto">
                  <a:xfrm>
                    <a:off x="1509713" y="2662549"/>
                    <a:ext cx="157162" cy="8100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254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8659" t="69404" r="25783"/>
                  <a:stretch/>
                </p:blipFill>
                <p:spPr bwMode="auto">
                  <a:xfrm>
                    <a:off x="1509713" y="3472576"/>
                    <a:ext cx="157162" cy="8100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255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8659" t="69404" r="25783"/>
                  <a:stretch/>
                </p:blipFill>
                <p:spPr bwMode="auto">
                  <a:xfrm>
                    <a:off x="1509713" y="4276201"/>
                    <a:ext cx="157162" cy="8100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256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8659" t="69404" r="25783"/>
                  <a:stretch/>
                </p:blipFill>
                <p:spPr bwMode="auto">
                  <a:xfrm>
                    <a:off x="1509713" y="5079826"/>
                    <a:ext cx="157162" cy="8100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257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6744" t="51011" r="17445" b="5277"/>
                  <a:stretch/>
                </p:blipFill>
                <p:spPr bwMode="auto">
                  <a:xfrm>
                    <a:off x="1743398" y="2958368"/>
                    <a:ext cx="164306" cy="1157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258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6744" t="51011" r="17445" b="5277"/>
                  <a:stretch/>
                </p:blipFill>
                <p:spPr bwMode="auto">
                  <a:xfrm>
                    <a:off x="1730191" y="4447045"/>
                    <a:ext cx="164306" cy="1157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259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6744" t="75053" r="17445" b="12542"/>
                  <a:stretch/>
                </p:blipFill>
                <p:spPr bwMode="auto">
                  <a:xfrm>
                    <a:off x="1730191" y="5629473"/>
                    <a:ext cx="164306" cy="32841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</p:grpSp>
        </p:grpSp>
        <p:grpSp>
          <p:nvGrpSpPr>
            <p:cNvPr id="214" name="Group 213"/>
            <p:cNvGrpSpPr/>
            <p:nvPr/>
          </p:nvGrpSpPr>
          <p:grpSpPr>
            <a:xfrm rot="10800000">
              <a:off x="3458568" y="1058392"/>
              <a:ext cx="1249200" cy="5022000"/>
              <a:chOff x="2318144" y="1164986"/>
              <a:chExt cx="1249200" cy="5022000"/>
            </a:xfrm>
          </p:grpSpPr>
          <p:grpSp>
            <p:nvGrpSpPr>
              <p:cNvPr id="217" name="Group 216"/>
              <p:cNvGrpSpPr/>
              <p:nvPr/>
            </p:nvGrpSpPr>
            <p:grpSpPr>
              <a:xfrm>
                <a:off x="2318144" y="1164986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234" name="Rectangle 233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5" name="Rectangle 234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6" name="Rectangle 235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18" name="Group 217"/>
              <p:cNvGrpSpPr/>
              <p:nvPr/>
            </p:nvGrpSpPr>
            <p:grpSpPr>
              <a:xfrm>
                <a:off x="2318144" y="2169386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231" name="Rectangle 230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2" name="Rectangle 231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3" name="Rectangle 232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19" name="Group 218"/>
              <p:cNvGrpSpPr/>
              <p:nvPr/>
            </p:nvGrpSpPr>
            <p:grpSpPr>
              <a:xfrm>
                <a:off x="2318144" y="3173786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228" name="Rectangle 227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0" name="Rectangle 229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20" name="Group 219"/>
              <p:cNvGrpSpPr/>
              <p:nvPr/>
            </p:nvGrpSpPr>
            <p:grpSpPr>
              <a:xfrm>
                <a:off x="2318144" y="4178186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225" name="Rectangle 224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6" name="Rectangle 225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7" name="Rectangle 226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21" name="Group 220"/>
              <p:cNvGrpSpPr/>
              <p:nvPr/>
            </p:nvGrpSpPr>
            <p:grpSpPr>
              <a:xfrm>
                <a:off x="2318144" y="5182586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222" name="Rectangle 221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3" name="Rectangle 222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4" name="Rectangle 223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215" name="Rectangle 214"/>
            <p:cNvSpPr/>
            <p:nvPr/>
          </p:nvSpPr>
          <p:spPr>
            <a:xfrm>
              <a:off x="1362635" y="1035853"/>
              <a:ext cx="4204447" cy="5067077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2374968" y="1058392"/>
              <a:ext cx="2167200" cy="5022000"/>
            </a:xfrm>
            <a:prstGeom prst="rect">
              <a:avLst/>
            </a:prstGeom>
            <a:solidFill>
              <a:srgbClr val="26DDE6">
                <a:alpha val="12157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38200" y="581025"/>
            <a:ext cx="5065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Proposal (Jens) – make modules the width of petals: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7953316" y="493236"/>
            <a:ext cx="698400" cy="5638423"/>
            <a:chOff x="7953316" y="493236"/>
            <a:chExt cx="698400" cy="5638423"/>
          </a:xfrm>
        </p:grpSpPr>
        <p:grpSp>
          <p:nvGrpSpPr>
            <p:cNvPr id="4" name="Group 3"/>
            <p:cNvGrpSpPr/>
            <p:nvPr/>
          </p:nvGrpSpPr>
          <p:grpSpPr>
            <a:xfrm>
              <a:off x="7953316" y="493236"/>
              <a:ext cx="698400" cy="561600"/>
              <a:chOff x="7608782" y="531043"/>
              <a:chExt cx="1249200" cy="1004400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66" name="Rectangle 65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7953316" y="1055211"/>
              <a:ext cx="698400" cy="561600"/>
              <a:chOff x="7608782" y="531043"/>
              <a:chExt cx="1249200" cy="1004400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62" name="Rectangle 61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61" name="Rectangle 60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953316" y="1055211"/>
              <a:ext cx="698400" cy="561600"/>
              <a:chOff x="7608782" y="531043"/>
              <a:chExt cx="1249200" cy="1004400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6" name="Rectangle 55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7953316" y="1619567"/>
              <a:ext cx="698400" cy="561600"/>
              <a:chOff x="7608782" y="531043"/>
              <a:chExt cx="1249200" cy="1004400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1" name="Rectangle 50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7953316" y="2183923"/>
              <a:ext cx="698400" cy="561600"/>
              <a:chOff x="7608782" y="531043"/>
              <a:chExt cx="1249200" cy="1004400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6" name="Rectangle 45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953316" y="2748279"/>
              <a:ext cx="698400" cy="561600"/>
              <a:chOff x="7608782" y="531043"/>
              <a:chExt cx="1249200" cy="100440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1" name="Rectangle 40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7953316" y="3312635"/>
              <a:ext cx="698400" cy="561600"/>
              <a:chOff x="7608782" y="531043"/>
              <a:chExt cx="1249200" cy="1004400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6" name="Rectangle 35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953316" y="3876991"/>
              <a:ext cx="698400" cy="561600"/>
              <a:chOff x="7608782" y="531043"/>
              <a:chExt cx="1249200" cy="1004400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7953316" y="4441347"/>
              <a:ext cx="698400" cy="561600"/>
              <a:chOff x="7608782" y="531043"/>
              <a:chExt cx="1249200" cy="1004400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6" name="Rectangle 25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7953316" y="5005703"/>
              <a:ext cx="698400" cy="561600"/>
              <a:chOff x="7608782" y="531043"/>
              <a:chExt cx="1249200" cy="100440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1" name="Rectangle 20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953316" y="5570059"/>
              <a:ext cx="698400" cy="561600"/>
              <a:chOff x="7608782" y="531043"/>
              <a:chExt cx="1249200" cy="100440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6" name="Rectangle 15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205" name="Picture 20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18"/>
          <a:stretch/>
        </p:blipFill>
        <p:spPr>
          <a:xfrm>
            <a:off x="6158933" y="859780"/>
            <a:ext cx="1645784" cy="5226696"/>
          </a:xfrm>
          <a:prstGeom prst="rect">
            <a:avLst/>
          </a:prstGeom>
        </p:spPr>
      </p:pic>
      <p:pic>
        <p:nvPicPr>
          <p:cNvPr id="206" name="Picture 20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86"/>
          <a:stretch/>
        </p:blipFill>
        <p:spPr>
          <a:xfrm>
            <a:off x="4368233" y="1500484"/>
            <a:ext cx="1645784" cy="4662191"/>
          </a:xfrm>
          <a:prstGeom prst="rect">
            <a:avLst/>
          </a:prstGeom>
        </p:spPr>
      </p:pic>
      <p:sp>
        <p:nvSpPr>
          <p:cNvPr id="207" name="TextBox 206"/>
          <p:cNvSpPr txBox="1"/>
          <p:nvPr/>
        </p:nvSpPr>
        <p:spPr>
          <a:xfrm>
            <a:off x="95249" y="1695450"/>
            <a:ext cx="44100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Maximum of 10 sensors on a single HCC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Number decreases as radius decreases (matched rates?)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If necessary split bus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208" name="TextBox 207"/>
          <p:cNvSpPr txBox="1"/>
          <p:nvPr/>
        </p:nvSpPr>
        <p:spPr>
          <a:xfrm>
            <a:off x="447675" y="3105150"/>
            <a:ext cx="3086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Barrel has five sensors per HCC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08778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5400000">
            <a:off x="1600762" y="-930324"/>
            <a:ext cx="5623200" cy="8474400"/>
            <a:chOff x="981074" y="685800"/>
            <a:chExt cx="2811600" cy="4238625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981074" y="685800"/>
              <a:ext cx="28116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1832474" y="4914900"/>
              <a:ext cx="11088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2943225" y="685800"/>
              <a:ext cx="847725" cy="422910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981075" y="685800"/>
              <a:ext cx="847725" cy="4238625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1657381" y="1410644"/>
            <a:ext cx="1463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ngsana New" pitchFamily="18" charset="-34"/>
                <a:cs typeface="Angsana New" pitchFamily="18" charset="-34"/>
              </a:rPr>
              <a:t>19.508 x 24.250</a:t>
            </a:r>
          </a:p>
          <a:p>
            <a:r>
              <a:rPr lang="en-GB" sz="1400" dirty="0" smtClean="0">
                <a:latin typeface="Angsana New" pitchFamily="18" charset="-34"/>
                <a:cs typeface="Angsana New" pitchFamily="18" charset="-34"/>
              </a:rPr>
              <a:t>Including 80u dicing street</a:t>
            </a:r>
            <a:endParaRPr lang="en-GB" sz="1400" dirty="0"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04866" y="83661"/>
            <a:ext cx="1249200" cy="1004400"/>
            <a:chOff x="7608782" y="531043"/>
            <a:chExt cx="1249200" cy="1004400"/>
          </a:xfrm>
        </p:grpSpPr>
        <p:grpSp>
          <p:nvGrpSpPr>
            <p:cNvPr id="9" name="Group 8"/>
            <p:cNvGrpSpPr/>
            <p:nvPr/>
          </p:nvGrpSpPr>
          <p:grpSpPr>
            <a:xfrm>
              <a:off x="7608782" y="531043"/>
              <a:ext cx="1249200" cy="1004400"/>
              <a:chOff x="2318144" y="1164986"/>
              <a:chExt cx="1249200" cy="10044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2318144" y="1164986"/>
                <a:ext cx="1249200" cy="1004400"/>
              </a:xfrm>
              <a:prstGeom prst="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318144" y="1164986"/>
                <a:ext cx="165600" cy="1004400"/>
              </a:xfrm>
              <a:prstGeom prst="rect">
                <a:avLst/>
              </a:prstGeom>
              <a:solidFill>
                <a:srgbClr val="FFCC99">
                  <a:alpha val="23922"/>
                </a:srgb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327798" y="1410304"/>
                <a:ext cx="45719" cy="36433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7799342" y="536262"/>
              <a:ext cx="1058639" cy="999181"/>
            </a:xfrm>
            <a:prstGeom prst="rect">
              <a:avLst/>
            </a:prstGeom>
            <a:solidFill>
              <a:srgbClr val="26DDE6">
                <a:alpha val="12157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324499" y="1091946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ngsana New" pitchFamily="18" charset="-34"/>
                <a:cs typeface="Angsana New" pitchFamily="18" charset="-34"/>
              </a:rPr>
              <a:t>Active area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6277" y="1222796"/>
            <a:ext cx="869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ngsana New" pitchFamily="18" charset="-34"/>
                <a:cs typeface="Angsana New" pitchFamily="18" charset="-34"/>
              </a:rPr>
              <a:t>Sensor outline</a:t>
            </a:r>
            <a:endParaRPr lang="en-GB" sz="1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9323" y="477731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ngsana New" pitchFamily="18" charset="-34"/>
                <a:cs typeface="Angsana New" pitchFamily="18" charset="-34"/>
              </a:rPr>
              <a:t>Bonding field</a:t>
            </a:r>
            <a:endParaRPr lang="en-GB" sz="1400" dirty="0"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17" name="Straight Arrow Connector 16"/>
          <p:cNvCxnSpPr>
            <a:stCxn id="15" idx="3"/>
          </p:cNvCxnSpPr>
          <p:nvPr/>
        </p:nvCxnSpPr>
        <p:spPr>
          <a:xfrm flipV="1">
            <a:off x="1495426" y="1091946"/>
            <a:ext cx="233362" cy="2847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1"/>
          </p:cNvCxnSpPr>
          <p:nvPr/>
        </p:nvCxnSpPr>
        <p:spPr>
          <a:xfrm flipH="1" flipV="1">
            <a:off x="2024745" y="736396"/>
            <a:ext cx="299754" cy="5094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6" idx="3"/>
            <a:endCxn id="13" idx="1"/>
          </p:cNvCxnSpPr>
          <p:nvPr/>
        </p:nvCxnSpPr>
        <p:spPr>
          <a:xfrm flipV="1">
            <a:off x="1181220" y="511145"/>
            <a:ext cx="133300" cy="120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903504"/>
            <a:ext cx="1194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ngsana New" pitchFamily="18" charset="-34"/>
                <a:cs typeface="Angsana New" pitchFamily="18" charset="-34"/>
              </a:rPr>
              <a:t>Periphery electronics</a:t>
            </a:r>
            <a:endParaRPr lang="en-GB" sz="1400" dirty="0"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>
          <a:xfrm flipV="1">
            <a:off x="1194558" y="897730"/>
            <a:ext cx="193108" cy="1596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/>
          <p:cNvGrpSpPr/>
          <p:nvPr/>
        </p:nvGrpSpPr>
        <p:grpSpPr>
          <a:xfrm>
            <a:off x="7953316" y="493236"/>
            <a:ext cx="698400" cy="5638423"/>
            <a:chOff x="7953316" y="493236"/>
            <a:chExt cx="698400" cy="5638423"/>
          </a:xfrm>
        </p:grpSpPr>
        <p:grpSp>
          <p:nvGrpSpPr>
            <p:cNvPr id="28" name="Group 27"/>
            <p:cNvGrpSpPr/>
            <p:nvPr/>
          </p:nvGrpSpPr>
          <p:grpSpPr>
            <a:xfrm>
              <a:off x="7953316" y="493236"/>
              <a:ext cx="698400" cy="561600"/>
              <a:chOff x="7608782" y="531043"/>
              <a:chExt cx="1249200" cy="1004400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0" name="Rectangle 29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7953316" y="1055211"/>
              <a:ext cx="698400" cy="561600"/>
              <a:chOff x="7608782" y="531043"/>
              <a:chExt cx="1249200" cy="1004400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8" name="Rectangle 37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7953316" y="1055211"/>
              <a:ext cx="698400" cy="561600"/>
              <a:chOff x="7608782" y="531043"/>
              <a:chExt cx="1249200" cy="1004400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4" name="Rectangle 43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7953316" y="1619567"/>
              <a:ext cx="698400" cy="561600"/>
              <a:chOff x="7608782" y="531043"/>
              <a:chExt cx="1249200" cy="1004400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51" name="Rectangle 50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0" name="Rectangle 49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7953316" y="2183923"/>
              <a:ext cx="698400" cy="561600"/>
              <a:chOff x="7608782" y="531043"/>
              <a:chExt cx="1249200" cy="1004400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6" name="Rectangle 55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7953316" y="2748279"/>
              <a:ext cx="698400" cy="561600"/>
              <a:chOff x="7608782" y="531043"/>
              <a:chExt cx="1249200" cy="1004400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62" name="Rectangle 61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7953316" y="3312635"/>
              <a:ext cx="698400" cy="561600"/>
              <a:chOff x="7608782" y="531043"/>
              <a:chExt cx="1249200" cy="1004400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68" name="Rectangle 67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7953316" y="3876991"/>
              <a:ext cx="698400" cy="561600"/>
              <a:chOff x="7608782" y="531043"/>
              <a:chExt cx="1249200" cy="1004400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74" name="Rectangle 73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7953316" y="4441347"/>
              <a:ext cx="698400" cy="561600"/>
              <a:chOff x="7608782" y="531043"/>
              <a:chExt cx="1249200" cy="1004400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0" name="Rectangle 79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7953316" y="5005703"/>
              <a:ext cx="698400" cy="561600"/>
              <a:chOff x="7608782" y="531043"/>
              <a:chExt cx="1249200" cy="1004400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6" name="Rectangle 85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7953316" y="5570059"/>
              <a:ext cx="698400" cy="561600"/>
              <a:chOff x="7608782" y="531043"/>
              <a:chExt cx="1249200" cy="1004400"/>
            </a:xfrm>
          </p:grpSpPr>
          <p:grpSp>
            <p:nvGrpSpPr>
              <p:cNvPr id="91" name="Group 90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93" name="Rectangle 92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2" name="Rectangle 91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775" name="Group 774"/>
          <p:cNvGrpSpPr/>
          <p:nvPr/>
        </p:nvGrpSpPr>
        <p:grpSpPr>
          <a:xfrm>
            <a:off x="7077016" y="578961"/>
            <a:ext cx="698400" cy="5638423"/>
            <a:chOff x="7953316" y="493236"/>
            <a:chExt cx="698400" cy="5638423"/>
          </a:xfrm>
        </p:grpSpPr>
        <p:grpSp>
          <p:nvGrpSpPr>
            <p:cNvPr id="776" name="Group 775"/>
            <p:cNvGrpSpPr/>
            <p:nvPr/>
          </p:nvGrpSpPr>
          <p:grpSpPr>
            <a:xfrm>
              <a:off x="7953316" y="493236"/>
              <a:ext cx="698400" cy="561600"/>
              <a:chOff x="7608782" y="531043"/>
              <a:chExt cx="1249200" cy="1004400"/>
            </a:xfrm>
          </p:grpSpPr>
          <p:grpSp>
            <p:nvGrpSpPr>
              <p:cNvPr id="837" name="Group 836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839" name="Rectangle 838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40" name="Rectangle 839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41" name="Rectangle 840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38" name="Rectangle 837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77" name="Group 776"/>
            <p:cNvGrpSpPr/>
            <p:nvPr/>
          </p:nvGrpSpPr>
          <p:grpSpPr>
            <a:xfrm>
              <a:off x="7953316" y="1055211"/>
              <a:ext cx="698400" cy="561600"/>
              <a:chOff x="7608782" y="531043"/>
              <a:chExt cx="1249200" cy="1004400"/>
            </a:xfrm>
          </p:grpSpPr>
          <p:grpSp>
            <p:nvGrpSpPr>
              <p:cNvPr id="832" name="Group 831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834" name="Rectangle 833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5" name="Rectangle 834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6" name="Rectangle 835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33" name="Rectangle 832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78" name="Group 777"/>
            <p:cNvGrpSpPr/>
            <p:nvPr/>
          </p:nvGrpSpPr>
          <p:grpSpPr>
            <a:xfrm>
              <a:off x="7953316" y="1055211"/>
              <a:ext cx="698400" cy="561600"/>
              <a:chOff x="7608782" y="531043"/>
              <a:chExt cx="1249200" cy="1004400"/>
            </a:xfrm>
          </p:grpSpPr>
          <p:grpSp>
            <p:nvGrpSpPr>
              <p:cNvPr id="827" name="Group 826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829" name="Rectangle 828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0" name="Rectangle 829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1" name="Rectangle 830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28" name="Rectangle 827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79" name="Group 778"/>
            <p:cNvGrpSpPr/>
            <p:nvPr/>
          </p:nvGrpSpPr>
          <p:grpSpPr>
            <a:xfrm>
              <a:off x="7953316" y="1619567"/>
              <a:ext cx="698400" cy="561600"/>
              <a:chOff x="7608782" y="531043"/>
              <a:chExt cx="1249200" cy="1004400"/>
            </a:xfrm>
          </p:grpSpPr>
          <p:grpSp>
            <p:nvGrpSpPr>
              <p:cNvPr id="822" name="Group 821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824" name="Rectangle 823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25" name="Rectangle 824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26" name="Rectangle 825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23" name="Rectangle 822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80" name="Group 779"/>
            <p:cNvGrpSpPr/>
            <p:nvPr/>
          </p:nvGrpSpPr>
          <p:grpSpPr>
            <a:xfrm>
              <a:off x="7953316" y="2183923"/>
              <a:ext cx="698400" cy="561600"/>
              <a:chOff x="7608782" y="531043"/>
              <a:chExt cx="1249200" cy="1004400"/>
            </a:xfrm>
          </p:grpSpPr>
          <p:grpSp>
            <p:nvGrpSpPr>
              <p:cNvPr id="817" name="Group 816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819" name="Rectangle 818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20" name="Rectangle 819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21" name="Rectangle 820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18" name="Rectangle 817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81" name="Group 780"/>
            <p:cNvGrpSpPr/>
            <p:nvPr/>
          </p:nvGrpSpPr>
          <p:grpSpPr>
            <a:xfrm>
              <a:off x="7953316" y="2748279"/>
              <a:ext cx="698400" cy="561600"/>
              <a:chOff x="7608782" y="531043"/>
              <a:chExt cx="1249200" cy="1004400"/>
            </a:xfrm>
          </p:grpSpPr>
          <p:grpSp>
            <p:nvGrpSpPr>
              <p:cNvPr id="812" name="Group 811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814" name="Rectangle 813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5" name="Rectangle 814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6" name="Rectangle 815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13" name="Rectangle 812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82" name="Group 781"/>
            <p:cNvGrpSpPr/>
            <p:nvPr/>
          </p:nvGrpSpPr>
          <p:grpSpPr>
            <a:xfrm>
              <a:off x="7953316" y="3312635"/>
              <a:ext cx="698400" cy="561600"/>
              <a:chOff x="7608782" y="531043"/>
              <a:chExt cx="1249200" cy="1004400"/>
            </a:xfrm>
          </p:grpSpPr>
          <p:grpSp>
            <p:nvGrpSpPr>
              <p:cNvPr id="807" name="Group 806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809" name="Rectangle 808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0" name="Rectangle 809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1" name="Rectangle 810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08" name="Rectangle 807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83" name="Group 782"/>
            <p:cNvGrpSpPr/>
            <p:nvPr/>
          </p:nvGrpSpPr>
          <p:grpSpPr>
            <a:xfrm>
              <a:off x="7953316" y="3876991"/>
              <a:ext cx="698400" cy="561600"/>
              <a:chOff x="7608782" y="531043"/>
              <a:chExt cx="1249200" cy="1004400"/>
            </a:xfrm>
          </p:grpSpPr>
          <p:grpSp>
            <p:nvGrpSpPr>
              <p:cNvPr id="802" name="Group 801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804" name="Rectangle 803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05" name="Rectangle 804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06" name="Rectangle 805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03" name="Rectangle 802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84" name="Group 783"/>
            <p:cNvGrpSpPr/>
            <p:nvPr/>
          </p:nvGrpSpPr>
          <p:grpSpPr>
            <a:xfrm>
              <a:off x="7953316" y="4441347"/>
              <a:ext cx="698400" cy="561600"/>
              <a:chOff x="7608782" y="531043"/>
              <a:chExt cx="1249200" cy="1004400"/>
            </a:xfrm>
          </p:grpSpPr>
          <p:grpSp>
            <p:nvGrpSpPr>
              <p:cNvPr id="797" name="Group 796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799" name="Rectangle 798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00" name="Rectangle 799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01" name="Rectangle 800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798" name="Rectangle 797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85" name="Group 784"/>
            <p:cNvGrpSpPr/>
            <p:nvPr/>
          </p:nvGrpSpPr>
          <p:grpSpPr>
            <a:xfrm>
              <a:off x="7953316" y="5005703"/>
              <a:ext cx="698400" cy="561600"/>
              <a:chOff x="7608782" y="531043"/>
              <a:chExt cx="1249200" cy="1004400"/>
            </a:xfrm>
          </p:grpSpPr>
          <p:grpSp>
            <p:nvGrpSpPr>
              <p:cNvPr id="792" name="Group 791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794" name="Rectangle 793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5" name="Rectangle 794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6" name="Rectangle 795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793" name="Rectangle 792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86" name="Group 785"/>
            <p:cNvGrpSpPr/>
            <p:nvPr/>
          </p:nvGrpSpPr>
          <p:grpSpPr>
            <a:xfrm>
              <a:off x="7953316" y="5570059"/>
              <a:ext cx="698400" cy="561600"/>
              <a:chOff x="7608782" y="531043"/>
              <a:chExt cx="1249200" cy="1004400"/>
            </a:xfrm>
          </p:grpSpPr>
          <p:grpSp>
            <p:nvGrpSpPr>
              <p:cNvPr id="787" name="Group 786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789" name="Rectangle 788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0" name="Rectangle 789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1" name="Rectangle 790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788" name="Rectangle 787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6038791" y="778986"/>
            <a:ext cx="698400" cy="5074067"/>
            <a:chOff x="5743516" y="969486"/>
            <a:chExt cx="698400" cy="5074067"/>
          </a:xfrm>
        </p:grpSpPr>
        <p:grpSp>
          <p:nvGrpSpPr>
            <p:cNvPr id="843" name="Group 842"/>
            <p:cNvGrpSpPr/>
            <p:nvPr/>
          </p:nvGrpSpPr>
          <p:grpSpPr>
            <a:xfrm>
              <a:off x="5743516" y="969486"/>
              <a:ext cx="698400" cy="561600"/>
              <a:chOff x="7608782" y="531043"/>
              <a:chExt cx="1249200" cy="1004400"/>
            </a:xfrm>
          </p:grpSpPr>
          <p:grpSp>
            <p:nvGrpSpPr>
              <p:cNvPr id="904" name="Group 903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906" name="Rectangle 905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07" name="Rectangle 906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08" name="Rectangle 907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05" name="Rectangle 904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44" name="Group 843"/>
            <p:cNvGrpSpPr/>
            <p:nvPr/>
          </p:nvGrpSpPr>
          <p:grpSpPr>
            <a:xfrm>
              <a:off x="5743516" y="1531461"/>
              <a:ext cx="698400" cy="561600"/>
              <a:chOff x="7608782" y="531043"/>
              <a:chExt cx="1249200" cy="1004400"/>
            </a:xfrm>
          </p:grpSpPr>
          <p:grpSp>
            <p:nvGrpSpPr>
              <p:cNvPr id="899" name="Group 898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901" name="Rectangle 900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02" name="Rectangle 901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03" name="Rectangle 902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00" name="Rectangle 899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45" name="Group 844"/>
            <p:cNvGrpSpPr/>
            <p:nvPr/>
          </p:nvGrpSpPr>
          <p:grpSpPr>
            <a:xfrm>
              <a:off x="5743516" y="1531461"/>
              <a:ext cx="698400" cy="561600"/>
              <a:chOff x="7608782" y="531043"/>
              <a:chExt cx="1249200" cy="1004400"/>
            </a:xfrm>
          </p:grpSpPr>
          <p:grpSp>
            <p:nvGrpSpPr>
              <p:cNvPr id="894" name="Group 893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896" name="Rectangle 895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97" name="Rectangle 896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98" name="Rectangle 897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95" name="Rectangle 894"/>
              <p:cNvSpPr/>
              <p:nvPr/>
            </p:nvSpPr>
            <p:spPr>
              <a:xfrm>
                <a:off x="7799342" y="536262"/>
                <a:ext cx="1058640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46" name="Group 845"/>
            <p:cNvGrpSpPr/>
            <p:nvPr/>
          </p:nvGrpSpPr>
          <p:grpSpPr>
            <a:xfrm>
              <a:off x="5743516" y="2095817"/>
              <a:ext cx="698400" cy="561600"/>
              <a:chOff x="7608782" y="531043"/>
              <a:chExt cx="1249200" cy="1004400"/>
            </a:xfrm>
          </p:grpSpPr>
          <p:grpSp>
            <p:nvGrpSpPr>
              <p:cNvPr id="889" name="Group 888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891" name="Rectangle 890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92" name="Rectangle 891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93" name="Rectangle 892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90" name="Rectangle 889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47" name="Group 846"/>
            <p:cNvGrpSpPr/>
            <p:nvPr/>
          </p:nvGrpSpPr>
          <p:grpSpPr>
            <a:xfrm>
              <a:off x="5743516" y="2660173"/>
              <a:ext cx="698400" cy="561600"/>
              <a:chOff x="7608782" y="531043"/>
              <a:chExt cx="1249200" cy="1004400"/>
            </a:xfrm>
          </p:grpSpPr>
          <p:grpSp>
            <p:nvGrpSpPr>
              <p:cNvPr id="884" name="Group 883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886" name="Rectangle 885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87" name="Rectangle 886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88" name="Rectangle 887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85" name="Rectangle 884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48" name="Group 847"/>
            <p:cNvGrpSpPr/>
            <p:nvPr/>
          </p:nvGrpSpPr>
          <p:grpSpPr>
            <a:xfrm>
              <a:off x="5743516" y="3224529"/>
              <a:ext cx="698400" cy="561600"/>
              <a:chOff x="7608782" y="531043"/>
              <a:chExt cx="1249200" cy="1004400"/>
            </a:xfrm>
          </p:grpSpPr>
          <p:grpSp>
            <p:nvGrpSpPr>
              <p:cNvPr id="879" name="Group 878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881" name="Rectangle 880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82" name="Rectangle 881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83" name="Rectangle 882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80" name="Rectangle 879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49" name="Group 848"/>
            <p:cNvGrpSpPr/>
            <p:nvPr/>
          </p:nvGrpSpPr>
          <p:grpSpPr>
            <a:xfrm>
              <a:off x="5743516" y="3788885"/>
              <a:ext cx="698400" cy="561600"/>
              <a:chOff x="7608782" y="531043"/>
              <a:chExt cx="1249200" cy="1004400"/>
            </a:xfrm>
          </p:grpSpPr>
          <p:grpSp>
            <p:nvGrpSpPr>
              <p:cNvPr id="874" name="Group 873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876" name="Rectangle 875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77" name="Rectangle 876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78" name="Rectangle 877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75" name="Rectangle 874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50" name="Group 849"/>
            <p:cNvGrpSpPr/>
            <p:nvPr/>
          </p:nvGrpSpPr>
          <p:grpSpPr>
            <a:xfrm>
              <a:off x="5743516" y="4353241"/>
              <a:ext cx="698400" cy="561600"/>
              <a:chOff x="7608782" y="531043"/>
              <a:chExt cx="1249200" cy="1004400"/>
            </a:xfrm>
          </p:grpSpPr>
          <p:grpSp>
            <p:nvGrpSpPr>
              <p:cNvPr id="869" name="Group 868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871" name="Rectangle 870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72" name="Rectangle 871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73" name="Rectangle 872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70" name="Rectangle 869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51" name="Group 850"/>
            <p:cNvGrpSpPr/>
            <p:nvPr/>
          </p:nvGrpSpPr>
          <p:grpSpPr>
            <a:xfrm>
              <a:off x="5743516" y="4917597"/>
              <a:ext cx="698400" cy="561600"/>
              <a:chOff x="7608782" y="531043"/>
              <a:chExt cx="1249200" cy="1004400"/>
            </a:xfrm>
          </p:grpSpPr>
          <p:grpSp>
            <p:nvGrpSpPr>
              <p:cNvPr id="864" name="Group 863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866" name="Rectangle 865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67" name="Rectangle 866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68" name="Rectangle 867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65" name="Rectangle 864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52" name="Group 851"/>
            <p:cNvGrpSpPr/>
            <p:nvPr/>
          </p:nvGrpSpPr>
          <p:grpSpPr>
            <a:xfrm>
              <a:off x="5743516" y="5481953"/>
              <a:ext cx="698400" cy="561600"/>
              <a:chOff x="7608782" y="531043"/>
              <a:chExt cx="1249200" cy="1004400"/>
            </a:xfrm>
          </p:grpSpPr>
          <p:grpSp>
            <p:nvGrpSpPr>
              <p:cNvPr id="859" name="Group 858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861" name="Rectangle 860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62" name="Rectangle 861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63" name="Rectangle 862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60" name="Rectangle 859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4848166" y="1055211"/>
            <a:ext cx="698400" cy="4509711"/>
            <a:chOff x="4667191" y="1036161"/>
            <a:chExt cx="698400" cy="4509711"/>
          </a:xfrm>
        </p:grpSpPr>
        <p:grpSp>
          <p:nvGrpSpPr>
            <p:cNvPr id="910" name="Group 909"/>
            <p:cNvGrpSpPr/>
            <p:nvPr/>
          </p:nvGrpSpPr>
          <p:grpSpPr>
            <a:xfrm>
              <a:off x="4667191" y="1036161"/>
              <a:ext cx="698400" cy="561600"/>
              <a:chOff x="7608782" y="531043"/>
              <a:chExt cx="1249200" cy="1004400"/>
            </a:xfrm>
          </p:grpSpPr>
          <p:grpSp>
            <p:nvGrpSpPr>
              <p:cNvPr id="971" name="Group 970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973" name="Rectangle 972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74" name="Rectangle 973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75" name="Rectangle 974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72" name="Rectangle 971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11" name="Group 910"/>
            <p:cNvGrpSpPr/>
            <p:nvPr/>
          </p:nvGrpSpPr>
          <p:grpSpPr>
            <a:xfrm>
              <a:off x="4667191" y="1598136"/>
              <a:ext cx="698400" cy="561600"/>
              <a:chOff x="7608782" y="531043"/>
              <a:chExt cx="1249200" cy="1004400"/>
            </a:xfrm>
          </p:grpSpPr>
          <p:grpSp>
            <p:nvGrpSpPr>
              <p:cNvPr id="966" name="Group 965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968" name="Rectangle 967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69" name="Rectangle 968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70" name="Rectangle 969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67" name="Rectangle 966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12" name="Group 911"/>
            <p:cNvGrpSpPr/>
            <p:nvPr/>
          </p:nvGrpSpPr>
          <p:grpSpPr>
            <a:xfrm>
              <a:off x="4667191" y="1598136"/>
              <a:ext cx="698400" cy="561600"/>
              <a:chOff x="7608782" y="531043"/>
              <a:chExt cx="1249200" cy="1004400"/>
            </a:xfrm>
          </p:grpSpPr>
          <p:grpSp>
            <p:nvGrpSpPr>
              <p:cNvPr id="961" name="Group 960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963" name="Rectangle 962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64" name="Rectangle 963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65" name="Rectangle 964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62" name="Rectangle 961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13" name="Group 912"/>
            <p:cNvGrpSpPr/>
            <p:nvPr/>
          </p:nvGrpSpPr>
          <p:grpSpPr>
            <a:xfrm>
              <a:off x="4667191" y="2162492"/>
              <a:ext cx="698400" cy="561600"/>
              <a:chOff x="7608782" y="531043"/>
              <a:chExt cx="1249200" cy="1004400"/>
            </a:xfrm>
          </p:grpSpPr>
          <p:grpSp>
            <p:nvGrpSpPr>
              <p:cNvPr id="956" name="Group 955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958" name="Rectangle 957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9" name="Rectangle 958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60" name="Rectangle 959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57" name="Rectangle 956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14" name="Group 913"/>
            <p:cNvGrpSpPr/>
            <p:nvPr/>
          </p:nvGrpSpPr>
          <p:grpSpPr>
            <a:xfrm>
              <a:off x="4667191" y="2726848"/>
              <a:ext cx="698400" cy="561600"/>
              <a:chOff x="7608782" y="531043"/>
              <a:chExt cx="1249200" cy="1004400"/>
            </a:xfrm>
          </p:grpSpPr>
          <p:grpSp>
            <p:nvGrpSpPr>
              <p:cNvPr id="951" name="Group 950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953" name="Rectangle 952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4" name="Rectangle 953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5" name="Rectangle 954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52" name="Rectangle 951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15" name="Group 914"/>
            <p:cNvGrpSpPr/>
            <p:nvPr/>
          </p:nvGrpSpPr>
          <p:grpSpPr>
            <a:xfrm>
              <a:off x="4667191" y="3291204"/>
              <a:ext cx="698400" cy="561600"/>
              <a:chOff x="7608782" y="531043"/>
              <a:chExt cx="1249200" cy="1004400"/>
            </a:xfrm>
          </p:grpSpPr>
          <p:grpSp>
            <p:nvGrpSpPr>
              <p:cNvPr id="946" name="Group 945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948" name="Rectangle 947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9" name="Rectangle 948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0" name="Rectangle 949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47" name="Rectangle 946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16" name="Group 915"/>
            <p:cNvGrpSpPr/>
            <p:nvPr/>
          </p:nvGrpSpPr>
          <p:grpSpPr>
            <a:xfrm>
              <a:off x="4667191" y="3855560"/>
              <a:ext cx="698400" cy="561600"/>
              <a:chOff x="7608782" y="531043"/>
              <a:chExt cx="1249200" cy="1004400"/>
            </a:xfrm>
          </p:grpSpPr>
          <p:grpSp>
            <p:nvGrpSpPr>
              <p:cNvPr id="941" name="Group 940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943" name="Rectangle 942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4" name="Rectangle 943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5" name="Rectangle 944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42" name="Rectangle 941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17" name="Group 916"/>
            <p:cNvGrpSpPr/>
            <p:nvPr/>
          </p:nvGrpSpPr>
          <p:grpSpPr>
            <a:xfrm>
              <a:off x="4667191" y="4419916"/>
              <a:ext cx="698400" cy="561600"/>
              <a:chOff x="7608782" y="531043"/>
              <a:chExt cx="1249200" cy="1004400"/>
            </a:xfrm>
          </p:grpSpPr>
          <p:grpSp>
            <p:nvGrpSpPr>
              <p:cNvPr id="936" name="Group 935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938" name="Rectangle 937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9" name="Rectangle 938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0" name="Rectangle 939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37" name="Rectangle 936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18" name="Group 917"/>
            <p:cNvGrpSpPr/>
            <p:nvPr/>
          </p:nvGrpSpPr>
          <p:grpSpPr>
            <a:xfrm>
              <a:off x="4667191" y="4984272"/>
              <a:ext cx="698400" cy="561600"/>
              <a:chOff x="7608782" y="531043"/>
              <a:chExt cx="1249200" cy="1004400"/>
            </a:xfrm>
          </p:grpSpPr>
          <p:grpSp>
            <p:nvGrpSpPr>
              <p:cNvPr id="931" name="Group 930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933" name="Rectangle 932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4" name="Rectangle 933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5" name="Rectangle 934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32" name="Rectangle 931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3648016" y="1331436"/>
            <a:ext cx="698400" cy="3945355"/>
            <a:chOff x="3533716" y="1331436"/>
            <a:chExt cx="698400" cy="3945355"/>
          </a:xfrm>
        </p:grpSpPr>
        <p:grpSp>
          <p:nvGrpSpPr>
            <p:cNvPr id="977" name="Group 976"/>
            <p:cNvGrpSpPr/>
            <p:nvPr/>
          </p:nvGrpSpPr>
          <p:grpSpPr>
            <a:xfrm>
              <a:off x="3533716" y="1331436"/>
              <a:ext cx="698400" cy="561600"/>
              <a:chOff x="7608782" y="531043"/>
              <a:chExt cx="1249200" cy="1004400"/>
            </a:xfrm>
          </p:grpSpPr>
          <p:grpSp>
            <p:nvGrpSpPr>
              <p:cNvPr id="1038" name="Group 1037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1040" name="Rectangle 1039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41" name="Rectangle 1040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42" name="Rectangle 1041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39" name="Rectangle 1038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78" name="Group 977"/>
            <p:cNvGrpSpPr/>
            <p:nvPr/>
          </p:nvGrpSpPr>
          <p:grpSpPr>
            <a:xfrm>
              <a:off x="3533716" y="1893411"/>
              <a:ext cx="698400" cy="561600"/>
              <a:chOff x="7608782" y="531043"/>
              <a:chExt cx="1249200" cy="1004400"/>
            </a:xfrm>
          </p:grpSpPr>
          <p:grpSp>
            <p:nvGrpSpPr>
              <p:cNvPr id="1033" name="Group 1032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1035" name="Rectangle 1034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36" name="Rectangle 1035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37" name="Rectangle 1036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34" name="Rectangle 1033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79" name="Group 978"/>
            <p:cNvGrpSpPr/>
            <p:nvPr/>
          </p:nvGrpSpPr>
          <p:grpSpPr>
            <a:xfrm>
              <a:off x="3533716" y="1893411"/>
              <a:ext cx="698400" cy="561600"/>
              <a:chOff x="7608782" y="531043"/>
              <a:chExt cx="1249200" cy="1004400"/>
            </a:xfrm>
          </p:grpSpPr>
          <p:grpSp>
            <p:nvGrpSpPr>
              <p:cNvPr id="1028" name="Group 1027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1030" name="Rectangle 1029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31" name="Rectangle 1030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32" name="Rectangle 1031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29" name="Rectangle 1028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80" name="Group 979"/>
            <p:cNvGrpSpPr/>
            <p:nvPr/>
          </p:nvGrpSpPr>
          <p:grpSpPr>
            <a:xfrm>
              <a:off x="3533716" y="2457767"/>
              <a:ext cx="698400" cy="561600"/>
              <a:chOff x="7608782" y="531043"/>
              <a:chExt cx="1249200" cy="1004400"/>
            </a:xfrm>
          </p:grpSpPr>
          <p:grpSp>
            <p:nvGrpSpPr>
              <p:cNvPr id="1023" name="Group 1022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1025" name="Rectangle 1024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26" name="Rectangle 1025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27" name="Rectangle 1026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24" name="Rectangle 1023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81" name="Group 980"/>
            <p:cNvGrpSpPr/>
            <p:nvPr/>
          </p:nvGrpSpPr>
          <p:grpSpPr>
            <a:xfrm>
              <a:off x="3533716" y="3022123"/>
              <a:ext cx="698400" cy="561600"/>
              <a:chOff x="7608782" y="531043"/>
              <a:chExt cx="1249200" cy="1004400"/>
            </a:xfrm>
          </p:grpSpPr>
          <p:grpSp>
            <p:nvGrpSpPr>
              <p:cNvPr id="1018" name="Group 1017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1020" name="Rectangle 1019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21" name="Rectangle 1020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22" name="Rectangle 1021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19" name="Rectangle 1018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82" name="Group 981"/>
            <p:cNvGrpSpPr/>
            <p:nvPr/>
          </p:nvGrpSpPr>
          <p:grpSpPr>
            <a:xfrm>
              <a:off x="3533716" y="3586479"/>
              <a:ext cx="698400" cy="561600"/>
              <a:chOff x="7608782" y="531043"/>
              <a:chExt cx="1249200" cy="1004400"/>
            </a:xfrm>
          </p:grpSpPr>
          <p:grpSp>
            <p:nvGrpSpPr>
              <p:cNvPr id="1013" name="Group 1012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1015" name="Rectangle 1014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16" name="Rectangle 1015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17" name="Rectangle 1016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14" name="Rectangle 1013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83" name="Group 982"/>
            <p:cNvGrpSpPr/>
            <p:nvPr/>
          </p:nvGrpSpPr>
          <p:grpSpPr>
            <a:xfrm>
              <a:off x="3533716" y="4150835"/>
              <a:ext cx="698400" cy="561600"/>
              <a:chOff x="7608782" y="531043"/>
              <a:chExt cx="1249200" cy="1004400"/>
            </a:xfrm>
          </p:grpSpPr>
          <p:grpSp>
            <p:nvGrpSpPr>
              <p:cNvPr id="1008" name="Group 1007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1010" name="Rectangle 1009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11" name="Rectangle 1010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12" name="Rectangle 1011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09" name="Rectangle 1008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84" name="Group 983"/>
            <p:cNvGrpSpPr/>
            <p:nvPr/>
          </p:nvGrpSpPr>
          <p:grpSpPr>
            <a:xfrm>
              <a:off x="3533716" y="4715191"/>
              <a:ext cx="698400" cy="561600"/>
              <a:chOff x="7608782" y="531043"/>
              <a:chExt cx="1249200" cy="1004400"/>
            </a:xfrm>
          </p:grpSpPr>
          <p:grpSp>
            <p:nvGrpSpPr>
              <p:cNvPr id="1003" name="Group 1002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1005" name="Rectangle 1004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06" name="Rectangle 1005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07" name="Rectangle 1006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04" name="Rectangle 1003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2419291" y="1598136"/>
            <a:ext cx="698400" cy="3380999"/>
            <a:chOff x="2428816" y="1626711"/>
            <a:chExt cx="698400" cy="3380999"/>
          </a:xfrm>
        </p:grpSpPr>
        <p:grpSp>
          <p:nvGrpSpPr>
            <p:cNvPr id="1044" name="Group 1043"/>
            <p:cNvGrpSpPr/>
            <p:nvPr/>
          </p:nvGrpSpPr>
          <p:grpSpPr>
            <a:xfrm>
              <a:off x="2428816" y="1626711"/>
              <a:ext cx="698400" cy="561600"/>
              <a:chOff x="7608782" y="531043"/>
              <a:chExt cx="1249200" cy="1004400"/>
            </a:xfrm>
          </p:grpSpPr>
          <p:grpSp>
            <p:nvGrpSpPr>
              <p:cNvPr id="1105" name="Group 1104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1107" name="Rectangle 1106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08" name="Rectangle 1107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09" name="Rectangle 1108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106" name="Rectangle 1105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5" name="Group 1044"/>
            <p:cNvGrpSpPr/>
            <p:nvPr/>
          </p:nvGrpSpPr>
          <p:grpSpPr>
            <a:xfrm>
              <a:off x="2428816" y="2188686"/>
              <a:ext cx="698400" cy="561600"/>
              <a:chOff x="7608782" y="531043"/>
              <a:chExt cx="1249200" cy="1004400"/>
            </a:xfrm>
          </p:grpSpPr>
          <p:grpSp>
            <p:nvGrpSpPr>
              <p:cNvPr id="1100" name="Group 1099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1102" name="Rectangle 1101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03" name="Rectangle 1102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04" name="Rectangle 1103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101" name="Rectangle 1100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6" name="Group 1045"/>
            <p:cNvGrpSpPr/>
            <p:nvPr/>
          </p:nvGrpSpPr>
          <p:grpSpPr>
            <a:xfrm>
              <a:off x="2428816" y="2188686"/>
              <a:ext cx="698400" cy="561600"/>
              <a:chOff x="7608782" y="531043"/>
              <a:chExt cx="1249200" cy="1004400"/>
            </a:xfrm>
          </p:grpSpPr>
          <p:grpSp>
            <p:nvGrpSpPr>
              <p:cNvPr id="1095" name="Group 1094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1097" name="Rectangle 1096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98" name="Rectangle 1097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99" name="Rectangle 1098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96" name="Rectangle 1095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7" name="Group 1046"/>
            <p:cNvGrpSpPr/>
            <p:nvPr/>
          </p:nvGrpSpPr>
          <p:grpSpPr>
            <a:xfrm>
              <a:off x="2428816" y="2753042"/>
              <a:ext cx="698400" cy="561600"/>
              <a:chOff x="7608782" y="531043"/>
              <a:chExt cx="1249200" cy="1004400"/>
            </a:xfrm>
          </p:grpSpPr>
          <p:grpSp>
            <p:nvGrpSpPr>
              <p:cNvPr id="1090" name="Group 1089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1092" name="Rectangle 1091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93" name="Rectangle 1092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94" name="Rectangle 1093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91" name="Rectangle 1090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8" name="Group 1047"/>
            <p:cNvGrpSpPr/>
            <p:nvPr/>
          </p:nvGrpSpPr>
          <p:grpSpPr>
            <a:xfrm>
              <a:off x="2428816" y="3317398"/>
              <a:ext cx="698400" cy="561600"/>
              <a:chOff x="7608782" y="531043"/>
              <a:chExt cx="1249200" cy="1004400"/>
            </a:xfrm>
          </p:grpSpPr>
          <p:grpSp>
            <p:nvGrpSpPr>
              <p:cNvPr id="1085" name="Group 1084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1087" name="Rectangle 1086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88" name="Rectangle 1087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89" name="Rectangle 1088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86" name="Rectangle 1085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9" name="Group 1048"/>
            <p:cNvGrpSpPr/>
            <p:nvPr/>
          </p:nvGrpSpPr>
          <p:grpSpPr>
            <a:xfrm>
              <a:off x="2428816" y="3881754"/>
              <a:ext cx="698400" cy="561600"/>
              <a:chOff x="7608782" y="531043"/>
              <a:chExt cx="1249200" cy="1004400"/>
            </a:xfrm>
          </p:grpSpPr>
          <p:grpSp>
            <p:nvGrpSpPr>
              <p:cNvPr id="1080" name="Group 1079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1082" name="Rectangle 1081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83" name="Rectangle 1082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84" name="Rectangle 1083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81" name="Rectangle 1080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50" name="Group 1049"/>
            <p:cNvGrpSpPr/>
            <p:nvPr/>
          </p:nvGrpSpPr>
          <p:grpSpPr>
            <a:xfrm>
              <a:off x="2428816" y="4446110"/>
              <a:ext cx="698400" cy="561600"/>
              <a:chOff x="7608782" y="531043"/>
              <a:chExt cx="1249200" cy="1004400"/>
            </a:xfrm>
          </p:grpSpPr>
          <p:grpSp>
            <p:nvGrpSpPr>
              <p:cNvPr id="1075" name="Group 1074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1077" name="Rectangle 1076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78" name="Rectangle 1077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79" name="Rectangle 1078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76" name="Rectangle 1075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1428691" y="1636236"/>
            <a:ext cx="698400" cy="3380999"/>
            <a:chOff x="1342966" y="1626711"/>
            <a:chExt cx="698400" cy="3380999"/>
          </a:xfrm>
        </p:grpSpPr>
        <p:grpSp>
          <p:nvGrpSpPr>
            <p:cNvPr id="1111" name="Group 1110"/>
            <p:cNvGrpSpPr/>
            <p:nvPr/>
          </p:nvGrpSpPr>
          <p:grpSpPr>
            <a:xfrm>
              <a:off x="1342966" y="1626711"/>
              <a:ext cx="698400" cy="561600"/>
              <a:chOff x="7608782" y="531043"/>
              <a:chExt cx="1249200" cy="1004400"/>
            </a:xfrm>
          </p:grpSpPr>
          <p:grpSp>
            <p:nvGrpSpPr>
              <p:cNvPr id="1172" name="Group 1171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1174" name="Rectangle 1173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75" name="Rectangle 1174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76" name="Rectangle 1175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173" name="Rectangle 1172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12" name="Group 1111"/>
            <p:cNvGrpSpPr/>
            <p:nvPr/>
          </p:nvGrpSpPr>
          <p:grpSpPr>
            <a:xfrm>
              <a:off x="1342966" y="2188686"/>
              <a:ext cx="698400" cy="561600"/>
              <a:chOff x="7608782" y="531043"/>
              <a:chExt cx="1249200" cy="1004400"/>
            </a:xfrm>
          </p:grpSpPr>
          <p:grpSp>
            <p:nvGrpSpPr>
              <p:cNvPr id="1167" name="Group 1166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1169" name="Rectangle 1168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70" name="Rectangle 1169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71" name="Rectangle 1170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168" name="Rectangle 1167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13" name="Group 1112"/>
            <p:cNvGrpSpPr/>
            <p:nvPr/>
          </p:nvGrpSpPr>
          <p:grpSpPr>
            <a:xfrm>
              <a:off x="1342966" y="2188686"/>
              <a:ext cx="698400" cy="561600"/>
              <a:chOff x="7608782" y="531043"/>
              <a:chExt cx="1249200" cy="1004400"/>
            </a:xfrm>
          </p:grpSpPr>
          <p:grpSp>
            <p:nvGrpSpPr>
              <p:cNvPr id="1162" name="Group 1161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1164" name="Rectangle 1163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65" name="Rectangle 1164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66" name="Rectangle 1165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163" name="Rectangle 1162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14" name="Group 1113"/>
            <p:cNvGrpSpPr/>
            <p:nvPr/>
          </p:nvGrpSpPr>
          <p:grpSpPr>
            <a:xfrm>
              <a:off x="1342966" y="2753042"/>
              <a:ext cx="698400" cy="561600"/>
              <a:chOff x="7608782" y="531043"/>
              <a:chExt cx="1249200" cy="1004400"/>
            </a:xfrm>
          </p:grpSpPr>
          <p:grpSp>
            <p:nvGrpSpPr>
              <p:cNvPr id="1157" name="Group 1156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1159" name="Rectangle 1158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60" name="Rectangle 1159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61" name="Rectangle 1160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158" name="Rectangle 1157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15" name="Group 1114"/>
            <p:cNvGrpSpPr/>
            <p:nvPr/>
          </p:nvGrpSpPr>
          <p:grpSpPr>
            <a:xfrm>
              <a:off x="1342966" y="3317398"/>
              <a:ext cx="698400" cy="561600"/>
              <a:chOff x="7608782" y="531043"/>
              <a:chExt cx="1249200" cy="1004400"/>
            </a:xfrm>
          </p:grpSpPr>
          <p:grpSp>
            <p:nvGrpSpPr>
              <p:cNvPr id="1152" name="Group 1151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1154" name="Rectangle 1153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55" name="Rectangle 1154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56" name="Rectangle 1155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153" name="Rectangle 1152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16" name="Group 1115"/>
            <p:cNvGrpSpPr/>
            <p:nvPr/>
          </p:nvGrpSpPr>
          <p:grpSpPr>
            <a:xfrm>
              <a:off x="1342966" y="3881754"/>
              <a:ext cx="698400" cy="561600"/>
              <a:chOff x="7608782" y="531043"/>
              <a:chExt cx="1249200" cy="1004400"/>
            </a:xfrm>
          </p:grpSpPr>
          <p:grpSp>
            <p:nvGrpSpPr>
              <p:cNvPr id="1147" name="Group 1146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1149" name="Rectangle 1148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50" name="Rectangle 1149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51" name="Rectangle 1150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148" name="Rectangle 1147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17" name="Group 1116"/>
            <p:cNvGrpSpPr/>
            <p:nvPr/>
          </p:nvGrpSpPr>
          <p:grpSpPr>
            <a:xfrm>
              <a:off x="1342966" y="4446110"/>
              <a:ext cx="698400" cy="561600"/>
              <a:chOff x="7608782" y="531043"/>
              <a:chExt cx="1249200" cy="1004400"/>
            </a:xfrm>
          </p:grpSpPr>
          <p:grpSp>
            <p:nvGrpSpPr>
              <p:cNvPr id="1142" name="Group 1141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1144" name="Rectangle 1143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45" name="Rectangle 1144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46" name="Rectangle 1145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143" name="Rectangle 1142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178" name="Group 1177"/>
          <p:cNvGrpSpPr/>
          <p:nvPr/>
        </p:nvGrpSpPr>
        <p:grpSpPr>
          <a:xfrm>
            <a:off x="219016" y="2017236"/>
            <a:ext cx="698400" cy="561600"/>
            <a:chOff x="7608782" y="531043"/>
            <a:chExt cx="1249200" cy="1004400"/>
          </a:xfrm>
        </p:grpSpPr>
        <p:grpSp>
          <p:nvGrpSpPr>
            <p:cNvPr id="1239" name="Group 1238"/>
            <p:cNvGrpSpPr/>
            <p:nvPr/>
          </p:nvGrpSpPr>
          <p:grpSpPr>
            <a:xfrm>
              <a:off x="7608782" y="531043"/>
              <a:ext cx="1249200" cy="1004400"/>
              <a:chOff x="2318144" y="1164986"/>
              <a:chExt cx="1249200" cy="1004400"/>
            </a:xfrm>
          </p:grpSpPr>
          <p:sp>
            <p:nvSpPr>
              <p:cNvPr id="1241" name="Rectangle 1240"/>
              <p:cNvSpPr/>
              <p:nvPr/>
            </p:nvSpPr>
            <p:spPr>
              <a:xfrm>
                <a:off x="2318144" y="1164986"/>
                <a:ext cx="1249200" cy="1004400"/>
              </a:xfrm>
              <a:prstGeom prst="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2" name="Rectangle 1241"/>
              <p:cNvSpPr/>
              <p:nvPr/>
            </p:nvSpPr>
            <p:spPr>
              <a:xfrm>
                <a:off x="2318144" y="1164986"/>
                <a:ext cx="165600" cy="1004400"/>
              </a:xfrm>
              <a:prstGeom prst="rect">
                <a:avLst/>
              </a:prstGeom>
              <a:solidFill>
                <a:srgbClr val="FFCC99">
                  <a:alpha val="23922"/>
                </a:srgb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3" name="Rectangle 1242"/>
              <p:cNvSpPr/>
              <p:nvPr/>
            </p:nvSpPr>
            <p:spPr>
              <a:xfrm>
                <a:off x="2327798" y="1410304"/>
                <a:ext cx="45719" cy="36433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40" name="Rectangle 1239"/>
            <p:cNvSpPr/>
            <p:nvPr/>
          </p:nvSpPr>
          <p:spPr>
            <a:xfrm>
              <a:off x="7799342" y="536262"/>
              <a:ext cx="1058639" cy="999181"/>
            </a:xfrm>
            <a:prstGeom prst="rect">
              <a:avLst/>
            </a:prstGeom>
            <a:solidFill>
              <a:srgbClr val="26DDE6">
                <a:alpha val="12157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79" name="Group 1178"/>
          <p:cNvGrpSpPr/>
          <p:nvPr/>
        </p:nvGrpSpPr>
        <p:grpSpPr>
          <a:xfrm>
            <a:off x="219016" y="2579211"/>
            <a:ext cx="698400" cy="561600"/>
            <a:chOff x="7608782" y="531043"/>
            <a:chExt cx="1249200" cy="1004400"/>
          </a:xfrm>
        </p:grpSpPr>
        <p:grpSp>
          <p:nvGrpSpPr>
            <p:cNvPr id="1234" name="Group 1233"/>
            <p:cNvGrpSpPr/>
            <p:nvPr/>
          </p:nvGrpSpPr>
          <p:grpSpPr>
            <a:xfrm>
              <a:off x="7608782" y="531043"/>
              <a:ext cx="1249200" cy="1004400"/>
              <a:chOff x="2318144" y="1164986"/>
              <a:chExt cx="1249200" cy="1004400"/>
            </a:xfrm>
          </p:grpSpPr>
          <p:sp>
            <p:nvSpPr>
              <p:cNvPr id="1236" name="Rectangle 1235"/>
              <p:cNvSpPr/>
              <p:nvPr/>
            </p:nvSpPr>
            <p:spPr>
              <a:xfrm>
                <a:off x="2318144" y="1164986"/>
                <a:ext cx="1249200" cy="1004400"/>
              </a:xfrm>
              <a:prstGeom prst="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7" name="Rectangle 1236"/>
              <p:cNvSpPr/>
              <p:nvPr/>
            </p:nvSpPr>
            <p:spPr>
              <a:xfrm>
                <a:off x="2318144" y="1164986"/>
                <a:ext cx="165600" cy="1004400"/>
              </a:xfrm>
              <a:prstGeom prst="rect">
                <a:avLst/>
              </a:prstGeom>
              <a:solidFill>
                <a:srgbClr val="FFCC99">
                  <a:alpha val="23922"/>
                </a:srgb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8" name="Rectangle 1237"/>
              <p:cNvSpPr/>
              <p:nvPr/>
            </p:nvSpPr>
            <p:spPr>
              <a:xfrm>
                <a:off x="2327798" y="1410304"/>
                <a:ext cx="45719" cy="36433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35" name="Rectangle 1234"/>
            <p:cNvSpPr/>
            <p:nvPr/>
          </p:nvSpPr>
          <p:spPr>
            <a:xfrm>
              <a:off x="7799342" y="536262"/>
              <a:ext cx="1058639" cy="999181"/>
            </a:xfrm>
            <a:prstGeom prst="rect">
              <a:avLst/>
            </a:prstGeom>
            <a:solidFill>
              <a:srgbClr val="26DDE6">
                <a:alpha val="12157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80" name="Group 1179"/>
          <p:cNvGrpSpPr/>
          <p:nvPr/>
        </p:nvGrpSpPr>
        <p:grpSpPr>
          <a:xfrm>
            <a:off x="219016" y="2579211"/>
            <a:ext cx="698400" cy="561600"/>
            <a:chOff x="7608782" y="531043"/>
            <a:chExt cx="1249200" cy="1004400"/>
          </a:xfrm>
        </p:grpSpPr>
        <p:grpSp>
          <p:nvGrpSpPr>
            <p:cNvPr id="1229" name="Group 1228"/>
            <p:cNvGrpSpPr/>
            <p:nvPr/>
          </p:nvGrpSpPr>
          <p:grpSpPr>
            <a:xfrm>
              <a:off x="7608782" y="531043"/>
              <a:ext cx="1249200" cy="1004400"/>
              <a:chOff x="2318144" y="1164986"/>
              <a:chExt cx="1249200" cy="1004400"/>
            </a:xfrm>
          </p:grpSpPr>
          <p:sp>
            <p:nvSpPr>
              <p:cNvPr id="1231" name="Rectangle 1230"/>
              <p:cNvSpPr/>
              <p:nvPr/>
            </p:nvSpPr>
            <p:spPr>
              <a:xfrm>
                <a:off x="2318144" y="1164986"/>
                <a:ext cx="1249200" cy="1004400"/>
              </a:xfrm>
              <a:prstGeom prst="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2" name="Rectangle 1231"/>
              <p:cNvSpPr/>
              <p:nvPr/>
            </p:nvSpPr>
            <p:spPr>
              <a:xfrm>
                <a:off x="2318144" y="1164986"/>
                <a:ext cx="165600" cy="1004400"/>
              </a:xfrm>
              <a:prstGeom prst="rect">
                <a:avLst/>
              </a:prstGeom>
              <a:solidFill>
                <a:srgbClr val="FFCC99">
                  <a:alpha val="23922"/>
                </a:srgb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3" name="Rectangle 1232"/>
              <p:cNvSpPr/>
              <p:nvPr/>
            </p:nvSpPr>
            <p:spPr>
              <a:xfrm>
                <a:off x="2327798" y="1410304"/>
                <a:ext cx="45719" cy="36433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30" name="Rectangle 1229"/>
            <p:cNvSpPr/>
            <p:nvPr/>
          </p:nvSpPr>
          <p:spPr>
            <a:xfrm>
              <a:off x="7799342" y="536262"/>
              <a:ext cx="1058639" cy="999181"/>
            </a:xfrm>
            <a:prstGeom prst="rect">
              <a:avLst/>
            </a:prstGeom>
            <a:solidFill>
              <a:srgbClr val="26DDE6">
                <a:alpha val="12157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81" name="Group 1180"/>
          <p:cNvGrpSpPr/>
          <p:nvPr/>
        </p:nvGrpSpPr>
        <p:grpSpPr>
          <a:xfrm>
            <a:off x="219016" y="3143567"/>
            <a:ext cx="698400" cy="561600"/>
            <a:chOff x="7608782" y="531043"/>
            <a:chExt cx="1249200" cy="1004400"/>
          </a:xfrm>
        </p:grpSpPr>
        <p:grpSp>
          <p:nvGrpSpPr>
            <p:cNvPr id="1224" name="Group 1223"/>
            <p:cNvGrpSpPr/>
            <p:nvPr/>
          </p:nvGrpSpPr>
          <p:grpSpPr>
            <a:xfrm>
              <a:off x="7608782" y="531043"/>
              <a:ext cx="1249200" cy="1004400"/>
              <a:chOff x="2318144" y="1164986"/>
              <a:chExt cx="1249200" cy="1004400"/>
            </a:xfrm>
          </p:grpSpPr>
          <p:sp>
            <p:nvSpPr>
              <p:cNvPr id="1226" name="Rectangle 1225"/>
              <p:cNvSpPr/>
              <p:nvPr/>
            </p:nvSpPr>
            <p:spPr>
              <a:xfrm>
                <a:off x="2318144" y="1164986"/>
                <a:ext cx="1249200" cy="1004400"/>
              </a:xfrm>
              <a:prstGeom prst="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7" name="Rectangle 1226"/>
              <p:cNvSpPr/>
              <p:nvPr/>
            </p:nvSpPr>
            <p:spPr>
              <a:xfrm>
                <a:off x="2318144" y="1164986"/>
                <a:ext cx="165600" cy="1004400"/>
              </a:xfrm>
              <a:prstGeom prst="rect">
                <a:avLst/>
              </a:prstGeom>
              <a:solidFill>
                <a:srgbClr val="FFCC99">
                  <a:alpha val="23922"/>
                </a:srgb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8" name="Rectangle 1227"/>
              <p:cNvSpPr/>
              <p:nvPr/>
            </p:nvSpPr>
            <p:spPr>
              <a:xfrm>
                <a:off x="2327798" y="1410304"/>
                <a:ext cx="45719" cy="36433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25" name="Rectangle 1224"/>
            <p:cNvSpPr/>
            <p:nvPr/>
          </p:nvSpPr>
          <p:spPr>
            <a:xfrm>
              <a:off x="7799342" y="536262"/>
              <a:ext cx="1058639" cy="999181"/>
            </a:xfrm>
            <a:prstGeom prst="rect">
              <a:avLst/>
            </a:prstGeom>
            <a:solidFill>
              <a:srgbClr val="26DDE6">
                <a:alpha val="12157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82" name="Group 1181"/>
          <p:cNvGrpSpPr/>
          <p:nvPr/>
        </p:nvGrpSpPr>
        <p:grpSpPr>
          <a:xfrm>
            <a:off x="219016" y="3707923"/>
            <a:ext cx="698400" cy="561600"/>
            <a:chOff x="7608782" y="531043"/>
            <a:chExt cx="1249200" cy="1004400"/>
          </a:xfrm>
        </p:grpSpPr>
        <p:grpSp>
          <p:nvGrpSpPr>
            <p:cNvPr id="1219" name="Group 1218"/>
            <p:cNvGrpSpPr/>
            <p:nvPr/>
          </p:nvGrpSpPr>
          <p:grpSpPr>
            <a:xfrm>
              <a:off x="7608782" y="531043"/>
              <a:ext cx="1249200" cy="1004400"/>
              <a:chOff x="2318144" y="1164986"/>
              <a:chExt cx="1249200" cy="1004400"/>
            </a:xfrm>
          </p:grpSpPr>
          <p:sp>
            <p:nvSpPr>
              <p:cNvPr id="1221" name="Rectangle 1220"/>
              <p:cNvSpPr/>
              <p:nvPr/>
            </p:nvSpPr>
            <p:spPr>
              <a:xfrm>
                <a:off x="2318144" y="1164986"/>
                <a:ext cx="1249200" cy="1004400"/>
              </a:xfrm>
              <a:prstGeom prst="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2" name="Rectangle 1221"/>
              <p:cNvSpPr/>
              <p:nvPr/>
            </p:nvSpPr>
            <p:spPr>
              <a:xfrm>
                <a:off x="2318144" y="1164986"/>
                <a:ext cx="165600" cy="1004400"/>
              </a:xfrm>
              <a:prstGeom prst="rect">
                <a:avLst/>
              </a:prstGeom>
              <a:solidFill>
                <a:srgbClr val="FFCC99">
                  <a:alpha val="23922"/>
                </a:srgb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3" name="Rectangle 1222"/>
              <p:cNvSpPr/>
              <p:nvPr/>
            </p:nvSpPr>
            <p:spPr>
              <a:xfrm>
                <a:off x="2327798" y="1410304"/>
                <a:ext cx="45719" cy="36433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20" name="Rectangle 1219"/>
            <p:cNvSpPr/>
            <p:nvPr/>
          </p:nvSpPr>
          <p:spPr>
            <a:xfrm>
              <a:off x="7799342" y="536262"/>
              <a:ext cx="1058639" cy="999181"/>
            </a:xfrm>
            <a:prstGeom prst="rect">
              <a:avLst/>
            </a:prstGeom>
            <a:solidFill>
              <a:srgbClr val="26DDE6">
                <a:alpha val="12157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83" name="Group 1182"/>
          <p:cNvGrpSpPr/>
          <p:nvPr/>
        </p:nvGrpSpPr>
        <p:grpSpPr>
          <a:xfrm>
            <a:off x="219016" y="4272279"/>
            <a:ext cx="698400" cy="561600"/>
            <a:chOff x="7608782" y="531043"/>
            <a:chExt cx="1249200" cy="1004400"/>
          </a:xfrm>
        </p:grpSpPr>
        <p:grpSp>
          <p:nvGrpSpPr>
            <p:cNvPr id="1214" name="Group 1213"/>
            <p:cNvGrpSpPr/>
            <p:nvPr/>
          </p:nvGrpSpPr>
          <p:grpSpPr>
            <a:xfrm>
              <a:off x="7608782" y="531043"/>
              <a:ext cx="1249200" cy="1004400"/>
              <a:chOff x="2318144" y="1164986"/>
              <a:chExt cx="1249200" cy="1004400"/>
            </a:xfrm>
          </p:grpSpPr>
          <p:sp>
            <p:nvSpPr>
              <p:cNvPr id="1216" name="Rectangle 1215"/>
              <p:cNvSpPr/>
              <p:nvPr/>
            </p:nvSpPr>
            <p:spPr>
              <a:xfrm>
                <a:off x="2318144" y="1164986"/>
                <a:ext cx="1249200" cy="1004400"/>
              </a:xfrm>
              <a:prstGeom prst="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7" name="Rectangle 1216"/>
              <p:cNvSpPr/>
              <p:nvPr/>
            </p:nvSpPr>
            <p:spPr>
              <a:xfrm>
                <a:off x="2318144" y="1164986"/>
                <a:ext cx="165600" cy="1004400"/>
              </a:xfrm>
              <a:prstGeom prst="rect">
                <a:avLst/>
              </a:prstGeom>
              <a:solidFill>
                <a:srgbClr val="FFCC99">
                  <a:alpha val="23922"/>
                </a:srgb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8" name="Rectangle 1217"/>
              <p:cNvSpPr/>
              <p:nvPr/>
            </p:nvSpPr>
            <p:spPr>
              <a:xfrm>
                <a:off x="2327798" y="1410304"/>
                <a:ext cx="45719" cy="36433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15" name="Rectangle 1214"/>
            <p:cNvSpPr/>
            <p:nvPr/>
          </p:nvSpPr>
          <p:spPr>
            <a:xfrm>
              <a:off x="7799342" y="536262"/>
              <a:ext cx="1058639" cy="999181"/>
            </a:xfrm>
            <a:prstGeom prst="rect">
              <a:avLst/>
            </a:prstGeom>
            <a:solidFill>
              <a:srgbClr val="26DDE6">
                <a:alpha val="12157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44" name="Group 1243"/>
          <p:cNvGrpSpPr/>
          <p:nvPr/>
        </p:nvGrpSpPr>
        <p:grpSpPr>
          <a:xfrm>
            <a:off x="2990791" y="293211"/>
            <a:ext cx="698400" cy="561600"/>
            <a:chOff x="7608782" y="531043"/>
            <a:chExt cx="1249200" cy="1004400"/>
          </a:xfrm>
        </p:grpSpPr>
        <p:grpSp>
          <p:nvGrpSpPr>
            <p:cNvPr id="1245" name="Group 1244"/>
            <p:cNvGrpSpPr/>
            <p:nvPr/>
          </p:nvGrpSpPr>
          <p:grpSpPr>
            <a:xfrm>
              <a:off x="7608782" y="531043"/>
              <a:ext cx="1249200" cy="1004400"/>
              <a:chOff x="2318144" y="1164986"/>
              <a:chExt cx="1249200" cy="1004400"/>
            </a:xfrm>
          </p:grpSpPr>
          <p:sp>
            <p:nvSpPr>
              <p:cNvPr id="1247" name="Rectangle 1246"/>
              <p:cNvSpPr/>
              <p:nvPr/>
            </p:nvSpPr>
            <p:spPr>
              <a:xfrm>
                <a:off x="2318144" y="1164986"/>
                <a:ext cx="1249200" cy="1004400"/>
              </a:xfrm>
              <a:prstGeom prst="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8" name="Rectangle 1247"/>
              <p:cNvSpPr/>
              <p:nvPr/>
            </p:nvSpPr>
            <p:spPr>
              <a:xfrm>
                <a:off x="2318144" y="1164986"/>
                <a:ext cx="165600" cy="1004400"/>
              </a:xfrm>
              <a:prstGeom prst="rect">
                <a:avLst/>
              </a:prstGeom>
              <a:solidFill>
                <a:srgbClr val="FFCC99">
                  <a:alpha val="23922"/>
                </a:srgb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9" name="Rectangle 1248"/>
              <p:cNvSpPr/>
              <p:nvPr/>
            </p:nvSpPr>
            <p:spPr>
              <a:xfrm>
                <a:off x="2327798" y="1410304"/>
                <a:ext cx="45719" cy="36433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46" name="Rectangle 1245"/>
            <p:cNvSpPr/>
            <p:nvPr/>
          </p:nvSpPr>
          <p:spPr>
            <a:xfrm>
              <a:off x="7799342" y="536262"/>
              <a:ext cx="1058639" cy="999181"/>
            </a:xfrm>
            <a:prstGeom prst="rect">
              <a:avLst/>
            </a:prstGeom>
            <a:solidFill>
              <a:srgbClr val="26DDE6">
                <a:alpha val="12157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50" name="Group 1249"/>
          <p:cNvGrpSpPr/>
          <p:nvPr/>
        </p:nvGrpSpPr>
        <p:grpSpPr>
          <a:xfrm>
            <a:off x="4276666" y="321786"/>
            <a:ext cx="698400" cy="561600"/>
            <a:chOff x="7608782" y="531043"/>
            <a:chExt cx="1249200" cy="1004400"/>
          </a:xfrm>
        </p:grpSpPr>
        <p:grpSp>
          <p:nvGrpSpPr>
            <p:cNvPr id="1251" name="Group 1250"/>
            <p:cNvGrpSpPr/>
            <p:nvPr/>
          </p:nvGrpSpPr>
          <p:grpSpPr>
            <a:xfrm>
              <a:off x="7608782" y="531043"/>
              <a:ext cx="1249200" cy="1004400"/>
              <a:chOff x="2318144" y="1164986"/>
              <a:chExt cx="1249200" cy="1004400"/>
            </a:xfrm>
          </p:grpSpPr>
          <p:sp>
            <p:nvSpPr>
              <p:cNvPr id="1253" name="Rectangle 1252"/>
              <p:cNvSpPr/>
              <p:nvPr/>
            </p:nvSpPr>
            <p:spPr>
              <a:xfrm>
                <a:off x="2318144" y="1164986"/>
                <a:ext cx="1249200" cy="1004400"/>
              </a:xfrm>
              <a:prstGeom prst="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4" name="Rectangle 1253"/>
              <p:cNvSpPr/>
              <p:nvPr/>
            </p:nvSpPr>
            <p:spPr>
              <a:xfrm>
                <a:off x="2318144" y="1164986"/>
                <a:ext cx="165600" cy="1004400"/>
              </a:xfrm>
              <a:prstGeom prst="rect">
                <a:avLst/>
              </a:prstGeom>
              <a:solidFill>
                <a:srgbClr val="FFCC99">
                  <a:alpha val="23922"/>
                </a:srgb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5" name="Rectangle 1254"/>
              <p:cNvSpPr/>
              <p:nvPr/>
            </p:nvSpPr>
            <p:spPr>
              <a:xfrm>
                <a:off x="2327798" y="1410304"/>
                <a:ext cx="45719" cy="36433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52" name="Rectangle 1251"/>
            <p:cNvSpPr/>
            <p:nvPr/>
          </p:nvSpPr>
          <p:spPr>
            <a:xfrm>
              <a:off x="7799342" y="536262"/>
              <a:ext cx="1058639" cy="999181"/>
            </a:xfrm>
            <a:prstGeom prst="rect">
              <a:avLst/>
            </a:prstGeom>
            <a:solidFill>
              <a:srgbClr val="26DDE6">
                <a:alpha val="12157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58350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5400000">
            <a:off x="1600762" y="-930324"/>
            <a:ext cx="5623200" cy="8474400"/>
            <a:chOff x="981074" y="685800"/>
            <a:chExt cx="2811600" cy="4238625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981074" y="685800"/>
              <a:ext cx="28116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1832474" y="4914900"/>
              <a:ext cx="11088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2943225" y="685800"/>
              <a:ext cx="847725" cy="422910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981075" y="685800"/>
              <a:ext cx="847725" cy="4238625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1657381" y="1410644"/>
            <a:ext cx="1463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ngsana New" pitchFamily="18" charset="-34"/>
                <a:cs typeface="Angsana New" pitchFamily="18" charset="-34"/>
              </a:rPr>
              <a:t>19.508 x 24.250</a:t>
            </a:r>
          </a:p>
          <a:p>
            <a:r>
              <a:rPr lang="en-GB" sz="1400" dirty="0" smtClean="0">
                <a:latin typeface="Angsana New" pitchFamily="18" charset="-34"/>
                <a:cs typeface="Angsana New" pitchFamily="18" charset="-34"/>
              </a:rPr>
              <a:t>Including 80u dicing street</a:t>
            </a:r>
            <a:endParaRPr lang="en-GB" sz="1400" dirty="0"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04866" y="83661"/>
            <a:ext cx="1249200" cy="1004400"/>
            <a:chOff x="7608782" y="531043"/>
            <a:chExt cx="1249200" cy="1004400"/>
          </a:xfrm>
        </p:grpSpPr>
        <p:grpSp>
          <p:nvGrpSpPr>
            <p:cNvPr id="9" name="Group 8"/>
            <p:cNvGrpSpPr/>
            <p:nvPr/>
          </p:nvGrpSpPr>
          <p:grpSpPr>
            <a:xfrm>
              <a:off x="7608782" y="531043"/>
              <a:ext cx="1249200" cy="1004400"/>
              <a:chOff x="2318144" y="1164986"/>
              <a:chExt cx="1249200" cy="10044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2318144" y="1164986"/>
                <a:ext cx="1249200" cy="1004400"/>
              </a:xfrm>
              <a:prstGeom prst="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318144" y="1164986"/>
                <a:ext cx="165600" cy="1004400"/>
              </a:xfrm>
              <a:prstGeom prst="rect">
                <a:avLst/>
              </a:prstGeom>
              <a:solidFill>
                <a:srgbClr val="FFCC99">
                  <a:alpha val="23922"/>
                </a:srgb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327798" y="1410304"/>
                <a:ext cx="45719" cy="36433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7799342" y="536262"/>
              <a:ext cx="1058639" cy="999181"/>
            </a:xfrm>
            <a:prstGeom prst="rect">
              <a:avLst/>
            </a:prstGeom>
            <a:solidFill>
              <a:srgbClr val="26DDE6">
                <a:alpha val="12157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324499" y="1091946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ngsana New" pitchFamily="18" charset="-34"/>
                <a:cs typeface="Angsana New" pitchFamily="18" charset="-34"/>
              </a:rPr>
              <a:t>Active area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6277" y="1222796"/>
            <a:ext cx="869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ngsana New" pitchFamily="18" charset="-34"/>
                <a:cs typeface="Angsana New" pitchFamily="18" charset="-34"/>
              </a:rPr>
              <a:t>Sensor outline</a:t>
            </a:r>
            <a:endParaRPr lang="en-GB" sz="1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9323" y="477731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ngsana New" pitchFamily="18" charset="-34"/>
                <a:cs typeface="Angsana New" pitchFamily="18" charset="-34"/>
              </a:rPr>
              <a:t>Bonding field</a:t>
            </a:r>
            <a:endParaRPr lang="en-GB" sz="1400" dirty="0"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17" name="Straight Arrow Connector 16"/>
          <p:cNvCxnSpPr>
            <a:stCxn id="15" idx="3"/>
          </p:cNvCxnSpPr>
          <p:nvPr/>
        </p:nvCxnSpPr>
        <p:spPr>
          <a:xfrm flipV="1">
            <a:off x="1495426" y="1091946"/>
            <a:ext cx="233362" cy="2847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1"/>
          </p:cNvCxnSpPr>
          <p:nvPr/>
        </p:nvCxnSpPr>
        <p:spPr>
          <a:xfrm flipH="1" flipV="1">
            <a:off x="2024745" y="736396"/>
            <a:ext cx="299754" cy="5094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6" idx="3"/>
            <a:endCxn id="13" idx="1"/>
          </p:cNvCxnSpPr>
          <p:nvPr/>
        </p:nvCxnSpPr>
        <p:spPr>
          <a:xfrm flipV="1">
            <a:off x="1181220" y="511145"/>
            <a:ext cx="133300" cy="120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903504"/>
            <a:ext cx="1194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ngsana New" pitchFamily="18" charset="-34"/>
                <a:cs typeface="Angsana New" pitchFamily="18" charset="-34"/>
              </a:rPr>
              <a:t>Periphery electronics</a:t>
            </a:r>
            <a:endParaRPr lang="en-GB" sz="1400" dirty="0"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>
          <a:xfrm flipV="1">
            <a:off x="1194558" y="897730"/>
            <a:ext cx="193108" cy="1596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/>
          <p:cNvGrpSpPr/>
          <p:nvPr/>
        </p:nvGrpSpPr>
        <p:grpSpPr>
          <a:xfrm>
            <a:off x="7953316" y="493236"/>
            <a:ext cx="698400" cy="5638423"/>
            <a:chOff x="7953316" y="493236"/>
            <a:chExt cx="698400" cy="5638423"/>
          </a:xfrm>
        </p:grpSpPr>
        <p:grpSp>
          <p:nvGrpSpPr>
            <p:cNvPr id="28" name="Group 27"/>
            <p:cNvGrpSpPr/>
            <p:nvPr/>
          </p:nvGrpSpPr>
          <p:grpSpPr>
            <a:xfrm>
              <a:off x="7953316" y="493236"/>
              <a:ext cx="698400" cy="561600"/>
              <a:chOff x="7608782" y="531043"/>
              <a:chExt cx="1249200" cy="1004400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0" name="Rectangle 29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7953316" y="1055211"/>
              <a:ext cx="698400" cy="561600"/>
              <a:chOff x="7608782" y="531043"/>
              <a:chExt cx="1249200" cy="1004400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8" name="Rectangle 37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7953316" y="1055211"/>
              <a:ext cx="698400" cy="561600"/>
              <a:chOff x="7608782" y="531043"/>
              <a:chExt cx="1249200" cy="1004400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4" name="Rectangle 43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7953316" y="1619567"/>
              <a:ext cx="698400" cy="561600"/>
              <a:chOff x="7608782" y="531043"/>
              <a:chExt cx="1249200" cy="1004400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51" name="Rectangle 50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0" name="Rectangle 49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7953316" y="2183923"/>
              <a:ext cx="698400" cy="561600"/>
              <a:chOff x="7608782" y="531043"/>
              <a:chExt cx="1249200" cy="1004400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6" name="Rectangle 55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7953316" y="2748279"/>
              <a:ext cx="698400" cy="561600"/>
              <a:chOff x="7608782" y="531043"/>
              <a:chExt cx="1249200" cy="1004400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62" name="Rectangle 61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7953316" y="3312635"/>
              <a:ext cx="698400" cy="561600"/>
              <a:chOff x="7608782" y="531043"/>
              <a:chExt cx="1249200" cy="1004400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68" name="Rectangle 67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7953316" y="3876991"/>
              <a:ext cx="698400" cy="561600"/>
              <a:chOff x="7608782" y="531043"/>
              <a:chExt cx="1249200" cy="1004400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74" name="Rectangle 73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7953316" y="4441347"/>
              <a:ext cx="698400" cy="561600"/>
              <a:chOff x="7608782" y="531043"/>
              <a:chExt cx="1249200" cy="1004400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0" name="Rectangle 79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7953316" y="5005703"/>
              <a:ext cx="698400" cy="561600"/>
              <a:chOff x="7608782" y="531043"/>
              <a:chExt cx="1249200" cy="1004400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6" name="Rectangle 85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7953316" y="5570059"/>
              <a:ext cx="698400" cy="561600"/>
              <a:chOff x="7608782" y="531043"/>
              <a:chExt cx="1249200" cy="1004400"/>
            </a:xfrm>
          </p:grpSpPr>
          <p:grpSp>
            <p:nvGrpSpPr>
              <p:cNvPr id="91" name="Group 90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93" name="Rectangle 92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2" name="Rectangle 91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775" name="Group 774"/>
          <p:cNvGrpSpPr/>
          <p:nvPr/>
        </p:nvGrpSpPr>
        <p:grpSpPr>
          <a:xfrm rot="21135630">
            <a:off x="6810316" y="855186"/>
            <a:ext cx="698400" cy="5638423"/>
            <a:chOff x="7953316" y="493236"/>
            <a:chExt cx="698400" cy="5638423"/>
          </a:xfrm>
        </p:grpSpPr>
        <p:grpSp>
          <p:nvGrpSpPr>
            <p:cNvPr id="776" name="Group 775"/>
            <p:cNvGrpSpPr/>
            <p:nvPr/>
          </p:nvGrpSpPr>
          <p:grpSpPr>
            <a:xfrm>
              <a:off x="7953316" y="493236"/>
              <a:ext cx="698400" cy="561600"/>
              <a:chOff x="7608782" y="531043"/>
              <a:chExt cx="1249200" cy="1004400"/>
            </a:xfrm>
          </p:grpSpPr>
          <p:grpSp>
            <p:nvGrpSpPr>
              <p:cNvPr id="837" name="Group 836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839" name="Rectangle 838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40" name="Rectangle 839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41" name="Rectangle 840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38" name="Rectangle 837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77" name="Group 776"/>
            <p:cNvGrpSpPr/>
            <p:nvPr/>
          </p:nvGrpSpPr>
          <p:grpSpPr>
            <a:xfrm>
              <a:off x="7953316" y="1055211"/>
              <a:ext cx="698400" cy="561600"/>
              <a:chOff x="7608782" y="531043"/>
              <a:chExt cx="1249200" cy="1004400"/>
            </a:xfrm>
          </p:grpSpPr>
          <p:grpSp>
            <p:nvGrpSpPr>
              <p:cNvPr id="832" name="Group 831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834" name="Rectangle 833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5" name="Rectangle 834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6" name="Rectangle 835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33" name="Rectangle 832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78" name="Group 777"/>
            <p:cNvGrpSpPr/>
            <p:nvPr/>
          </p:nvGrpSpPr>
          <p:grpSpPr>
            <a:xfrm>
              <a:off x="7953316" y="1055211"/>
              <a:ext cx="698400" cy="561600"/>
              <a:chOff x="7608782" y="531043"/>
              <a:chExt cx="1249200" cy="1004400"/>
            </a:xfrm>
          </p:grpSpPr>
          <p:grpSp>
            <p:nvGrpSpPr>
              <p:cNvPr id="827" name="Group 826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829" name="Rectangle 828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0" name="Rectangle 829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1" name="Rectangle 830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28" name="Rectangle 827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79" name="Group 778"/>
            <p:cNvGrpSpPr/>
            <p:nvPr/>
          </p:nvGrpSpPr>
          <p:grpSpPr>
            <a:xfrm>
              <a:off x="7953316" y="1619567"/>
              <a:ext cx="698400" cy="561600"/>
              <a:chOff x="7608782" y="531043"/>
              <a:chExt cx="1249200" cy="1004400"/>
            </a:xfrm>
          </p:grpSpPr>
          <p:grpSp>
            <p:nvGrpSpPr>
              <p:cNvPr id="822" name="Group 821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824" name="Rectangle 823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25" name="Rectangle 824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26" name="Rectangle 825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23" name="Rectangle 822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80" name="Group 779"/>
            <p:cNvGrpSpPr/>
            <p:nvPr/>
          </p:nvGrpSpPr>
          <p:grpSpPr>
            <a:xfrm>
              <a:off x="7953316" y="2183923"/>
              <a:ext cx="698400" cy="561600"/>
              <a:chOff x="7608782" y="531043"/>
              <a:chExt cx="1249200" cy="1004400"/>
            </a:xfrm>
          </p:grpSpPr>
          <p:grpSp>
            <p:nvGrpSpPr>
              <p:cNvPr id="817" name="Group 816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819" name="Rectangle 818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20" name="Rectangle 819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21" name="Rectangle 820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18" name="Rectangle 817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81" name="Group 780"/>
            <p:cNvGrpSpPr/>
            <p:nvPr/>
          </p:nvGrpSpPr>
          <p:grpSpPr>
            <a:xfrm>
              <a:off x="7953316" y="2748279"/>
              <a:ext cx="698400" cy="561600"/>
              <a:chOff x="7608782" y="531043"/>
              <a:chExt cx="1249200" cy="1004400"/>
            </a:xfrm>
          </p:grpSpPr>
          <p:grpSp>
            <p:nvGrpSpPr>
              <p:cNvPr id="812" name="Group 811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814" name="Rectangle 813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5" name="Rectangle 814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6" name="Rectangle 815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13" name="Rectangle 812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82" name="Group 781"/>
            <p:cNvGrpSpPr/>
            <p:nvPr/>
          </p:nvGrpSpPr>
          <p:grpSpPr>
            <a:xfrm>
              <a:off x="7953316" y="3312635"/>
              <a:ext cx="698400" cy="561600"/>
              <a:chOff x="7608782" y="531043"/>
              <a:chExt cx="1249200" cy="1004400"/>
            </a:xfrm>
          </p:grpSpPr>
          <p:grpSp>
            <p:nvGrpSpPr>
              <p:cNvPr id="807" name="Group 806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809" name="Rectangle 808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0" name="Rectangle 809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1" name="Rectangle 810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08" name="Rectangle 807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83" name="Group 782"/>
            <p:cNvGrpSpPr/>
            <p:nvPr/>
          </p:nvGrpSpPr>
          <p:grpSpPr>
            <a:xfrm>
              <a:off x="7953316" y="3876991"/>
              <a:ext cx="698400" cy="561600"/>
              <a:chOff x="7608782" y="531043"/>
              <a:chExt cx="1249200" cy="1004400"/>
            </a:xfrm>
          </p:grpSpPr>
          <p:grpSp>
            <p:nvGrpSpPr>
              <p:cNvPr id="802" name="Group 801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804" name="Rectangle 803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05" name="Rectangle 804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06" name="Rectangle 805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03" name="Rectangle 802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84" name="Group 783"/>
            <p:cNvGrpSpPr/>
            <p:nvPr/>
          </p:nvGrpSpPr>
          <p:grpSpPr>
            <a:xfrm>
              <a:off x="7953316" y="4441347"/>
              <a:ext cx="698400" cy="561600"/>
              <a:chOff x="7608782" y="531043"/>
              <a:chExt cx="1249200" cy="1004400"/>
            </a:xfrm>
          </p:grpSpPr>
          <p:grpSp>
            <p:nvGrpSpPr>
              <p:cNvPr id="797" name="Group 796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799" name="Rectangle 798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00" name="Rectangle 799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01" name="Rectangle 800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798" name="Rectangle 797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85" name="Group 784"/>
            <p:cNvGrpSpPr/>
            <p:nvPr/>
          </p:nvGrpSpPr>
          <p:grpSpPr>
            <a:xfrm>
              <a:off x="7953316" y="5005703"/>
              <a:ext cx="698400" cy="561600"/>
              <a:chOff x="7608782" y="531043"/>
              <a:chExt cx="1249200" cy="1004400"/>
            </a:xfrm>
          </p:grpSpPr>
          <p:grpSp>
            <p:nvGrpSpPr>
              <p:cNvPr id="792" name="Group 791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794" name="Rectangle 793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5" name="Rectangle 794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6" name="Rectangle 795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793" name="Rectangle 792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86" name="Group 785"/>
            <p:cNvGrpSpPr/>
            <p:nvPr/>
          </p:nvGrpSpPr>
          <p:grpSpPr>
            <a:xfrm>
              <a:off x="7953316" y="5570059"/>
              <a:ext cx="698400" cy="561600"/>
              <a:chOff x="7608782" y="531043"/>
              <a:chExt cx="1249200" cy="1004400"/>
            </a:xfrm>
          </p:grpSpPr>
          <p:grpSp>
            <p:nvGrpSpPr>
              <p:cNvPr id="787" name="Group 786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789" name="Rectangle 788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0" name="Rectangle 789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1" name="Rectangle 790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788" name="Rectangle 787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 rot="20968583">
            <a:off x="5810190" y="1055211"/>
            <a:ext cx="698400" cy="5074067"/>
            <a:chOff x="5743516" y="969486"/>
            <a:chExt cx="698400" cy="5074067"/>
          </a:xfrm>
        </p:grpSpPr>
        <p:grpSp>
          <p:nvGrpSpPr>
            <p:cNvPr id="843" name="Group 842"/>
            <p:cNvGrpSpPr/>
            <p:nvPr/>
          </p:nvGrpSpPr>
          <p:grpSpPr>
            <a:xfrm>
              <a:off x="5743516" y="969486"/>
              <a:ext cx="698400" cy="561600"/>
              <a:chOff x="7608782" y="531043"/>
              <a:chExt cx="1249200" cy="1004400"/>
            </a:xfrm>
          </p:grpSpPr>
          <p:grpSp>
            <p:nvGrpSpPr>
              <p:cNvPr id="904" name="Group 903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906" name="Rectangle 905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07" name="Rectangle 906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08" name="Rectangle 907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05" name="Rectangle 904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44" name="Group 843"/>
            <p:cNvGrpSpPr/>
            <p:nvPr/>
          </p:nvGrpSpPr>
          <p:grpSpPr>
            <a:xfrm>
              <a:off x="5743516" y="1531461"/>
              <a:ext cx="698400" cy="561600"/>
              <a:chOff x="7608782" y="531043"/>
              <a:chExt cx="1249200" cy="1004400"/>
            </a:xfrm>
          </p:grpSpPr>
          <p:grpSp>
            <p:nvGrpSpPr>
              <p:cNvPr id="899" name="Group 898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901" name="Rectangle 900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02" name="Rectangle 901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03" name="Rectangle 902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00" name="Rectangle 899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45" name="Group 844"/>
            <p:cNvGrpSpPr/>
            <p:nvPr/>
          </p:nvGrpSpPr>
          <p:grpSpPr>
            <a:xfrm>
              <a:off x="5743516" y="1531461"/>
              <a:ext cx="698400" cy="561600"/>
              <a:chOff x="7608782" y="531043"/>
              <a:chExt cx="1249200" cy="1004400"/>
            </a:xfrm>
          </p:grpSpPr>
          <p:grpSp>
            <p:nvGrpSpPr>
              <p:cNvPr id="894" name="Group 893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896" name="Rectangle 895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97" name="Rectangle 896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98" name="Rectangle 897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95" name="Rectangle 894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46" name="Group 845"/>
            <p:cNvGrpSpPr/>
            <p:nvPr/>
          </p:nvGrpSpPr>
          <p:grpSpPr>
            <a:xfrm>
              <a:off x="5743516" y="2095817"/>
              <a:ext cx="698400" cy="561600"/>
              <a:chOff x="7608782" y="531043"/>
              <a:chExt cx="1249200" cy="1004400"/>
            </a:xfrm>
          </p:grpSpPr>
          <p:grpSp>
            <p:nvGrpSpPr>
              <p:cNvPr id="889" name="Group 888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891" name="Rectangle 890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92" name="Rectangle 891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93" name="Rectangle 892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90" name="Rectangle 889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47" name="Group 846"/>
            <p:cNvGrpSpPr/>
            <p:nvPr/>
          </p:nvGrpSpPr>
          <p:grpSpPr>
            <a:xfrm>
              <a:off x="5743516" y="2660173"/>
              <a:ext cx="698400" cy="561600"/>
              <a:chOff x="7608782" y="531043"/>
              <a:chExt cx="1249200" cy="1004400"/>
            </a:xfrm>
          </p:grpSpPr>
          <p:grpSp>
            <p:nvGrpSpPr>
              <p:cNvPr id="884" name="Group 883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886" name="Rectangle 885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87" name="Rectangle 886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88" name="Rectangle 887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85" name="Rectangle 884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48" name="Group 847"/>
            <p:cNvGrpSpPr/>
            <p:nvPr/>
          </p:nvGrpSpPr>
          <p:grpSpPr>
            <a:xfrm>
              <a:off x="5743516" y="3224529"/>
              <a:ext cx="698400" cy="561600"/>
              <a:chOff x="7608782" y="531043"/>
              <a:chExt cx="1249200" cy="1004400"/>
            </a:xfrm>
          </p:grpSpPr>
          <p:grpSp>
            <p:nvGrpSpPr>
              <p:cNvPr id="879" name="Group 878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881" name="Rectangle 880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82" name="Rectangle 881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83" name="Rectangle 882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80" name="Rectangle 879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49" name="Group 848"/>
            <p:cNvGrpSpPr/>
            <p:nvPr/>
          </p:nvGrpSpPr>
          <p:grpSpPr>
            <a:xfrm>
              <a:off x="5743516" y="3788885"/>
              <a:ext cx="698400" cy="561600"/>
              <a:chOff x="7608782" y="531043"/>
              <a:chExt cx="1249200" cy="1004400"/>
            </a:xfrm>
          </p:grpSpPr>
          <p:grpSp>
            <p:nvGrpSpPr>
              <p:cNvPr id="874" name="Group 873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876" name="Rectangle 875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77" name="Rectangle 876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78" name="Rectangle 877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75" name="Rectangle 874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50" name="Group 849"/>
            <p:cNvGrpSpPr/>
            <p:nvPr/>
          </p:nvGrpSpPr>
          <p:grpSpPr>
            <a:xfrm>
              <a:off x="5743516" y="4353241"/>
              <a:ext cx="698400" cy="561600"/>
              <a:chOff x="7608782" y="531043"/>
              <a:chExt cx="1249200" cy="1004400"/>
            </a:xfrm>
          </p:grpSpPr>
          <p:grpSp>
            <p:nvGrpSpPr>
              <p:cNvPr id="869" name="Group 868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871" name="Rectangle 870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72" name="Rectangle 871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73" name="Rectangle 872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70" name="Rectangle 869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51" name="Group 850"/>
            <p:cNvGrpSpPr/>
            <p:nvPr/>
          </p:nvGrpSpPr>
          <p:grpSpPr>
            <a:xfrm>
              <a:off x="5743516" y="4917597"/>
              <a:ext cx="698400" cy="561600"/>
              <a:chOff x="7608782" y="531043"/>
              <a:chExt cx="1249200" cy="1004400"/>
            </a:xfrm>
          </p:grpSpPr>
          <p:grpSp>
            <p:nvGrpSpPr>
              <p:cNvPr id="864" name="Group 863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866" name="Rectangle 865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67" name="Rectangle 866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68" name="Rectangle 867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65" name="Rectangle 864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52" name="Group 851"/>
            <p:cNvGrpSpPr/>
            <p:nvPr/>
          </p:nvGrpSpPr>
          <p:grpSpPr>
            <a:xfrm>
              <a:off x="5743516" y="5481953"/>
              <a:ext cx="698400" cy="561600"/>
              <a:chOff x="7608782" y="531043"/>
              <a:chExt cx="1249200" cy="1004400"/>
            </a:xfrm>
          </p:grpSpPr>
          <p:grpSp>
            <p:nvGrpSpPr>
              <p:cNvPr id="859" name="Group 858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861" name="Rectangle 860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62" name="Rectangle 861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63" name="Rectangle 862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60" name="Rectangle 859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 rot="20910721">
            <a:off x="4667190" y="1255236"/>
            <a:ext cx="698400" cy="4509711"/>
            <a:chOff x="4667191" y="1036161"/>
            <a:chExt cx="698400" cy="4509711"/>
          </a:xfrm>
        </p:grpSpPr>
        <p:grpSp>
          <p:nvGrpSpPr>
            <p:cNvPr id="910" name="Group 909"/>
            <p:cNvGrpSpPr/>
            <p:nvPr/>
          </p:nvGrpSpPr>
          <p:grpSpPr>
            <a:xfrm>
              <a:off x="4667191" y="1036161"/>
              <a:ext cx="698400" cy="561600"/>
              <a:chOff x="7608782" y="531043"/>
              <a:chExt cx="1249200" cy="1004400"/>
            </a:xfrm>
          </p:grpSpPr>
          <p:grpSp>
            <p:nvGrpSpPr>
              <p:cNvPr id="971" name="Group 970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973" name="Rectangle 972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74" name="Rectangle 973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75" name="Rectangle 974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72" name="Rectangle 971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11" name="Group 910"/>
            <p:cNvGrpSpPr/>
            <p:nvPr/>
          </p:nvGrpSpPr>
          <p:grpSpPr>
            <a:xfrm>
              <a:off x="4667191" y="1598136"/>
              <a:ext cx="698400" cy="561600"/>
              <a:chOff x="7608782" y="531043"/>
              <a:chExt cx="1249200" cy="1004400"/>
            </a:xfrm>
          </p:grpSpPr>
          <p:grpSp>
            <p:nvGrpSpPr>
              <p:cNvPr id="966" name="Group 965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968" name="Rectangle 967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69" name="Rectangle 968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70" name="Rectangle 969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67" name="Rectangle 966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12" name="Group 911"/>
            <p:cNvGrpSpPr/>
            <p:nvPr/>
          </p:nvGrpSpPr>
          <p:grpSpPr>
            <a:xfrm>
              <a:off x="4667191" y="1598136"/>
              <a:ext cx="698400" cy="561600"/>
              <a:chOff x="7608782" y="531043"/>
              <a:chExt cx="1249200" cy="1004400"/>
            </a:xfrm>
          </p:grpSpPr>
          <p:grpSp>
            <p:nvGrpSpPr>
              <p:cNvPr id="961" name="Group 960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963" name="Rectangle 962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64" name="Rectangle 963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65" name="Rectangle 964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62" name="Rectangle 961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13" name="Group 912"/>
            <p:cNvGrpSpPr/>
            <p:nvPr/>
          </p:nvGrpSpPr>
          <p:grpSpPr>
            <a:xfrm>
              <a:off x="4667191" y="2162492"/>
              <a:ext cx="698400" cy="561600"/>
              <a:chOff x="7608782" y="531043"/>
              <a:chExt cx="1249200" cy="1004400"/>
            </a:xfrm>
          </p:grpSpPr>
          <p:grpSp>
            <p:nvGrpSpPr>
              <p:cNvPr id="956" name="Group 955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958" name="Rectangle 957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9" name="Rectangle 958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60" name="Rectangle 959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57" name="Rectangle 956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14" name="Group 913"/>
            <p:cNvGrpSpPr/>
            <p:nvPr/>
          </p:nvGrpSpPr>
          <p:grpSpPr>
            <a:xfrm>
              <a:off x="4667191" y="2726848"/>
              <a:ext cx="698400" cy="561600"/>
              <a:chOff x="7608782" y="531043"/>
              <a:chExt cx="1249200" cy="1004400"/>
            </a:xfrm>
          </p:grpSpPr>
          <p:grpSp>
            <p:nvGrpSpPr>
              <p:cNvPr id="951" name="Group 950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953" name="Rectangle 952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4" name="Rectangle 953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5" name="Rectangle 954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52" name="Rectangle 951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15" name="Group 914"/>
            <p:cNvGrpSpPr/>
            <p:nvPr/>
          </p:nvGrpSpPr>
          <p:grpSpPr>
            <a:xfrm>
              <a:off x="4667191" y="3291204"/>
              <a:ext cx="698400" cy="561600"/>
              <a:chOff x="7608782" y="531043"/>
              <a:chExt cx="1249200" cy="1004400"/>
            </a:xfrm>
          </p:grpSpPr>
          <p:grpSp>
            <p:nvGrpSpPr>
              <p:cNvPr id="946" name="Group 945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948" name="Rectangle 947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9" name="Rectangle 948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0" name="Rectangle 949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47" name="Rectangle 946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16" name="Group 915"/>
            <p:cNvGrpSpPr/>
            <p:nvPr/>
          </p:nvGrpSpPr>
          <p:grpSpPr>
            <a:xfrm>
              <a:off x="4667191" y="3855560"/>
              <a:ext cx="698400" cy="561600"/>
              <a:chOff x="7608782" y="531043"/>
              <a:chExt cx="1249200" cy="1004400"/>
            </a:xfrm>
          </p:grpSpPr>
          <p:grpSp>
            <p:nvGrpSpPr>
              <p:cNvPr id="941" name="Group 940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943" name="Rectangle 942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4" name="Rectangle 943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5" name="Rectangle 944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42" name="Rectangle 941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17" name="Group 916"/>
            <p:cNvGrpSpPr/>
            <p:nvPr/>
          </p:nvGrpSpPr>
          <p:grpSpPr>
            <a:xfrm>
              <a:off x="4667191" y="4419916"/>
              <a:ext cx="698400" cy="561600"/>
              <a:chOff x="7608782" y="531043"/>
              <a:chExt cx="1249200" cy="1004400"/>
            </a:xfrm>
          </p:grpSpPr>
          <p:grpSp>
            <p:nvGrpSpPr>
              <p:cNvPr id="936" name="Group 935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938" name="Rectangle 937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9" name="Rectangle 938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0" name="Rectangle 939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37" name="Rectangle 936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18" name="Group 917"/>
            <p:cNvGrpSpPr/>
            <p:nvPr/>
          </p:nvGrpSpPr>
          <p:grpSpPr>
            <a:xfrm>
              <a:off x="4667191" y="4984272"/>
              <a:ext cx="698400" cy="561600"/>
              <a:chOff x="7608782" y="531043"/>
              <a:chExt cx="1249200" cy="1004400"/>
            </a:xfrm>
          </p:grpSpPr>
          <p:grpSp>
            <p:nvGrpSpPr>
              <p:cNvPr id="931" name="Group 930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933" name="Rectangle 932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4" name="Rectangle 933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5" name="Rectangle 934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32" name="Rectangle 931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 rot="20944546">
            <a:off x="3543241" y="1493360"/>
            <a:ext cx="698400" cy="3945355"/>
            <a:chOff x="3533716" y="1331436"/>
            <a:chExt cx="698400" cy="3945355"/>
          </a:xfrm>
        </p:grpSpPr>
        <p:grpSp>
          <p:nvGrpSpPr>
            <p:cNvPr id="977" name="Group 976"/>
            <p:cNvGrpSpPr/>
            <p:nvPr/>
          </p:nvGrpSpPr>
          <p:grpSpPr>
            <a:xfrm>
              <a:off x="3533716" y="1331436"/>
              <a:ext cx="698400" cy="561600"/>
              <a:chOff x="7608782" y="531043"/>
              <a:chExt cx="1249200" cy="1004400"/>
            </a:xfrm>
          </p:grpSpPr>
          <p:grpSp>
            <p:nvGrpSpPr>
              <p:cNvPr id="1038" name="Group 1037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1040" name="Rectangle 1039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41" name="Rectangle 1040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42" name="Rectangle 1041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39" name="Rectangle 1038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78" name="Group 977"/>
            <p:cNvGrpSpPr/>
            <p:nvPr/>
          </p:nvGrpSpPr>
          <p:grpSpPr>
            <a:xfrm>
              <a:off x="3533716" y="1893411"/>
              <a:ext cx="698400" cy="561600"/>
              <a:chOff x="7608782" y="531043"/>
              <a:chExt cx="1249200" cy="1004400"/>
            </a:xfrm>
          </p:grpSpPr>
          <p:grpSp>
            <p:nvGrpSpPr>
              <p:cNvPr id="1033" name="Group 1032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1035" name="Rectangle 1034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36" name="Rectangle 1035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37" name="Rectangle 1036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34" name="Rectangle 1033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79" name="Group 978"/>
            <p:cNvGrpSpPr/>
            <p:nvPr/>
          </p:nvGrpSpPr>
          <p:grpSpPr>
            <a:xfrm>
              <a:off x="3533716" y="1893411"/>
              <a:ext cx="698400" cy="561600"/>
              <a:chOff x="7608782" y="531043"/>
              <a:chExt cx="1249200" cy="1004400"/>
            </a:xfrm>
          </p:grpSpPr>
          <p:grpSp>
            <p:nvGrpSpPr>
              <p:cNvPr id="1028" name="Group 1027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1030" name="Rectangle 1029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31" name="Rectangle 1030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32" name="Rectangle 1031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29" name="Rectangle 1028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80" name="Group 979"/>
            <p:cNvGrpSpPr/>
            <p:nvPr/>
          </p:nvGrpSpPr>
          <p:grpSpPr>
            <a:xfrm>
              <a:off x="3533716" y="2457767"/>
              <a:ext cx="698400" cy="561600"/>
              <a:chOff x="7608782" y="531043"/>
              <a:chExt cx="1249200" cy="1004400"/>
            </a:xfrm>
          </p:grpSpPr>
          <p:grpSp>
            <p:nvGrpSpPr>
              <p:cNvPr id="1023" name="Group 1022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1025" name="Rectangle 1024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26" name="Rectangle 1025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27" name="Rectangle 1026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24" name="Rectangle 1023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81" name="Group 980"/>
            <p:cNvGrpSpPr/>
            <p:nvPr/>
          </p:nvGrpSpPr>
          <p:grpSpPr>
            <a:xfrm>
              <a:off x="3533716" y="3022123"/>
              <a:ext cx="698400" cy="561600"/>
              <a:chOff x="7608782" y="531043"/>
              <a:chExt cx="1249200" cy="1004400"/>
            </a:xfrm>
          </p:grpSpPr>
          <p:grpSp>
            <p:nvGrpSpPr>
              <p:cNvPr id="1018" name="Group 1017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1020" name="Rectangle 1019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21" name="Rectangle 1020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22" name="Rectangle 1021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19" name="Rectangle 1018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82" name="Group 981"/>
            <p:cNvGrpSpPr/>
            <p:nvPr/>
          </p:nvGrpSpPr>
          <p:grpSpPr>
            <a:xfrm>
              <a:off x="3533716" y="3586479"/>
              <a:ext cx="698400" cy="561600"/>
              <a:chOff x="7608782" y="531043"/>
              <a:chExt cx="1249200" cy="1004400"/>
            </a:xfrm>
          </p:grpSpPr>
          <p:grpSp>
            <p:nvGrpSpPr>
              <p:cNvPr id="1013" name="Group 1012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1015" name="Rectangle 1014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16" name="Rectangle 1015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17" name="Rectangle 1016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14" name="Rectangle 1013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83" name="Group 982"/>
            <p:cNvGrpSpPr/>
            <p:nvPr/>
          </p:nvGrpSpPr>
          <p:grpSpPr>
            <a:xfrm>
              <a:off x="3533716" y="4150835"/>
              <a:ext cx="698400" cy="561600"/>
              <a:chOff x="7608782" y="531043"/>
              <a:chExt cx="1249200" cy="1004400"/>
            </a:xfrm>
          </p:grpSpPr>
          <p:grpSp>
            <p:nvGrpSpPr>
              <p:cNvPr id="1008" name="Group 1007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1010" name="Rectangle 1009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11" name="Rectangle 1010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12" name="Rectangle 1011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09" name="Rectangle 1008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84" name="Group 983"/>
            <p:cNvGrpSpPr/>
            <p:nvPr/>
          </p:nvGrpSpPr>
          <p:grpSpPr>
            <a:xfrm>
              <a:off x="3533716" y="4715191"/>
              <a:ext cx="698400" cy="561600"/>
              <a:chOff x="7608782" y="531043"/>
              <a:chExt cx="1249200" cy="1004400"/>
            </a:xfrm>
          </p:grpSpPr>
          <p:grpSp>
            <p:nvGrpSpPr>
              <p:cNvPr id="1003" name="Group 1002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1005" name="Rectangle 1004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06" name="Rectangle 1005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07" name="Rectangle 1006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04" name="Rectangle 1003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 rot="20915644">
            <a:off x="2524065" y="1683861"/>
            <a:ext cx="698400" cy="3380999"/>
            <a:chOff x="2428816" y="1626711"/>
            <a:chExt cx="698400" cy="3380999"/>
          </a:xfrm>
        </p:grpSpPr>
        <p:grpSp>
          <p:nvGrpSpPr>
            <p:cNvPr id="1044" name="Group 1043"/>
            <p:cNvGrpSpPr/>
            <p:nvPr/>
          </p:nvGrpSpPr>
          <p:grpSpPr>
            <a:xfrm>
              <a:off x="2428816" y="1626711"/>
              <a:ext cx="698400" cy="561600"/>
              <a:chOff x="7608782" y="531043"/>
              <a:chExt cx="1249200" cy="1004400"/>
            </a:xfrm>
          </p:grpSpPr>
          <p:grpSp>
            <p:nvGrpSpPr>
              <p:cNvPr id="1105" name="Group 1104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1107" name="Rectangle 1106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08" name="Rectangle 1107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09" name="Rectangle 1108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106" name="Rectangle 1105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5" name="Group 1044"/>
            <p:cNvGrpSpPr/>
            <p:nvPr/>
          </p:nvGrpSpPr>
          <p:grpSpPr>
            <a:xfrm>
              <a:off x="2428816" y="2188686"/>
              <a:ext cx="698400" cy="561600"/>
              <a:chOff x="7608782" y="531043"/>
              <a:chExt cx="1249200" cy="1004400"/>
            </a:xfrm>
          </p:grpSpPr>
          <p:grpSp>
            <p:nvGrpSpPr>
              <p:cNvPr id="1100" name="Group 1099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1102" name="Rectangle 1101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03" name="Rectangle 1102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04" name="Rectangle 1103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101" name="Rectangle 1100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6" name="Group 1045"/>
            <p:cNvGrpSpPr/>
            <p:nvPr/>
          </p:nvGrpSpPr>
          <p:grpSpPr>
            <a:xfrm>
              <a:off x="2428816" y="2188686"/>
              <a:ext cx="698400" cy="561600"/>
              <a:chOff x="7608782" y="531043"/>
              <a:chExt cx="1249200" cy="1004400"/>
            </a:xfrm>
          </p:grpSpPr>
          <p:grpSp>
            <p:nvGrpSpPr>
              <p:cNvPr id="1095" name="Group 1094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1097" name="Rectangle 1096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98" name="Rectangle 1097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99" name="Rectangle 1098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96" name="Rectangle 1095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7" name="Group 1046"/>
            <p:cNvGrpSpPr/>
            <p:nvPr/>
          </p:nvGrpSpPr>
          <p:grpSpPr>
            <a:xfrm>
              <a:off x="2428816" y="2753042"/>
              <a:ext cx="698400" cy="561600"/>
              <a:chOff x="7608782" y="531043"/>
              <a:chExt cx="1249200" cy="1004400"/>
            </a:xfrm>
          </p:grpSpPr>
          <p:grpSp>
            <p:nvGrpSpPr>
              <p:cNvPr id="1090" name="Group 1089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1092" name="Rectangle 1091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93" name="Rectangle 1092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94" name="Rectangle 1093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91" name="Rectangle 1090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8" name="Group 1047"/>
            <p:cNvGrpSpPr/>
            <p:nvPr/>
          </p:nvGrpSpPr>
          <p:grpSpPr>
            <a:xfrm>
              <a:off x="2428816" y="3317398"/>
              <a:ext cx="698400" cy="561600"/>
              <a:chOff x="7608782" y="531043"/>
              <a:chExt cx="1249200" cy="1004400"/>
            </a:xfrm>
          </p:grpSpPr>
          <p:grpSp>
            <p:nvGrpSpPr>
              <p:cNvPr id="1085" name="Group 1084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1087" name="Rectangle 1086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88" name="Rectangle 1087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89" name="Rectangle 1088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86" name="Rectangle 1085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9" name="Group 1048"/>
            <p:cNvGrpSpPr/>
            <p:nvPr/>
          </p:nvGrpSpPr>
          <p:grpSpPr>
            <a:xfrm>
              <a:off x="2428816" y="3881754"/>
              <a:ext cx="698400" cy="561600"/>
              <a:chOff x="7608782" y="531043"/>
              <a:chExt cx="1249200" cy="1004400"/>
            </a:xfrm>
          </p:grpSpPr>
          <p:grpSp>
            <p:nvGrpSpPr>
              <p:cNvPr id="1080" name="Group 1079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1082" name="Rectangle 1081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83" name="Rectangle 1082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84" name="Rectangle 1083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81" name="Rectangle 1080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50" name="Group 1049"/>
            <p:cNvGrpSpPr/>
            <p:nvPr/>
          </p:nvGrpSpPr>
          <p:grpSpPr>
            <a:xfrm>
              <a:off x="2428816" y="4446110"/>
              <a:ext cx="698400" cy="561600"/>
              <a:chOff x="7608782" y="531043"/>
              <a:chExt cx="1249200" cy="1004400"/>
            </a:xfrm>
          </p:grpSpPr>
          <p:grpSp>
            <p:nvGrpSpPr>
              <p:cNvPr id="1075" name="Group 1074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1077" name="Rectangle 1076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78" name="Rectangle 1077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79" name="Rectangle 1078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76" name="Rectangle 1075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 rot="20957468">
            <a:off x="1495366" y="1893411"/>
            <a:ext cx="698400" cy="3380999"/>
            <a:chOff x="1342966" y="1626711"/>
            <a:chExt cx="698400" cy="3380999"/>
          </a:xfrm>
        </p:grpSpPr>
        <p:grpSp>
          <p:nvGrpSpPr>
            <p:cNvPr id="1111" name="Group 1110"/>
            <p:cNvGrpSpPr/>
            <p:nvPr/>
          </p:nvGrpSpPr>
          <p:grpSpPr>
            <a:xfrm>
              <a:off x="1342966" y="1626711"/>
              <a:ext cx="698400" cy="561600"/>
              <a:chOff x="7608782" y="531043"/>
              <a:chExt cx="1249200" cy="1004400"/>
            </a:xfrm>
          </p:grpSpPr>
          <p:grpSp>
            <p:nvGrpSpPr>
              <p:cNvPr id="1172" name="Group 1171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1174" name="Rectangle 1173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75" name="Rectangle 1174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76" name="Rectangle 1175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173" name="Rectangle 1172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12" name="Group 1111"/>
            <p:cNvGrpSpPr/>
            <p:nvPr/>
          </p:nvGrpSpPr>
          <p:grpSpPr>
            <a:xfrm>
              <a:off x="1342966" y="2188686"/>
              <a:ext cx="698400" cy="561600"/>
              <a:chOff x="7608782" y="531043"/>
              <a:chExt cx="1249200" cy="1004400"/>
            </a:xfrm>
          </p:grpSpPr>
          <p:grpSp>
            <p:nvGrpSpPr>
              <p:cNvPr id="1167" name="Group 1166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1169" name="Rectangle 1168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70" name="Rectangle 1169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71" name="Rectangle 1170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168" name="Rectangle 1167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13" name="Group 1112"/>
            <p:cNvGrpSpPr/>
            <p:nvPr/>
          </p:nvGrpSpPr>
          <p:grpSpPr>
            <a:xfrm>
              <a:off x="1342966" y="2188686"/>
              <a:ext cx="698400" cy="561600"/>
              <a:chOff x="7608782" y="531043"/>
              <a:chExt cx="1249200" cy="1004400"/>
            </a:xfrm>
          </p:grpSpPr>
          <p:grpSp>
            <p:nvGrpSpPr>
              <p:cNvPr id="1162" name="Group 1161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1164" name="Rectangle 1163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65" name="Rectangle 1164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66" name="Rectangle 1165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163" name="Rectangle 1162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14" name="Group 1113"/>
            <p:cNvGrpSpPr/>
            <p:nvPr/>
          </p:nvGrpSpPr>
          <p:grpSpPr>
            <a:xfrm>
              <a:off x="1342966" y="2753042"/>
              <a:ext cx="698400" cy="561600"/>
              <a:chOff x="7608782" y="531043"/>
              <a:chExt cx="1249200" cy="1004400"/>
            </a:xfrm>
          </p:grpSpPr>
          <p:grpSp>
            <p:nvGrpSpPr>
              <p:cNvPr id="1157" name="Group 1156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1159" name="Rectangle 1158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60" name="Rectangle 1159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61" name="Rectangle 1160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158" name="Rectangle 1157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15" name="Group 1114"/>
            <p:cNvGrpSpPr/>
            <p:nvPr/>
          </p:nvGrpSpPr>
          <p:grpSpPr>
            <a:xfrm>
              <a:off x="1342966" y="3317398"/>
              <a:ext cx="698400" cy="561600"/>
              <a:chOff x="7608782" y="531043"/>
              <a:chExt cx="1249200" cy="1004400"/>
            </a:xfrm>
          </p:grpSpPr>
          <p:grpSp>
            <p:nvGrpSpPr>
              <p:cNvPr id="1152" name="Group 1151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1154" name="Rectangle 1153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55" name="Rectangle 1154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56" name="Rectangle 1155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153" name="Rectangle 1152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16" name="Group 1115"/>
            <p:cNvGrpSpPr/>
            <p:nvPr/>
          </p:nvGrpSpPr>
          <p:grpSpPr>
            <a:xfrm>
              <a:off x="1342966" y="3881754"/>
              <a:ext cx="698400" cy="561600"/>
              <a:chOff x="7608782" y="531043"/>
              <a:chExt cx="1249200" cy="1004400"/>
            </a:xfrm>
          </p:grpSpPr>
          <p:grpSp>
            <p:nvGrpSpPr>
              <p:cNvPr id="1147" name="Group 1146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1149" name="Rectangle 1148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50" name="Rectangle 1149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51" name="Rectangle 1150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148" name="Rectangle 1147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17" name="Group 1116"/>
            <p:cNvGrpSpPr/>
            <p:nvPr/>
          </p:nvGrpSpPr>
          <p:grpSpPr>
            <a:xfrm>
              <a:off x="1342966" y="4446110"/>
              <a:ext cx="698400" cy="561600"/>
              <a:chOff x="7608782" y="531043"/>
              <a:chExt cx="1249200" cy="1004400"/>
            </a:xfrm>
          </p:grpSpPr>
          <p:grpSp>
            <p:nvGrpSpPr>
              <p:cNvPr id="1142" name="Group 1141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1144" name="Rectangle 1143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45" name="Rectangle 1144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46" name="Rectangle 1145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143" name="Rectangle 1142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 rot="10302358">
            <a:off x="399991" y="2122011"/>
            <a:ext cx="698400" cy="2816643"/>
            <a:chOff x="219016" y="2017236"/>
            <a:chExt cx="698400" cy="2816643"/>
          </a:xfrm>
        </p:grpSpPr>
        <p:grpSp>
          <p:nvGrpSpPr>
            <p:cNvPr id="1178" name="Group 1177"/>
            <p:cNvGrpSpPr/>
            <p:nvPr/>
          </p:nvGrpSpPr>
          <p:grpSpPr>
            <a:xfrm>
              <a:off x="219016" y="2017236"/>
              <a:ext cx="698400" cy="561600"/>
              <a:chOff x="7608782" y="531043"/>
              <a:chExt cx="1249200" cy="1004400"/>
            </a:xfrm>
          </p:grpSpPr>
          <p:grpSp>
            <p:nvGrpSpPr>
              <p:cNvPr id="1239" name="Group 1238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1241" name="Rectangle 1240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42" name="Rectangle 1241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43" name="Rectangle 1242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240" name="Rectangle 1239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79" name="Group 1178"/>
            <p:cNvGrpSpPr/>
            <p:nvPr/>
          </p:nvGrpSpPr>
          <p:grpSpPr>
            <a:xfrm>
              <a:off x="219016" y="2579211"/>
              <a:ext cx="698400" cy="561600"/>
              <a:chOff x="7608782" y="531043"/>
              <a:chExt cx="1249200" cy="1004400"/>
            </a:xfrm>
          </p:grpSpPr>
          <p:grpSp>
            <p:nvGrpSpPr>
              <p:cNvPr id="1234" name="Group 1233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1236" name="Rectangle 1235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37" name="Rectangle 1236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38" name="Rectangle 1237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235" name="Rectangle 1234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80" name="Group 1179"/>
            <p:cNvGrpSpPr/>
            <p:nvPr/>
          </p:nvGrpSpPr>
          <p:grpSpPr>
            <a:xfrm>
              <a:off x="219016" y="2579211"/>
              <a:ext cx="698400" cy="561600"/>
              <a:chOff x="7608782" y="531043"/>
              <a:chExt cx="1249200" cy="1004400"/>
            </a:xfrm>
          </p:grpSpPr>
          <p:grpSp>
            <p:nvGrpSpPr>
              <p:cNvPr id="1229" name="Group 1228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1231" name="Rectangle 1230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32" name="Rectangle 1231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33" name="Rectangle 1232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230" name="Rectangle 1229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81" name="Group 1180"/>
            <p:cNvGrpSpPr/>
            <p:nvPr/>
          </p:nvGrpSpPr>
          <p:grpSpPr>
            <a:xfrm>
              <a:off x="219016" y="3143567"/>
              <a:ext cx="698400" cy="561600"/>
              <a:chOff x="7608782" y="531043"/>
              <a:chExt cx="1249200" cy="1004400"/>
            </a:xfrm>
          </p:grpSpPr>
          <p:grpSp>
            <p:nvGrpSpPr>
              <p:cNvPr id="1224" name="Group 1223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1226" name="Rectangle 1225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27" name="Rectangle 1226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28" name="Rectangle 1227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225" name="Rectangle 1224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82" name="Group 1181"/>
            <p:cNvGrpSpPr/>
            <p:nvPr/>
          </p:nvGrpSpPr>
          <p:grpSpPr>
            <a:xfrm>
              <a:off x="219016" y="3707923"/>
              <a:ext cx="698400" cy="561600"/>
              <a:chOff x="7608782" y="531043"/>
              <a:chExt cx="1249200" cy="1004400"/>
            </a:xfrm>
          </p:grpSpPr>
          <p:grpSp>
            <p:nvGrpSpPr>
              <p:cNvPr id="1219" name="Group 1218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1221" name="Rectangle 1220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22" name="Rectangle 1221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23" name="Rectangle 1222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220" name="Rectangle 1219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83" name="Group 1182"/>
            <p:cNvGrpSpPr/>
            <p:nvPr/>
          </p:nvGrpSpPr>
          <p:grpSpPr>
            <a:xfrm>
              <a:off x="219016" y="4272279"/>
              <a:ext cx="698400" cy="561600"/>
              <a:chOff x="7608782" y="531043"/>
              <a:chExt cx="1249200" cy="1004400"/>
            </a:xfrm>
          </p:grpSpPr>
          <p:grpSp>
            <p:nvGrpSpPr>
              <p:cNvPr id="1214" name="Group 1213"/>
              <p:cNvGrpSpPr/>
              <p:nvPr/>
            </p:nvGrpSpPr>
            <p:grpSpPr>
              <a:xfrm>
                <a:off x="7608782" y="531043"/>
                <a:ext cx="1249200" cy="1004400"/>
                <a:chOff x="2318144" y="1164986"/>
                <a:chExt cx="1249200" cy="1004400"/>
              </a:xfrm>
            </p:grpSpPr>
            <p:sp>
              <p:nvSpPr>
                <p:cNvPr id="1216" name="Rectangle 1215"/>
                <p:cNvSpPr/>
                <p:nvPr/>
              </p:nvSpPr>
              <p:spPr>
                <a:xfrm>
                  <a:off x="2318144" y="1164986"/>
                  <a:ext cx="1249200" cy="1004400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17" name="Rectangle 1216"/>
                <p:cNvSpPr/>
                <p:nvPr/>
              </p:nvSpPr>
              <p:spPr>
                <a:xfrm>
                  <a:off x="2318144" y="1164986"/>
                  <a:ext cx="165600" cy="1004400"/>
                </a:xfrm>
                <a:prstGeom prst="rect">
                  <a:avLst/>
                </a:prstGeom>
                <a:solidFill>
                  <a:srgbClr val="FFCC99">
                    <a:alpha val="23922"/>
                  </a:srgb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18" name="Rectangle 1217"/>
                <p:cNvSpPr/>
                <p:nvPr/>
              </p:nvSpPr>
              <p:spPr>
                <a:xfrm>
                  <a:off x="2327798" y="1410304"/>
                  <a:ext cx="45719" cy="3643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215" name="Rectangle 1214"/>
              <p:cNvSpPr/>
              <p:nvPr/>
            </p:nvSpPr>
            <p:spPr>
              <a:xfrm>
                <a:off x="7799342" y="536262"/>
                <a:ext cx="1058639" cy="999181"/>
              </a:xfrm>
              <a:prstGeom prst="rect">
                <a:avLst/>
              </a:prstGeom>
              <a:solidFill>
                <a:srgbClr val="26DDE6">
                  <a:alpha val="12157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244" name="Group 1243"/>
          <p:cNvGrpSpPr/>
          <p:nvPr/>
        </p:nvGrpSpPr>
        <p:grpSpPr>
          <a:xfrm>
            <a:off x="828616" y="1617186"/>
            <a:ext cx="698400" cy="561600"/>
            <a:chOff x="7608782" y="531043"/>
            <a:chExt cx="1249200" cy="1004400"/>
          </a:xfrm>
        </p:grpSpPr>
        <p:grpSp>
          <p:nvGrpSpPr>
            <p:cNvPr id="1245" name="Group 1244"/>
            <p:cNvGrpSpPr/>
            <p:nvPr/>
          </p:nvGrpSpPr>
          <p:grpSpPr>
            <a:xfrm>
              <a:off x="7608782" y="531043"/>
              <a:ext cx="1249200" cy="1004400"/>
              <a:chOff x="2318144" y="1164986"/>
              <a:chExt cx="1249200" cy="1004400"/>
            </a:xfrm>
          </p:grpSpPr>
          <p:sp>
            <p:nvSpPr>
              <p:cNvPr id="1247" name="Rectangle 1246"/>
              <p:cNvSpPr/>
              <p:nvPr/>
            </p:nvSpPr>
            <p:spPr>
              <a:xfrm>
                <a:off x="2318144" y="1164986"/>
                <a:ext cx="1249200" cy="1004400"/>
              </a:xfrm>
              <a:prstGeom prst="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8" name="Rectangle 1247"/>
              <p:cNvSpPr/>
              <p:nvPr/>
            </p:nvSpPr>
            <p:spPr>
              <a:xfrm>
                <a:off x="2318144" y="1164986"/>
                <a:ext cx="165600" cy="1004400"/>
              </a:xfrm>
              <a:prstGeom prst="rect">
                <a:avLst/>
              </a:prstGeom>
              <a:solidFill>
                <a:srgbClr val="FFCC99">
                  <a:alpha val="23922"/>
                </a:srgb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9" name="Rectangle 1248"/>
              <p:cNvSpPr/>
              <p:nvPr/>
            </p:nvSpPr>
            <p:spPr>
              <a:xfrm>
                <a:off x="2327798" y="1410304"/>
                <a:ext cx="45719" cy="36433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46" name="Rectangle 1245"/>
            <p:cNvSpPr/>
            <p:nvPr/>
          </p:nvSpPr>
          <p:spPr>
            <a:xfrm>
              <a:off x="7799342" y="536262"/>
              <a:ext cx="1058639" cy="999181"/>
            </a:xfrm>
            <a:prstGeom prst="rect">
              <a:avLst/>
            </a:prstGeom>
            <a:solidFill>
              <a:srgbClr val="26DDE6">
                <a:alpha val="12157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50" name="Group 1249"/>
          <p:cNvGrpSpPr/>
          <p:nvPr/>
        </p:nvGrpSpPr>
        <p:grpSpPr>
          <a:xfrm>
            <a:off x="2905066" y="169386"/>
            <a:ext cx="698400" cy="561600"/>
            <a:chOff x="7608782" y="531043"/>
            <a:chExt cx="1249200" cy="1004400"/>
          </a:xfrm>
        </p:grpSpPr>
        <p:grpSp>
          <p:nvGrpSpPr>
            <p:cNvPr id="1251" name="Group 1250"/>
            <p:cNvGrpSpPr/>
            <p:nvPr/>
          </p:nvGrpSpPr>
          <p:grpSpPr>
            <a:xfrm>
              <a:off x="7608782" y="531043"/>
              <a:ext cx="1249200" cy="1004400"/>
              <a:chOff x="2318144" y="1164986"/>
              <a:chExt cx="1249200" cy="1004400"/>
            </a:xfrm>
          </p:grpSpPr>
          <p:sp>
            <p:nvSpPr>
              <p:cNvPr id="1253" name="Rectangle 1252"/>
              <p:cNvSpPr/>
              <p:nvPr/>
            </p:nvSpPr>
            <p:spPr>
              <a:xfrm>
                <a:off x="2318144" y="1164986"/>
                <a:ext cx="1249200" cy="1004400"/>
              </a:xfrm>
              <a:prstGeom prst="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4" name="Rectangle 1253"/>
              <p:cNvSpPr/>
              <p:nvPr/>
            </p:nvSpPr>
            <p:spPr>
              <a:xfrm>
                <a:off x="2318144" y="1164986"/>
                <a:ext cx="165600" cy="1004400"/>
              </a:xfrm>
              <a:prstGeom prst="rect">
                <a:avLst/>
              </a:prstGeom>
              <a:solidFill>
                <a:srgbClr val="FFCC99">
                  <a:alpha val="23922"/>
                </a:srgb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5" name="Rectangle 1254"/>
              <p:cNvSpPr/>
              <p:nvPr/>
            </p:nvSpPr>
            <p:spPr>
              <a:xfrm>
                <a:off x="2327798" y="1410304"/>
                <a:ext cx="45719" cy="36433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52" name="Rectangle 1251"/>
            <p:cNvSpPr/>
            <p:nvPr/>
          </p:nvSpPr>
          <p:spPr>
            <a:xfrm>
              <a:off x="7799342" y="536262"/>
              <a:ext cx="1058639" cy="999181"/>
            </a:xfrm>
            <a:prstGeom prst="rect">
              <a:avLst/>
            </a:prstGeom>
            <a:solidFill>
              <a:srgbClr val="26DDE6">
                <a:alpha val="12157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19748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6800" y="2931886"/>
            <a:ext cx="937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working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426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887" y="2691979"/>
            <a:ext cx="46482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31159" y="54088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63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506686" y="63448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850419" y="21098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965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10057</TotalTime>
  <Words>139</Words>
  <Application>Microsoft Office PowerPoint</Application>
  <PresentationFormat>On-screen Show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Physics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18</cp:revision>
  <dcterms:created xsi:type="dcterms:W3CDTF">2015-10-26T18:00:28Z</dcterms:created>
  <dcterms:modified xsi:type="dcterms:W3CDTF">2015-12-01T11:23:00Z</dcterms:modified>
</cp:coreProperties>
</file>