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4" r:id="rId3"/>
  </p:sldIdLst>
  <p:sldSz cx="9144000" cy="6858000" type="screen4x3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0B47D"/>
    <a:srgbClr val="99CCFF"/>
    <a:srgbClr val="66FFFF"/>
    <a:srgbClr val="515355"/>
    <a:srgbClr val="FFCCFF"/>
    <a:srgbClr val="3136FF"/>
    <a:srgbClr val="005B82"/>
    <a:srgbClr val="8D8F94"/>
    <a:srgbClr val="3A6F8A"/>
    <a:srgbClr val="DB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3" autoAdjust="0"/>
    <p:restoredTop sz="82122" autoAdjust="0"/>
  </p:normalViewPr>
  <p:slideViewPr>
    <p:cSldViewPr>
      <p:cViewPr varScale="1">
        <p:scale>
          <a:sx n="75" d="100"/>
          <a:sy n="75" d="100"/>
        </p:scale>
        <p:origin x="-2048" y="-112"/>
      </p:cViewPr>
      <p:guideLst>
        <p:guide orient="horz" pos="4176"/>
        <p:guide orient="horz" pos="1392"/>
        <p:guide orient="horz" pos="144"/>
        <p:guide orient="horz"/>
        <p:guide orient="horz" pos="672"/>
        <p:guide pos="5759"/>
        <p:guide pos="480"/>
        <p:guide pos="470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10" d="100"/>
        <a:sy n="210" d="100"/>
      </p:scale>
      <p:origin x="0" y="16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BD4CAD-8F8A-4058-9B05-1B2390AB2EC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9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548"/>
            <a:ext cx="5435600" cy="445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92B8FC-7748-402F-93AD-E4B758DDD95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881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 userDrawn="1"/>
        </p:nvSpPr>
        <p:spPr bwMode="auto">
          <a:xfrm>
            <a:off x="-1588" y="2286000"/>
            <a:ext cx="9144001" cy="4572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5" name="Rectangle 43"/>
          <p:cNvSpPr>
            <a:spLocks noChangeArrowheads="1"/>
          </p:cNvSpPr>
          <p:nvPr userDrawn="1"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6" name="Rectangle 44"/>
          <p:cNvSpPr>
            <a:spLocks noChangeArrowheads="1"/>
          </p:cNvSpPr>
          <p:nvPr userDrawn="1"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17" name="Rectangle 45"/>
          <p:cNvSpPr>
            <a:spLocks noChangeArrowheads="1"/>
          </p:cNvSpPr>
          <p:nvPr userDrawn="1"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 userDrawn="1"/>
        </p:nvSpPr>
        <p:spPr bwMode="auto">
          <a:xfrm>
            <a:off x="719138" y="5048250"/>
            <a:ext cx="3810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fld id="{586F53E7-1F83-4E1F-818E-07A90382E93B}" type="datetime4">
              <a:rPr lang="de-DE" sz="1400">
                <a:solidFill>
                  <a:srgbClr val="F4F4F4"/>
                </a:solidFill>
                <a:ea typeface="ＭＳ Ｐゴシック" charset="-128"/>
              </a:rPr>
              <a:pPr>
                <a:spcBef>
                  <a:spcPct val="50000"/>
                </a:spcBef>
              </a:pPr>
              <a:t>Dezember 2, 2015</a:t>
            </a:fld>
            <a:endParaRPr lang="de-DE" sz="1400">
              <a:solidFill>
                <a:srgbClr val="F4F4F4"/>
              </a:solidFill>
              <a:ea typeface="ＭＳ Ｐゴシック" charset="-128"/>
            </a:endParaRPr>
          </a:p>
        </p:txBody>
      </p:sp>
      <p:pic>
        <p:nvPicPr>
          <p:cNvPr id="3126" name="Picture 54" descr="Logo_FZ_Jülich_NEU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54000"/>
            <a:ext cx="2514600" cy="814388"/>
          </a:xfrm>
          <a:prstGeom prst="rect">
            <a:avLst/>
          </a:prstGeom>
          <a:noFill/>
        </p:spPr>
      </p:pic>
      <p:sp>
        <p:nvSpPr>
          <p:cNvPr id="3128" name="Text Box 56"/>
          <p:cNvSpPr txBox="1">
            <a:spLocks noChangeArrowheads="1"/>
          </p:cNvSpPr>
          <p:nvPr userDrawn="1"/>
        </p:nvSpPr>
        <p:spPr bwMode="auto">
          <a:xfrm rot="-5400000">
            <a:off x="-1079500" y="933450"/>
            <a:ext cx="2476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3070225"/>
            <a:ext cx="7772400" cy="719138"/>
          </a:xfrm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3860800"/>
            <a:ext cx="7740650" cy="647700"/>
          </a:xfrm>
        </p:spPr>
        <p:txBody>
          <a:bodyPr/>
          <a:lstStyle>
            <a:lvl1pPr marL="0" indent="0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642910" y="357166"/>
          <a:ext cx="2674992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98" name="Bitmap" r:id="rId4" imgW="1905266" imgH="457143" progId="PBrush">
                  <p:embed/>
                </p:oleObj>
              </mc:Choice>
              <mc:Fallback>
                <p:oleObj name="Bitmap" r:id="rId4" imgW="1905266" imgH="457143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57166"/>
                        <a:ext cx="2674992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8438" y="6096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6096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428612"/>
            <a:ext cx="7772400" cy="11430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15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image" Target="../media/image2.png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71414"/>
            <a:ext cx="6643734" cy="57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000108"/>
            <a:ext cx="7772400" cy="50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pic>
        <p:nvPicPr>
          <p:cNvPr id="1094" name="Picture 70" descr="Logo_FZ_Jülich_NE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7600" y="127000"/>
            <a:ext cx="1447800" cy="469900"/>
          </a:xfrm>
          <a:prstGeom prst="rect">
            <a:avLst/>
          </a:prstGeom>
          <a:noFill/>
        </p:spPr>
      </p:pic>
      <p:sp>
        <p:nvSpPr>
          <p:cNvPr id="1095" name="Text Box 71"/>
          <p:cNvSpPr txBox="1">
            <a:spLocks noChangeArrowheads="1"/>
          </p:cNvSpPr>
          <p:nvPr/>
        </p:nvSpPr>
        <p:spPr bwMode="auto">
          <a:xfrm>
            <a:off x="539750" y="6477000"/>
            <a:ext cx="777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fld id="{BD801DE1-14FA-4832-8C83-29B11DD43F9E}" type="datetime4">
              <a:rPr lang="de-DE" sz="1000">
                <a:solidFill>
                  <a:srgbClr val="005B82"/>
                </a:solidFill>
              </a:rPr>
              <a:pPr/>
              <a:t>Dezember 2, 2015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96" name="Text Box 72"/>
          <p:cNvSpPr txBox="1">
            <a:spLocks noChangeArrowheads="1"/>
          </p:cNvSpPr>
          <p:nvPr/>
        </p:nvSpPr>
        <p:spPr bwMode="auto">
          <a:xfrm>
            <a:off x="8328025" y="6477000"/>
            <a:ext cx="565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>
                <a:solidFill>
                  <a:srgbClr val="005B82"/>
                </a:solidFill>
              </a:rPr>
              <a:t>Folie </a:t>
            </a:r>
            <a:fld id="{F540E0C8-EA85-4EB4-B9EB-180779D59F0A}" type="slidenum">
              <a:rPr lang="de-DE" sz="1000">
                <a:solidFill>
                  <a:srgbClr val="005B82"/>
                </a:solidFill>
              </a:rPr>
              <a:pPr/>
              <a:t>‹Nr.›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4000496" y="6500834"/>
            <a:ext cx="11557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 dirty="0" smtClean="0">
                <a:solidFill>
                  <a:srgbClr val="005B82"/>
                </a:solidFill>
              </a:rPr>
              <a:t>Tobias Stockmanns </a:t>
            </a:r>
            <a:endParaRPr lang="de-DE" sz="1000" dirty="0">
              <a:solidFill>
                <a:srgbClr val="005B82"/>
              </a:solidFill>
            </a:endParaRPr>
          </a:p>
        </p:txBody>
      </p:sp>
      <p:graphicFrame>
        <p:nvGraphicFramePr>
          <p:cNvPr id="203777" name="Object 1"/>
          <p:cNvGraphicFramePr>
            <a:graphicFrameLocks noChangeAspect="1"/>
          </p:cNvGraphicFramePr>
          <p:nvPr/>
        </p:nvGraphicFramePr>
        <p:xfrm>
          <a:off x="7572396" y="6072206"/>
          <a:ext cx="14398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922" name="Bitmap" r:id="rId15" imgW="1905266" imgH="457143" progId="PBrush">
                  <p:embed/>
                </p:oleObj>
              </mc:Choice>
              <mc:Fallback>
                <p:oleObj name="Bitmap" r:id="rId15" imgW="1905266" imgH="457143" progId="PBrush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96" y="6072206"/>
                        <a:ext cx="143986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 advTm="10000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5B82"/>
        </a:buClr>
        <a:buFont typeface="Arial" pitchFamily="34" charset="0"/>
        <a:buChar char="•"/>
        <a:defRPr sz="2200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</a:t>
            </a:r>
            <a:r>
              <a:rPr lang="en-US" dirty="0"/>
              <a:t>Programmable </a:t>
            </a:r>
            <a:r>
              <a:rPr lang="en-US" dirty="0" smtClean="0"/>
              <a:t>Electronics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Restructuring of work package started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Second work package responsible at the stage to be installed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Hardware work ongoing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Turbulences of the FAIR / PANDA project also effects one of our milestones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Hopefully solved in near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5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rcRect t="1662" b="16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93821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PANDA_Meeting_Vorlag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PANDA_Meeting_Vorlage.potx</Template>
  <TotalTime>0</TotalTime>
  <Words>41</Words>
  <Application>Microsoft Macintosh PowerPoint</Application>
  <PresentationFormat>Bildschirmpräsentation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PANDA_Meeting_Vorlage</vt:lpstr>
      <vt:lpstr>Bitmap</vt:lpstr>
      <vt:lpstr>Intelligent Programmable Electronics</vt:lpstr>
      <vt:lpstr>Milestones</vt:lpstr>
    </vt:vector>
  </TitlesOfParts>
  <Company>Tema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dott</dc:creator>
  <cp:lastModifiedBy>Tobias Stockmanns</cp:lastModifiedBy>
  <cp:revision>1427</cp:revision>
  <cp:lastPrinted>2014-09-02T12:21:31Z</cp:lastPrinted>
  <dcterms:created xsi:type="dcterms:W3CDTF">2006-01-19T12:56:44Z</dcterms:created>
  <dcterms:modified xsi:type="dcterms:W3CDTF">2015-12-02T10:48:58Z</dcterms:modified>
</cp:coreProperties>
</file>