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94" r:id="rId3"/>
    <p:sldId id="288" r:id="rId4"/>
    <p:sldId id="291" r:id="rId5"/>
    <p:sldId id="267" r:id="rId6"/>
    <p:sldId id="269" r:id="rId7"/>
    <p:sldId id="270" r:id="rId8"/>
    <p:sldId id="290" r:id="rId9"/>
    <p:sldId id="286" r:id="rId10"/>
    <p:sldId id="280" r:id="rId11"/>
    <p:sldId id="271" r:id="rId12"/>
    <p:sldId id="272" r:id="rId13"/>
    <p:sldId id="273" r:id="rId14"/>
    <p:sldId id="274" r:id="rId15"/>
    <p:sldId id="287" r:id="rId16"/>
    <p:sldId id="298" r:id="rId17"/>
    <p:sldId id="296" r:id="rId18"/>
    <p:sldId id="301" r:id="rId19"/>
    <p:sldId id="299" r:id="rId20"/>
    <p:sldId id="305" r:id="rId21"/>
    <p:sldId id="304" r:id="rId22"/>
    <p:sldId id="300" r:id="rId23"/>
    <p:sldId id="303" r:id="rId24"/>
    <p:sldId id="275" r:id="rId25"/>
    <p:sldId id="276" r:id="rId26"/>
    <p:sldId id="289" r:id="rId27"/>
    <p:sldId id="292" r:id="rId28"/>
    <p:sldId id="295" r:id="rId29"/>
    <p:sldId id="293" r:id="rId30"/>
    <p:sldId id="307" r:id="rId31"/>
    <p:sldId id="284" r:id="rId32"/>
    <p:sldId id="297" r:id="rId33"/>
    <p:sldId id="306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3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M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625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16" autoAdjust="0"/>
    <p:restoredTop sz="94584" autoAdjust="0"/>
  </p:normalViewPr>
  <p:slideViewPr>
    <p:cSldViewPr showGuides="1">
      <p:cViewPr>
        <p:scale>
          <a:sx n="108" d="100"/>
          <a:sy n="108" d="100"/>
        </p:scale>
        <p:origin x="-2144" y="-120"/>
      </p:cViewPr>
      <p:guideLst>
        <p:guide orient="horz" pos="3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commentAuthors" Target="commentAuthors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2BD7DD-E4F3-634E-BE33-3294F175D43F}" type="doc">
      <dgm:prSet loTypeId="urn:microsoft.com/office/officeart/2008/layout/HorizontalMultiLevelHierarchy" loCatId="" qsTypeId="urn:microsoft.com/office/officeart/2005/8/quickstyle/3D7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2A30940-EE5C-2F4C-A8A2-EA741F3F7627}">
      <dgm:prSet phldrT="[Text]"/>
      <dgm:spPr/>
      <dgm:t>
        <a:bodyPr/>
        <a:lstStyle/>
        <a:p>
          <a:r>
            <a:rPr lang="en-US" dirty="0" smtClean="0"/>
            <a:t>dFace</a:t>
          </a:r>
          <a:endParaRPr lang="en-US" dirty="0"/>
        </a:p>
      </dgm:t>
    </dgm:pt>
    <dgm:pt modelId="{693C6542-C11C-B345-9A08-C0F3D9E9BE95}" type="parTrans" cxnId="{E41436D4-863C-8F46-8B0A-F540E9143D23}">
      <dgm:prSet/>
      <dgm:spPr/>
      <dgm:t>
        <a:bodyPr/>
        <a:lstStyle/>
        <a:p>
          <a:endParaRPr lang="en-US"/>
        </a:p>
      </dgm:t>
    </dgm:pt>
    <dgm:pt modelId="{3C7A04B7-ABFC-7340-AA88-7A3178E63D49}" type="sibTrans" cxnId="{E41436D4-863C-8F46-8B0A-F540E9143D23}">
      <dgm:prSet/>
      <dgm:spPr/>
      <dgm:t>
        <a:bodyPr/>
        <a:lstStyle/>
        <a:p>
          <a:endParaRPr lang="en-US"/>
        </a:p>
      </dgm:t>
    </dgm:pt>
    <dgm:pt modelId="{424AFD46-FCF3-1047-B999-90A79AFD5E3F}">
      <dgm:prSet phldrT="[Text]"/>
      <dgm:spPr/>
      <dgm:t>
        <a:bodyPr/>
        <a:lstStyle/>
        <a:p>
          <a:r>
            <a:rPr lang="en-US" dirty="0" smtClean="0"/>
            <a:t>bower_components</a:t>
          </a:r>
          <a:endParaRPr lang="en-US" dirty="0"/>
        </a:p>
      </dgm:t>
    </dgm:pt>
    <dgm:pt modelId="{A42159C0-5BE5-CF4F-8488-374CE76E9247}" type="parTrans" cxnId="{6FE6A6C0-3E0C-1041-9223-38B510B046F8}">
      <dgm:prSet/>
      <dgm:spPr/>
      <dgm:t>
        <a:bodyPr/>
        <a:lstStyle/>
        <a:p>
          <a:endParaRPr lang="en-US"/>
        </a:p>
      </dgm:t>
    </dgm:pt>
    <dgm:pt modelId="{9FCB1AFD-D8C8-FF44-94D2-E2124D5AFA7D}" type="sibTrans" cxnId="{6FE6A6C0-3E0C-1041-9223-38B510B046F8}">
      <dgm:prSet/>
      <dgm:spPr/>
      <dgm:t>
        <a:bodyPr/>
        <a:lstStyle/>
        <a:p>
          <a:endParaRPr lang="en-US"/>
        </a:p>
      </dgm:t>
    </dgm:pt>
    <dgm:pt modelId="{CB7D7E26-3C17-B841-AC1E-F7EFBFF547D3}">
      <dgm:prSet phldrT="[Text]"/>
      <dgm:spPr/>
      <dgm:t>
        <a:bodyPr/>
        <a:lstStyle/>
        <a:p>
          <a:r>
            <a:rPr lang="en-US" dirty="0" smtClean="0"/>
            <a:t>elements</a:t>
          </a:r>
          <a:endParaRPr lang="en-US" dirty="0"/>
        </a:p>
      </dgm:t>
    </dgm:pt>
    <dgm:pt modelId="{188B1AAB-2E52-1447-96BE-AC3A7BB26D52}" type="parTrans" cxnId="{3D0F3F95-D304-734C-A627-0C2CE750F2F4}">
      <dgm:prSet/>
      <dgm:spPr/>
      <dgm:t>
        <a:bodyPr/>
        <a:lstStyle/>
        <a:p>
          <a:endParaRPr lang="en-US"/>
        </a:p>
      </dgm:t>
    </dgm:pt>
    <dgm:pt modelId="{99F4359E-9388-904A-86FA-83AEA7DECAFA}" type="sibTrans" cxnId="{3D0F3F95-D304-734C-A627-0C2CE750F2F4}">
      <dgm:prSet/>
      <dgm:spPr/>
      <dgm:t>
        <a:bodyPr/>
        <a:lstStyle/>
        <a:p>
          <a:endParaRPr lang="en-US"/>
        </a:p>
      </dgm:t>
    </dgm:pt>
    <dgm:pt modelId="{58C8C3C9-3800-A24E-B923-8208796702B2}">
      <dgm:prSet phldrT="[Text]"/>
      <dgm:spPr/>
      <dgm:t>
        <a:bodyPr/>
        <a:lstStyle/>
        <a:p>
          <a:r>
            <a:rPr lang="en-US" dirty="0" smtClean="0"/>
            <a:t>scripts</a:t>
          </a:r>
          <a:endParaRPr lang="en-US" dirty="0"/>
        </a:p>
      </dgm:t>
    </dgm:pt>
    <dgm:pt modelId="{49C56DF5-CD5A-9144-A18C-8E5C7B09D3E9}" type="parTrans" cxnId="{771D9BDD-947F-9446-B82C-94B888868FF0}">
      <dgm:prSet/>
      <dgm:spPr/>
      <dgm:t>
        <a:bodyPr/>
        <a:lstStyle/>
        <a:p>
          <a:endParaRPr lang="en-US"/>
        </a:p>
      </dgm:t>
    </dgm:pt>
    <dgm:pt modelId="{E9B4A380-3248-EB42-A24B-1B93D18EEAB7}" type="sibTrans" cxnId="{771D9BDD-947F-9446-B82C-94B888868FF0}">
      <dgm:prSet/>
      <dgm:spPr/>
      <dgm:t>
        <a:bodyPr/>
        <a:lstStyle/>
        <a:p>
          <a:endParaRPr lang="en-US"/>
        </a:p>
      </dgm:t>
    </dgm:pt>
    <dgm:pt modelId="{0F1C535F-5645-2E46-BB46-EE9512157608}">
      <dgm:prSet phldrT="[Text]"/>
      <dgm:spPr/>
      <dgm:t>
        <a:bodyPr/>
        <a:lstStyle/>
        <a:p>
          <a:r>
            <a:rPr lang="en-US" dirty="0" smtClean="0"/>
            <a:t>routing.html</a:t>
          </a:r>
          <a:endParaRPr lang="en-US" dirty="0"/>
        </a:p>
      </dgm:t>
    </dgm:pt>
    <dgm:pt modelId="{E065E966-953C-7B4C-81B1-FAEF91435A69}" type="parTrans" cxnId="{DC8AC49B-77F2-6C40-B8E4-87DB31D05FFC}">
      <dgm:prSet/>
      <dgm:spPr/>
      <dgm:t>
        <a:bodyPr/>
        <a:lstStyle/>
        <a:p>
          <a:endParaRPr lang="en-US"/>
        </a:p>
      </dgm:t>
    </dgm:pt>
    <dgm:pt modelId="{43FD98E4-FF06-104C-99EE-B044F1F6D06F}" type="sibTrans" cxnId="{DC8AC49B-77F2-6C40-B8E4-87DB31D05FFC}">
      <dgm:prSet/>
      <dgm:spPr/>
      <dgm:t>
        <a:bodyPr/>
        <a:lstStyle/>
        <a:p>
          <a:endParaRPr lang="en-US"/>
        </a:p>
      </dgm:t>
    </dgm:pt>
    <dgm:pt modelId="{A37943B4-C7F5-B54E-89B1-971AF6EC1321}">
      <dgm:prSet phldrT="[Text]"/>
      <dgm:spPr/>
      <dgm:t>
        <a:bodyPr/>
        <a:lstStyle/>
        <a:p>
          <a:r>
            <a:rPr lang="is-IS" dirty="0" smtClean="0"/>
            <a:t>… </a:t>
          </a:r>
          <a:r>
            <a:rPr lang="en-US" dirty="0" smtClean="0"/>
            <a:t>others stuff</a:t>
          </a:r>
          <a:endParaRPr lang="en-US" dirty="0"/>
        </a:p>
      </dgm:t>
    </dgm:pt>
    <dgm:pt modelId="{5A783157-19CE-E84B-881F-2061A25DA4A6}" type="parTrans" cxnId="{135AFD67-FE19-9645-9DB6-6432FE762096}">
      <dgm:prSet/>
      <dgm:spPr/>
      <dgm:t>
        <a:bodyPr/>
        <a:lstStyle/>
        <a:p>
          <a:endParaRPr lang="en-US"/>
        </a:p>
      </dgm:t>
    </dgm:pt>
    <dgm:pt modelId="{25466CA3-0FE1-744F-89F6-DA17C252957D}" type="sibTrans" cxnId="{135AFD67-FE19-9645-9DB6-6432FE762096}">
      <dgm:prSet/>
      <dgm:spPr/>
      <dgm:t>
        <a:bodyPr/>
        <a:lstStyle/>
        <a:p>
          <a:endParaRPr lang="en-US"/>
        </a:p>
      </dgm:t>
    </dgm:pt>
    <dgm:pt modelId="{5FD8DECA-658F-A549-96EA-1E2C95624CEE}">
      <dgm:prSet phldrT="[Text]"/>
      <dgm:spPr/>
      <dgm:t>
        <a:bodyPr/>
        <a:lstStyle/>
        <a:p>
          <a:r>
            <a:rPr lang="en-US" dirty="0" smtClean="0"/>
            <a:t>styles</a:t>
          </a:r>
          <a:endParaRPr lang="en-US" dirty="0"/>
        </a:p>
      </dgm:t>
    </dgm:pt>
    <dgm:pt modelId="{F94CA37E-F30B-6940-9F21-F647BC00B8C5}" type="parTrans" cxnId="{980DEE56-A730-DB46-8F51-B8BFDF2DC251}">
      <dgm:prSet/>
      <dgm:spPr/>
      <dgm:t>
        <a:bodyPr/>
        <a:lstStyle/>
        <a:p>
          <a:endParaRPr lang="en-US"/>
        </a:p>
      </dgm:t>
    </dgm:pt>
    <dgm:pt modelId="{258FA53E-B05A-BC49-A498-7F8807317BD7}" type="sibTrans" cxnId="{980DEE56-A730-DB46-8F51-B8BFDF2DC251}">
      <dgm:prSet/>
      <dgm:spPr/>
      <dgm:t>
        <a:bodyPr/>
        <a:lstStyle/>
        <a:p>
          <a:endParaRPr lang="en-US"/>
        </a:p>
      </dgm:t>
    </dgm:pt>
    <dgm:pt modelId="{809FE911-5961-4D42-817F-466C9A57F565}">
      <dgm:prSet phldrT="[Text]"/>
      <dgm:spPr/>
      <dgm:t>
        <a:bodyPr/>
        <a:lstStyle/>
        <a:p>
          <a:r>
            <a:rPr lang="en-US" dirty="0" smtClean="0"/>
            <a:t>bower.json</a:t>
          </a:r>
          <a:endParaRPr lang="en-US" dirty="0"/>
        </a:p>
      </dgm:t>
    </dgm:pt>
    <dgm:pt modelId="{324DC137-3238-5640-91C3-71FFC55BDD96}" type="parTrans" cxnId="{6F2EDA02-6455-6144-92FB-496EFCB253FB}">
      <dgm:prSet/>
      <dgm:spPr/>
      <dgm:t>
        <a:bodyPr/>
        <a:lstStyle/>
        <a:p>
          <a:endParaRPr lang="en-US"/>
        </a:p>
      </dgm:t>
    </dgm:pt>
    <dgm:pt modelId="{008CBB2F-02B7-FF41-9F85-4AEBA3227F03}" type="sibTrans" cxnId="{6F2EDA02-6455-6144-92FB-496EFCB253FB}">
      <dgm:prSet/>
      <dgm:spPr/>
      <dgm:t>
        <a:bodyPr/>
        <a:lstStyle/>
        <a:p>
          <a:endParaRPr lang="en-US"/>
        </a:p>
      </dgm:t>
    </dgm:pt>
    <dgm:pt modelId="{FCB16294-253A-3144-BCF3-A1ED3004F834}">
      <dgm:prSet phldrT="[Text]"/>
      <dgm:spPr/>
      <dgm:t>
        <a:bodyPr/>
        <a:lstStyle/>
        <a:p>
          <a:r>
            <a:rPr lang="en-US" dirty="0" err="1" smtClean="0"/>
            <a:t>index.html</a:t>
          </a:r>
          <a:endParaRPr lang="en-US" dirty="0"/>
        </a:p>
      </dgm:t>
    </dgm:pt>
    <dgm:pt modelId="{92AA8B01-8DED-CE44-803E-CBC8DCD19D5B}" type="parTrans" cxnId="{D8EB6D5B-3FD4-8F42-8C33-152D80B14F60}">
      <dgm:prSet/>
      <dgm:spPr/>
      <dgm:t>
        <a:bodyPr/>
        <a:lstStyle/>
        <a:p>
          <a:endParaRPr lang="en-US"/>
        </a:p>
      </dgm:t>
    </dgm:pt>
    <dgm:pt modelId="{20C125FF-1403-7742-861C-746DBBA74A22}" type="sibTrans" cxnId="{D8EB6D5B-3FD4-8F42-8C33-152D80B14F60}">
      <dgm:prSet/>
      <dgm:spPr/>
      <dgm:t>
        <a:bodyPr/>
        <a:lstStyle/>
        <a:p>
          <a:endParaRPr lang="en-US"/>
        </a:p>
      </dgm:t>
    </dgm:pt>
    <dgm:pt modelId="{96AFAD6B-BFF7-674F-8ADB-8AE629460F4E}" type="pres">
      <dgm:prSet presAssocID="{462BD7DD-E4F3-634E-BE33-3294F175D43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30B91B-7A4D-FC4B-B959-30141C8D9954}" type="pres">
      <dgm:prSet presAssocID="{52A30940-EE5C-2F4C-A8A2-EA741F3F7627}" presName="root1" presStyleCnt="0"/>
      <dgm:spPr/>
    </dgm:pt>
    <dgm:pt modelId="{95432B5A-0FC1-0D40-B225-3A9B5D19ADA9}" type="pres">
      <dgm:prSet presAssocID="{52A30940-EE5C-2F4C-A8A2-EA741F3F762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C3B9E7-B4F8-3D48-A0F0-E11119F353EC}" type="pres">
      <dgm:prSet presAssocID="{52A30940-EE5C-2F4C-A8A2-EA741F3F7627}" presName="level2hierChild" presStyleCnt="0"/>
      <dgm:spPr/>
    </dgm:pt>
    <dgm:pt modelId="{FC14822D-82FA-7C43-A7A7-30B631DA99A8}" type="pres">
      <dgm:prSet presAssocID="{A42159C0-5BE5-CF4F-8488-374CE76E9247}" presName="conn2-1" presStyleLbl="parChTrans1D2" presStyleIdx="0" presStyleCnt="6"/>
      <dgm:spPr/>
      <dgm:t>
        <a:bodyPr/>
        <a:lstStyle/>
        <a:p>
          <a:endParaRPr lang="en-US"/>
        </a:p>
      </dgm:t>
    </dgm:pt>
    <dgm:pt modelId="{D3ABEAB3-E902-0642-B198-5AE6F7A637CB}" type="pres">
      <dgm:prSet presAssocID="{A42159C0-5BE5-CF4F-8488-374CE76E9247}" presName="connTx" presStyleLbl="parChTrans1D2" presStyleIdx="0" presStyleCnt="6"/>
      <dgm:spPr/>
      <dgm:t>
        <a:bodyPr/>
        <a:lstStyle/>
        <a:p>
          <a:endParaRPr lang="en-US"/>
        </a:p>
      </dgm:t>
    </dgm:pt>
    <dgm:pt modelId="{947C65AE-927D-6743-AE8F-5AF26F265057}" type="pres">
      <dgm:prSet presAssocID="{424AFD46-FCF3-1047-B999-90A79AFD5E3F}" presName="root2" presStyleCnt="0"/>
      <dgm:spPr/>
    </dgm:pt>
    <dgm:pt modelId="{BACBBA74-98DD-C34A-B9CC-3D29728A132F}" type="pres">
      <dgm:prSet presAssocID="{424AFD46-FCF3-1047-B999-90A79AFD5E3F}" presName="LevelTwoTextNode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791D5B-A010-2A46-BFFC-754FBDDD3879}" type="pres">
      <dgm:prSet presAssocID="{424AFD46-FCF3-1047-B999-90A79AFD5E3F}" presName="level3hierChild" presStyleCnt="0"/>
      <dgm:spPr/>
    </dgm:pt>
    <dgm:pt modelId="{6B6FB48D-9955-A345-9E38-44CFC334A914}" type="pres">
      <dgm:prSet presAssocID="{188B1AAB-2E52-1447-96BE-AC3A7BB26D52}" presName="conn2-1" presStyleLbl="parChTrans1D2" presStyleIdx="1" presStyleCnt="6"/>
      <dgm:spPr/>
      <dgm:t>
        <a:bodyPr/>
        <a:lstStyle/>
        <a:p>
          <a:endParaRPr lang="en-US"/>
        </a:p>
      </dgm:t>
    </dgm:pt>
    <dgm:pt modelId="{E12AD088-9E6F-3E44-8557-78F8C3451FD5}" type="pres">
      <dgm:prSet presAssocID="{188B1AAB-2E52-1447-96BE-AC3A7BB26D52}" presName="connTx" presStyleLbl="parChTrans1D2" presStyleIdx="1" presStyleCnt="6"/>
      <dgm:spPr/>
      <dgm:t>
        <a:bodyPr/>
        <a:lstStyle/>
        <a:p>
          <a:endParaRPr lang="en-US"/>
        </a:p>
      </dgm:t>
    </dgm:pt>
    <dgm:pt modelId="{E15EFA52-834A-0343-9936-EAED94DEA9CE}" type="pres">
      <dgm:prSet presAssocID="{CB7D7E26-3C17-B841-AC1E-F7EFBFF547D3}" presName="root2" presStyleCnt="0"/>
      <dgm:spPr/>
    </dgm:pt>
    <dgm:pt modelId="{36D57D97-C46C-9F4A-B2CF-AB6E265C5B07}" type="pres">
      <dgm:prSet presAssocID="{CB7D7E26-3C17-B841-AC1E-F7EFBFF547D3}" presName="LevelTwoTextNode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95898F-A1C5-764B-8991-6CC788C60E48}" type="pres">
      <dgm:prSet presAssocID="{CB7D7E26-3C17-B841-AC1E-F7EFBFF547D3}" presName="level3hierChild" presStyleCnt="0"/>
      <dgm:spPr/>
    </dgm:pt>
    <dgm:pt modelId="{4D84601B-3E68-B54E-BFCD-37A091ACB420}" type="pres">
      <dgm:prSet presAssocID="{E065E966-953C-7B4C-81B1-FAEF91435A69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84DF8D87-5FEA-4644-90AE-A5EC5A05D42D}" type="pres">
      <dgm:prSet presAssocID="{E065E966-953C-7B4C-81B1-FAEF91435A69}" presName="connTx" presStyleLbl="parChTrans1D3" presStyleIdx="0" presStyleCnt="2"/>
      <dgm:spPr/>
      <dgm:t>
        <a:bodyPr/>
        <a:lstStyle/>
        <a:p>
          <a:endParaRPr lang="en-US"/>
        </a:p>
      </dgm:t>
    </dgm:pt>
    <dgm:pt modelId="{7378031A-5432-FD4A-AC08-6A95D07D9DE8}" type="pres">
      <dgm:prSet presAssocID="{0F1C535F-5645-2E46-BB46-EE9512157608}" presName="root2" presStyleCnt="0"/>
      <dgm:spPr/>
    </dgm:pt>
    <dgm:pt modelId="{4FB94742-6A68-B845-AC58-4668EE893799}" type="pres">
      <dgm:prSet presAssocID="{0F1C535F-5645-2E46-BB46-EE9512157608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2CC4D3-9AD9-4440-81A7-BF8FB73A0BB6}" type="pres">
      <dgm:prSet presAssocID="{0F1C535F-5645-2E46-BB46-EE9512157608}" presName="level3hierChild" presStyleCnt="0"/>
      <dgm:spPr/>
    </dgm:pt>
    <dgm:pt modelId="{49A527FB-D58C-3947-8F15-DA9B373B010F}" type="pres">
      <dgm:prSet presAssocID="{5A783157-19CE-E84B-881F-2061A25DA4A6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D82FAAB7-7758-5E45-9A45-FE3052FB04EE}" type="pres">
      <dgm:prSet presAssocID="{5A783157-19CE-E84B-881F-2061A25DA4A6}" presName="connTx" presStyleLbl="parChTrans1D3" presStyleIdx="1" presStyleCnt="2"/>
      <dgm:spPr/>
      <dgm:t>
        <a:bodyPr/>
        <a:lstStyle/>
        <a:p>
          <a:endParaRPr lang="en-US"/>
        </a:p>
      </dgm:t>
    </dgm:pt>
    <dgm:pt modelId="{0B715D5C-3196-E54C-869F-76CDC4A3BF6B}" type="pres">
      <dgm:prSet presAssocID="{A37943B4-C7F5-B54E-89B1-971AF6EC1321}" presName="root2" presStyleCnt="0"/>
      <dgm:spPr/>
    </dgm:pt>
    <dgm:pt modelId="{807A7CC7-D034-A14A-B1EF-F4BA61D1D24D}" type="pres">
      <dgm:prSet presAssocID="{A37943B4-C7F5-B54E-89B1-971AF6EC1321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9E079C-C028-684E-9A47-351DCE139EB5}" type="pres">
      <dgm:prSet presAssocID="{A37943B4-C7F5-B54E-89B1-971AF6EC1321}" presName="level3hierChild" presStyleCnt="0"/>
      <dgm:spPr/>
    </dgm:pt>
    <dgm:pt modelId="{8E807977-0D56-1946-A0CF-E140D9AD9DE7}" type="pres">
      <dgm:prSet presAssocID="{49C56DF5-CD5A-9144-A18C-8E5C7B09D3E9}" presName="conn2-1" presStyleLbl="parChTrans1D2" presStyleIdx="2" presStyleCnt="6"/>
      <dgm:spPr/>
      <dgm:t>
        <a:bodyPr/>
        <a:lstStyle/>
        <a:p>
          <a:endParaRPr lang="en-US"/>
        </a:p>
      </dgm:t>
    </dgm:pt>
    <dgm:pt modelId="{F7A9C85D-F296-E344-A14E-7694328F816D}" type="pres">
      <dgm:prSet presAssocID="{49C56DF5-CD5A-9144-A18C-8E5C7B09D3E9}" presName="connTx" presStyleLbl="parChTrans1D2" presStyleIdx="2" presStyleCnt="6"/>
      <dgm:spPr/>
      <dgm:t>
        <a:bodyPr/>
        <a:lstStyle/>
        <a:p>
          <a:endParaRPr lang="en-US"/>
        </a:p>
      </dgm:t>
    </dgm:pt>
    <dgm:pt modelId="{1510A358-F3AE-E643-AA03-21D9145FA4CA}" type="pres">
      <dgm:prSet presAssocID="{58C8C3C9-3800-A24E-B923-8208796702B2}" presName="root2" presStyleCnt="0"/>
      <dgm:spPr/>
    </dgm:pt>
    <dgm:pt modelId="{1FA883F2-EE79-E445-BCC7-A114763161FC}" type="pres">
      <dgm:prSet presAssocID="{58C8C3C9-3800-A24E-B923-8208796702B2}" presName="LevelTwoTextNode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19E69C-7626-E748-896B-D9E7C810914C}" type="pres">
      <dgm:prSet presAssocID="{58C8C3C9-3800-A24E-B923-8208796702B2}" presName="level3hierChild" presStyleCnt="0"/>
      <dgm:spPr/>
    </dgm:pt>
    <dgm:pt modelId="{70BD51C2-1A7B-4F44-96A1-4FA6F6579DA0}" type="pres">
      <dgm:prSet presAssocID="{F94CA37E-F30B-6940-9F21-F647BC00B8C5}" presName="conn2-1" presStyleLbl="parChTrans1D2" presStyleIdx="3" presStyleCnt="6"/>
      <dgm:spPr/>
      <dgm:t>
        <a:bodyPr/>
        <a:lstStyle/>
        <a:p>
          <a:endParaRPr lang="en-US"/>
        </a:p>
      </dgm:t>
    </dgm:pt>
    <dgm:pt modelId="{458A2B55-C091-DD41-BDD3-2E122D44CA2C}" type="pres">
      <dgm:prSet presAssocID="{F94CA37E-F30B-6940-9F21-F647BC00B8C5}" presName="connTx" presStyleLbl="parChTrans1D2" presStyleIdx="3" presStyleCnt="6"/>
      <dgm:spPr/>
      <dgm:t>
        <a:bodyPr/>
        <a:lstStyle/>
        <a:p>
          <a:endParaRPr lang="en-US"/>
        </a:p>
      </dgm:t>
    </dgm:pt>
    <dgm:pt modelId="{CED13E81-04E5-4C46-AF1E-DE24D9544FA0}" type="pres">
      <dgm:prSet presAssocID="{5FD8DECA-658F-A549-96EA-1E2C95624CEE}" presName="root2" presStyleCnt="0"/>
      <dgm:spPr/>
    </dgm:pt>
    <dgm:pt modelId="{A979BACE-6375-5D49-9E44-676610425B25}" type="pres">
      <dgm:prSet presAssocID="{5FD8DECA-658F-A549-96EA-1E2C95624CEE}" presName="LevelTwoTextNode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406295-4755-BF4E-AE0B-6A13E3AD5D9A}" type="pres">
      <dgm:prSet presAssocID="{5FD8DECA-658F-A549-96EA-1E2C95624CEE}" presName="level3hierChild" presStyleCnt="0"/>
      <dgm:spPr/>
    </dgm:pt>
    <dgm:pt modelId="{DD97D72A-4D25-3A4D-AEBA-07D6F70A4F8B}" type="pres">
      <dgm:prSet presAssocID="{324DC137-3238-5640-91C3-71FFC55BDD96}" presName="conn2-1" presStyleLbl="parChTrans1D2" presStyleIdx="4" presStyleCnt="6"/>
      <dgm:spPr/>
      <dgm:t>
        <a:bodyPr/>
        <a:lstStyle/>
        <a:p>
          <a:endParaRPr lang="en-US"/>
        </a:p>
      </dgm:t>
    </dgm:pt>
    <dgm:pt modelId="{6F83D5E1-FA97-3A43-8A22-0DF92DDF44C8}" type="pres">
      <dgm:prSet presAssocID="{324DC137-3238-5640-91C3-71FFC55BDD96}" presName="connTx" presStyleLbl="parChTrans1D2" presStyleIdx="4" presStyleCnt="6"/>
      <dgm:spPr/>
      <dgm:t>
        <a:bodyPr/>
        <a:lstStyle/>
        <a:p>
          <a:endParaRPr lang="en-US"/>
        </a:p>
      </dgm:t>
    </dgm:pt>
    <dgm:pt modelId="{4F2EDA6E-B64F-9E47-89BB-45EB25056074}" type="pres">
      <dgm:prSet presAssocID="{809FE911-5961-4D42-817F-466C9A57F565}" presName="root2" presStyleCnt="0"/>
      <dgm:spPr/>
    </dgm:pt>
    <dgm:pt modelId="{27C560B1-AFD5-4C46-ABFB-D1437DD20737}" type="pres">
      <dgm:prSet presAssocID="{809FE911-5961-4D42-817F-466C9A57F565}" presName="LevelTwoTextNode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7DD4E9-EEBF-C045-9ADC-44E3EB5B9C39}" type="pres">
      <dgm:prSet presAssocID="{809FE911-5961-4D42-817F-466C9A57F565}" presName="level3hierChild" presStyleCnt="0"/>
      <dgm:spPr/>
    </dgm:pt>
    <dgm:pt modelId="{D16580E0-0076-8E46-A1B1-9A45F1E52491}" type="pres">
      <dgm:prSet presAssocID="{92AA8B01-8DED-CE44-803E-CBC8DCD19D5B}" presName="conn2-1" presStyleLbl="parChTrans1D2" presStyleIdx="5" presStyleCnt="6"/>
      <dgm:spPr/>
      <dgm:t>
        <a:bodyPr/>
        <a:lstStyle/>
        <a:p>
          <a:endParaRPr lang="en-US"/>
        </a:p>
      </dgm:t>
    </dgm:pt>
    <dgm:pt modelId="{33C6C3DC-DE3C-DF43-9DB6-246D9CB26304}" type="pres">
      <dgm:prSet presAssocID="{92AA8B01-8DED-CE44-803E-CBC8DCD19D5B}" presName="connTx" presStyleLbl="parChTrans1D2" presStyleIdx="5" presStyleCnt="6"/>
      <dgm:spPr/>
      <dgm:t>
        <a:bodyPr/>
        <a:lstStyle/>
        <a:p>
          <a:endParaRPr lang="en-US"/>
        </a:p>
      </dgm:t>
    </dgm:pt>
    <dgm:pt modelId="{0222591B-04A5-5A4D-A8CB-8311C5B9EB14}" type="pres">
      <dgm:prSet presAssocID="{FCB16294-253A-3144-BCF3-A1ED3004F834}" presName="root2" presStyleCnt="0"/>
      <dgm:spPr/>
    </dgm:pt>
    <dgm:pt modelId="{4BBFC835-0958-F24C-909B-A80EDF7FF276}" type="pres">
      <dgm:prSet presAssocID="{FCB16294-253A-3144-BCF3-A1ED3004F834}" presName="LevelTwoTextNode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480C0F-BF1D-844F-BB91-40AAC547B29F}" type="pres">
      <dgm:prSet presAssocID="{FCB16294-253A-3144-BCF3-A1ED3004F834}" presName="level3hierChild" presStyleCnt="0"/>
      <dgm:spPr/>
    </dgm:pt>
  </dgm:ptLst>
  <dgm:cxnLst>
    <dgm:cxn modelId="{980DEE56-A730-DB46-8F51-B8BFDF2DC251}" srcId="{52A30940-EE5C-2F4C-A8A2-EA741F3F7627}" destId="{5FD8DECA-658F-A549-96EA-1E2C95624CEE}" srcOrd="3" destOrd="0" parTransId="{F94CA37E-F30B-6940-9F21-F647BC00B8C5}" sibTransId="{258FA53E-B05A-BC49-A498-7F8807317BD7}"/>
    <dgm:cxn modelId="{9BB0929D-7FBC-E449-AEA7-368E0BA75DE8}" type="presOf" srcId="{FCB16294-253A-3144-BCF3-A1ED3004F834}" destId="{4BBFC835-0958-F24C-909B-A80EDF7FF276}" srcOrd="0" destOrd="0" presId="urn:microsoft.com/office/officeart/2008/layout/HorizontalMultiLevelHierarchy"/>
    <dgm:cxn modelId="{0F4ED594-F871-CB40-92C9-79804C4DA43C}" type="presOf" srcId="{5A783157-19CE-E84B-881F-2061A25DA4A6}" destId="{49A527FB-D58C-3947-8F15-DA9B373B010F}" srcOrd="0" destOrd="0" presId="urn:microsoft.com/office/officeart/2008/layout/HorizontalMultiLevelHierarchy"/>
    <dgm:cxn modelId="{EBCB5B06-D745-814B-B9B3-6769942E7F5F}" type="presOf" srcId="{A37943B4-C7F5-B54E-89B1-971AF6EC1321}" destId="{807A7CC7-D034-A14A-B1EF-F4BA61D1D24D}" srcOrd="0" destOrd="0" presId="urn:microsoft.com/office/officeart/2008/layout/HorizontalMultiLevelHierarchy"/>
    <dgm:cxn modelId="{D0D13A81-57B4-2A4A-BA84-0A14CD69DEDE}" type="presOf" srcId="{92AA8B01-8DED-CE44-803E-CBC8DCD19D5B}" destId="{D16580E0-0076-8E46-A1B1-9A45F1E52491}" srcOrd="0" destOrd="0" presId="urn:microsoft.com/office/officeart/2008/layout/HorizontalMultiLevelHierarchy"/>
    <dgm:cxn modelId="{17DC0690-47E2-F04C-BEAE-ED5B72490A55}" type="presOf" srcId="{F94CA37E-F30B-6940-9F21-F647BC00B8C5}" destId="{70BD51C2-1A7B-4F44-96A1-4FA6F6579DA0}" srcOrd="0" destOrd="0" presId="urn:microsoft.com/office/officeart/2008/layout/HorizontalMultiLevelHierarchy"/>
    <dgm:cxn modelId="{5EE31990-0C95-7440-8B28-40720FC1A0B5}" type="presOf" srcId="{A42159C0-5BE5-CF4F-8488-374CE76E9247}" destId="{D3ABEAB3-E902-0642-B198-5AE6F7A637CB}" srcOrd="1" destOrd="0" presId="urn:microsoft.com/office/officeart/2008/layout/HorizontalMultiLevelHierarchy"/>
    <dgm:cxn modelId="{5A511AA7-0901-0241-A719-E741885ADADD}" type="presOf" srcId="{188B1AAB-2E52-1447-96BE-AC3A7BB26D52}" destId="{6B6FB48D-9955-A345-9E38-44CFC334A914}" srcOrd="0" destOrd="0" presId="urn:microsoft.com/office/officeart/2008/layout/HorizontalMultiLevelHierarchy"/>
    <dgm:cxn modelId="{B98B70A6-6E4B-854A-B096-A1ABB0B65924}" type="presOf" srcId="{A42159C0-5BE5-CF4F-8488-374CE76E9247}" destId="{FC14822D-82FA-7C43-A7A7-30B631DA99A8}" srcOrd="0" destOrd="0" presId="urn:microsoft.com/office/officeart/2008/layout/HorizontalMultiLevelHierarchy"/>
    <dgm:cxn modelId="{BEE00AF9-AEA0-784B-9215-31F34876E332}" type="presOf" srcId="{CB7D7E26-3C17-B841-AC1E-F7EFBFF547D3}" destId="{36D57D97-C46C-9F4A-B2CF-AB6E265C5B07}" srcOrd="0" destOrd="0" presId="urn:microsoft.com/office/officeart/2008/layout/HorizontalMultiLevelHierarchy"/>
    <dgm:cxn modelId="{6FE6A6C0-3E0C-1041-9223-38B510B046F8}" srcId="{52A30940-EE5C-2F4C-A8A2-EA741F3F7627}" destId="{424AFD46-FCF3-1047-B999-90A79AFD5E3F}" srcOrd="0" destOrd="0" parTransId="{A42159C0-5BE5-CF4F-8488-374CE76E9247}" sibTransId="{9FCB1AFD-D8C8-FF44-94D2-E2124D5AFA7D}"/>
    <dgm:cxn modelId="{59491AE1-CA23-4E43-8870-E2EDA6C6B39D}" type="presOf" srcId="{324DC137-3238-5640-91C3-71FFC55BDD96}" destId="{DD97D72A-4D25-3A4D-AEBA-07D6F70A4F8B}" srcOrd="0" destOrd="0" presId="urn:microsoft.com/office/officeart/2008/layout/HorizontalMultiLevelHierarchy"/>
    <dgm:cxn modelId="{77920E03-A19C-9945-A99E-B87C15A01D85}" type="presOf" srcId="{E065E966-953C-7B4C-81B1-FAEF91435A69}" destId="{4D84601B-3E68-B54E-BFCD-37A091ACB420}" srcOrd="0" destOrd="0" presId="urn:microsoft.com/office/officeart/2008/layout/HorizontalMultiLevelHierarchy"/>
    <dgm:cxn modelId="{5EF6FD66-ED8C-1446-8E70-C56126584D64}" type="presOf" srcId="{5A783157-19CE-E84B-881F-2061A25DA4A6}" destId="{D82FAAB7-7758-5E45-9A45-FE3052FB04EE}" srcOrd="1" destOrd="0" presId="urn:microsoft.com/office/officeart/2008/layout/HorizontalMultiLevelHierarchy"/>
    <dgm:cxn modelId="{BB0D75FB-499A-7648-97E7-974162C09C8E}" type="presOf" srcId="{424AFD46-FCF3-1047-B999-90A79AFD5E3F}" destId="{BACBBA74-98DD-C34A-B9CC-3D29728A132F}" srcOrd="0" destOrd="0" presId="urn:microsoft.com/office/officeart/2008/layout/HorizontalMultiLevelHierarchy"/>
    <dgm:cxn modelId="{844CB5EF-0DDD-174A-A833-53BFB8885AC2}" type="presOf" srcId="{462BD7DD-E4F3-634E-BE33-3294F175D43F}" destId="{96AFAD6B-BFF7-674F-8ADB-8AE629460F4E}" srcOrd="0" destOrd="0" presId="urn:microsoft.com/office/officeart/2008/layout/HorizontalMultiLevelHierarchy"/>
    <dgm:cxn modelId="{3D0F3F95-D304-734C-A627-0C2CE750F2F4}" srcId="{52A30940-EE5C-2F4C-A8A2-EA741F3F7627}" destId="{CB7D7E26-3C17-B841-AC1E-F7EFBFF547D3}" srcOrd="1" destOrd="0" parTransId="{188B1AAB-2E52-1447-96BE-AC3A7BB26D52}" sibTransId="{99F4359E-9388-904A-86FA-83AEA7DECAFA}"/>
    <dgm:cxn modelId="{6D4D6259-79C2-034D-B142-1B3871081FAB}" type="presOf" srcId="{92AA8B01-8DED-CE44-803E-CBC8DCD19D5B}" destId="{33C6C3DC-DE3C-DF43-9DB6-246D9CB26304}" srcOrd="1" destOrd="0" presId="urn:microsoft.com/office/officeart/2008/layout/HorizontalMultiLevelHierarchy"/>
    <dgm:cxn modelId="{6F2EDA02-6455-6144-92FB-496EFCB253FB}" srcId="{52A30940-EE5C-2F4C-A8A2-EA741F3F7627}" destId="{809FE911-5961-4D42-817F-466C9A57F565}" srcOrd="4" destOrd="0" parTransId="{324DC137-3238-5640-91C3-71FFC55BDD96}" sibTransId="{008CBB2F-02B7-FF41-9F85-4AEBA3227F03}"/>
    <dgm:cxn modelId="{E41436D4-863C-8F46-8B0A-F540E9143D23}" srcId="{462BD7DD-E4F3-634E-BE33-3294F175D43F}" destId="{52A30940-EE5C-2F4C-A8A2-EA741F3F7627}" srcOrd="0" destOrd="0" parTransId="{693C6542-C11C-B345-9A08-C0F3D9E9BE95}" sibTransId="{3C7A04B7-ABFC-7340-AA88-7A3178E63D49}"/>
    <dgm:cxn modelId="{88CE565D-3218-4144-8014-B41494BE4F6B}" type="presOf" srcId="{188B1AAB-2E52-1447-96BE-AC3A7BB26D52}" destId="{E12AD088-9E6F-3E44-8557-78F8C3451FD5}" srcOrd="1" destOrd="0" presId="urn:microsoft.com/office/officeart/2008/layout/HorizontalMultiLevelHierarchy"/>
    <dgm:cxn modelId="{D8EB6D5B-3FD4-8F42-8C33-152D80B14F60}" srcId="{52A30940-EE5C-2F4C-A8A2-EA741F3F7627}" destId="{FCB16294-253A-3144-BCF3-A1ED3004F834}" srcOrd="5" destOrd="0" parTransId="{92AA8B01-8DED-CE44-803E-CBC8DCD19D5B}" sibTransId="{20C125FF-1403-7742-861C-746DBBA74A22}"/>
    <dgm:cxn modelId="{1CA13A81-E71D-1F44-8165-4F176CCA8ACB}" type="presOf" srcId="{E065E966-953C-7B4C-81B1-FAEF91435A69}" destId="{84DF8D87-5FEA-4644-90AE-A5EC5A05D42D}" srcOrd="1" destOrd="0" presId="urn:microsoft.com/office/officeart/2008/layout/HorizontalMultiLevelHierarchy"/>
    <dgm:cxn modelId="{BB054B68-C01F-034F-82F3-84DC1E2D7790}" type="presOf" srcId="{5FD8DECA-658F-A549-96EA-1E2C95624CEE}" destId="{A979BACE-6375-5D49-9E44-676610425B25}" srcOrd="0" destOrd="0" presId="urn:microsoft.com/office/officeart/2008/layout/HorizontalMultiLevelHierarchy"/>
    <dgm:cxn modelId="{61B7C971-CBFB-264D-A259-A3BB5E1906AC}" type="presOf" srcId="{809FE911-5961-4D42-817F-466C9A57F565}" destId="{27C560B1-AFD5-4C46-ABFB-D1437DD20737}" srcOrd="0" destOrd="0" presId="urn:microsoft.com/office/officeart/2008/layout/HorizontalMultiLevelHierarchy"/>
    <dgm:cxn modelId="{135AFD67-FE19-9645-9DB6-6432FE762096}" srcId="{CB7D7E26-3C17-B841-AC1E-F7EFBFF547D3}" destId="{A37943B4-C7F5-B54E-89B1-971AF6EC1321}" srcOrd="1" destOrd="0" parTransId="{5A783157-19CE-E84B-881F-2061A25DA4A6}" sibTransId="{25466CA3-0FE1-744F-89F6-DA17C252957D}"/>
    <dgm:cxn modelId="{832A3625-764F-1041-AFDA-E70DFCE0DD4E}" type="presOf" srcId="{324DC137-3238-5640-91C3-71FFC55BDD96}" destId="{6F83D5E1-FA97-3A43-8A22-0DF92DDF44C8}" srcOrd="1" destOrd="0" presId="urn:microsoft.com/office/officeart/2008/layout/HorizontalMultiLevelHierarchy"/>
    <dgm:cxn modelId="{11091FF9-CB2C-8B44-86F0-1CAC81C1B1E5}" type="presOf" srcId="{58C8C3C9-3800-A24E-B923-8208796702B2}" destId="{1FA883F2-EE79-E445-BCC7-A114763161FC}" srcOrd="0" destOrd="0" presId="urn:microsoft.com/office/officeart/2008/layout/HorizontalMultiLevelHierarchy"/>
    <dgm:cxn modelId="{DC8AC49B-77F2-6C40-B8E4-87DB31D05FFC}" srcId="{CB7D7E26-3C17-B841-AC1E-F7EFBFF547D3}" destId="{0F1C535F-5645-2E46-BB46-EE9512157608}" srcOrd="0" destOrd="0" parTransId="{E065E966-953C-7B4C-81B1-FAEF91435A69}" sibTransId="{43FD98E4-FF06-104C-99EE-B044F1F6D06F}"/>
    <dgm:cxn modelId="{59F74581-8D96-BB4F-A59D-4DBF0B074752}" type="presOf" srcId="{F94CA37E-F30B-6940-9F21-F647BC00B8C5}" destId="{458A2B55-C091-DD41-BDD3-2E122D44CA2C}" srcOrd="1" destOrd="0" presId="urn:microsoft.com/office/officeart/2008/layout/HorizontalMultiLevelHierarchy"/>
    <dgm:cxn modelId="{3918EB3E-B35B-444D-B169-386A7891DEFA}" type="presOf" srcId="{49C56DF5-CD5A-9144-A18C-8E5C7B09D3E9}" destId="{F7A9C85D-F296-E344-A14E-7694328F816D}" srcOrd="1" destOrd="0" presId="urn:microsoft.com/office/officeart/2008/layout/HorizontalMultiLevelHierarchy"/>
    <dgm:cxn modelId="{771D9BDD-947F-9446-B82C-94B888868FF0}" srcId="{52A30940-EE5C-2F4C-A8A2-EA741F3F7627}" destId="{58C8C3C9-3800-A24E-B923-8208796702B2}" srcOrd="2" destOrd="0" parTransId="{49C56DF5-CD5A-9144-A18C-8E5C7B09D3E9}" sibTransId="{E9B4A380-3248-EB42-A24B-1B93D18EEAB7}"/>
    <dgm:cxn modelId="{510BDB25-F60F-8943-8F05-A65EB3691E7C}" type="presOf" srcId="{52A30940-EE5C-2F4C-A8A2-EA741F3F7627}" destId="{95432B5A-0FC1-0D40-B225-3A9B5D19ADA9}" srcOrd="0" destOrd="0" presId="urn:microsoft.com/office/officeart/2008/layout/HorizontalMultiLevelHierarchy"/>
    <dgm:cxn modelId="{605D26FE-8D2C-AA4D-9704-08166D57B0C0}" type="presOf" srcId="{49C56DF5-CD5A-9144-A18C-8E5C7B09D3E9}" destId="{8E807977-0D56-1946-A0CF-E140D9AD9DE7}" srcOrd="0" destOrd="0" presId="urn:microsoft.com/office/officeart/2008/layout/HorizontalMultiLevelHierarchy"/>
    <dgm:cxn modelId="{EAD723A4-D4CF-4947-8203-AFE07A20402A}" type="presOf" srcId="{0F1C535F-5645-2E46-BB46-EE9512157608}" destId="{4FB94742-6A68-B845-AC58-4668EE893799}" srcOrd="0" destOrd="0" presId="urn:microsoft.com/office/officeart/2008/layout/HorizontalMultiLevelHierarchy"/>
    <dgm:cxn modelId="{1793205D-B8BC-024E-BC4F-8F6913B09C2B}" type="presParOf" srcId="{96AFAD6B-BFF7-674F-8ADB-8AE629460F4E}" destId="{3730B91B-7A4D-FC4B-B959-30141C8D9954}" srcOrd="0" destOrd="0" presId="urn:microsoft.com/office/officeart/2008/layout/HorizontalMultiLevelHierarchy"/>
    <dgm:cxn modelId="{35BE6A34-72FC-6F46-A824-E8DFF584E220}" type="presParOf" srcId="{3730B91B-7A4D-FC4B-B959-30141C8D9954}" destId="{95432B5A-0FC1-0D40-B225-3A9B5D19ADA9}" srcOrd="0" destOrd="0" presId="urn:microsoft.com/office/officeart/2008/layout/HorizontalMultiLevelHierarchy"/>
    <dgm:cxn modelId="{59E2BA79-2A33-1D48-B1AB-8ED7A0BEA61D}" type="presParOf" srcId="{3730B91B-7A4D-FC4B-B959-30141C8D9954}" destId="{05C3B9E7-B4F8-3D48-A0F0-E11119F353EC}" srcOrd="1" destOrd="0" presId="urn:microsoft.com/office/officeart/2008/layout/HorizontalMultiLevelHierarchy"/>
    <dgm:cxn modelId="{6EE03877-A78C-8B48-BDE0-132841F981C1}" type="presParOf" srcId="{05C3B9E7-B4F8-3D48-A0F0-E11119F353EC}" destId="{FC14822D-82FA-7C43-A7A7-30B631DA99A8}" srcOrd="0" destOrd="0" presId="urn:microsoft.com/office/officeart/2008/layout/HorizontalMultiLevelHierarchy"/>
    <dgm:cxn modelId="{A5960519-500A-E540-882B-B01E3A0D9EE4}" type="presParOf" srcId="{FC14822D-82FA-7C43-A7A7-30B631DA99A8}" destId="{D3ABEAB3-E902-0642-B198-5AE6F7A637CB}" srcOrd="0" destOrd="0" presId="urn:microsoft.com/office/officeart/2008/layout/HorizontalMultiLevelHierarchy"/>
    <dgm:cxn modelId="{4482138C-F4B4-004C-B0AC-3E005A44112F}" type="presParOf" srcId="{05C3B9E7-B4F8-3D48-A0F0-E11119F353EC}" destId="{947C65AE-927D-6743-AE8F-5AF26F265057}" srcOrd="1" destOrd="0" presId="urn:microsoft.com/office/officeart/2008/layout/HorizontalMultiLevelHierarchy"/>
    <dgm:cxn modelId="{C753F823-F5EB-E94A-98B7-E17BB9FDD014}" type="presParOf" srcId="{947C65AE-927D-6743-AE8F-5AF26F265057}" destId="{BACBBA74-98DD-C34A-B9CC-3D29728A132F}" srcOrd="0" destOrd="0" presId="urn:microsoft.com/office/officeart/2008/layout/HorizontalMultiLevelHierarchy"/>
    <dgm:cxn modelId="{ADB8916D-4C6C-DC47-B734-D745A2CE6B18}" type="presParOf" srcId="{947C65AE-927D-6743-AE8F-5AF26F265057}" destId="{C9791D5B-A010-2A46-BFFC-754FBDDD3879}" srcOrd="1" destOrd="0" presId="urn:microsoft.com/office/officeart/2008/layout/HorizontalMultiLevelHierarchy"/>
    <dgm:cxn modelId="{C15C650D-2137-5443-BD94-F251870A29A7}" type="presParOf" srcId="{05C3B9E7-B4F8-3D48-A0F0-E11119F353EC}" destId="{6B6FB48D-9955-A345-9E38-44CFC334A914}" srcOrd="2" destOrd="0" presId="urn:microsoft.com/office/officeart/2008/layout/HorizontalMultiLevelHierarchy"/>
    <dgm:cxn modelId="{984DFA41-FAE5-6C46-85A6-FD310BB36E9E}" type="presParOf" srcId="{6B6FB48D-9955-A345-9E38-44CFC334A914}" destId="{E12AD088-9E6F-3E44-8557-78F8C3451FD5}" srcOrd="0" destOrd="0" presId="urn:microsoft.com/office/officeart/2008/layout/HorizontalMultiLevelHierarchy"/>
    <dgm:cxn modelId="{62D61BA7-939E-EC40-97E6-D8D9D139A908}" type="presParOf" srcId="{05C3B9E7-B4F8-3D48-A0F0-E11119F353EC}" destId="{E15EFA52-834A-0343-9936-EAED94DEA9CE}" srcOrd="3" destOrd="0" presId="urn:microsoft.com/office/officeart/2008/layout/HorizontalMultiLevelHierarchy"/>
    <dgm:cxn modelId="{B22DE75C-ED10-B547-AAA6-26398A7AB77C}" type="presParOf" srcId="{E15EFA52-834A-0343-9936-EAED94DEA9CE}" destId="{36D57D97-C46C-9F4A-B2CF-AB6E265C5B07}" srcOrd="0" destOrd="0" presId="urn:microsoft.com/office/officeart/2008/layout/HorizontalMultiLevelHierarchy"/>
    <dgm:cxn modelId="{25ADC1AE-825E-4B4A-A2C3-BCA16813F5C3}" type="presParOf" srcId="{E15EFA52-834A-0343-9936-EAED94DEA9CE}" destId="{FF95898F-A1C5-764B-8991-6CC788C60E48}" srcOrd="1" destOrd="0" presId="urn:microsoft.com/office/officeart/2008/layout/HorizontalMultiLevelHierarchy"/>
    <dgm:cxn modelId="{01A29E5D-9458-C047-8F34-8017A52F44BC}" type="presParOf" srcId="{FF95898F-A1C5-764B-8991-6CC788C60E48}" destId="{4D84601B-3E68-B54E-BFCD-37A091ACB420}" srcOrd="0" destOrd="0" presId="urn:microsoft.com/office/officeart/2008/layout/HorizontalMultiLevelHierarchy"/>
    <dgm:cxn modelId="{F7760C32-8EBC-714C-B176-811DBD9E5DD7}" type="presParOf" srcId="{4D84601B-3E68-B54E-BFCD-37A091ACB420}" destId="{84DF8D87-5FEA-4644-90AE-A5EC5A05D42D}" srcOrd="0" destOrd="0" presId="urn:microsoft.com/office/officeart/2008/layout/HorizontalMultiLevelHierarchy"/>
    <dgm:cxn modelId="{FEBAAA1F-65A0-A846-8412-33561A5F883C}" type="presParOf" srcId="{FF95898F-A1C5-764B-8991-6CC788C60E48}" destId="{7378031A-5432-FD4A-AC08-6A95D07D9DE8}" srcOrd="1" destOrd="0" presId="urn:microsoft.com/office/officeart/2008/layout/HorizontalMultiLevelHierarchy"/>
    <dgm:cxn modelId="{3BBF0D92-C8B7-0944-943E-DB21D3D06EE0}" type="presParOf" srcId="{7378031A-5432-FD4A-AC08-6A95D07D9DE8}" destId="{4FB94742-6A68-B845-AC58-4668EE893799}" srcOrd="0" destOrd="0" presId="urn:microsoft.com/office/officeart/2008/layout/HorizontalMultiLevelHierarchy"/>
    <dgm:cxn modelId="{129F027A-5B6B-E24C-82F5-44F97A9B3A55}" type="presParOf" srcId="{7378031A-5432-FD4A-AC08-6A95D07D9DE8}" destId="{FF2CC4D3-9AD9-4440-81A7-BF8FB73A0BB6}" srcOrd="1" destOrd="0" presId="urn:microsoft.com/office/officeart/2008/layout/HorizontalMultiLevelHierarchy"/>
    <dgm:cxn modelId="{46E502E7-3AA9-7A44-AE9B-984CA69BA216}" type="presParOf" srcId="{FF95898F-A1C5-764B-8991-6CC788C60E48}" destId="{49A527FB-D58C-3947-8F15-DA9B373B010F}" srcOrd="2" destOrd="0" presId="urn:microsoft.com/office/officeart/2008/layout/HorizontalMultiLevelHierarchy"/>
    <dgm:cxn modelId="{04B7E2D7-019B-E045-A100-1D46EE8CF47B}" type="presParOf" srcId="{49A527FB-D58C-3947-8F15-DA9B373B010F}" destId="{D82FAAB7-7758-5E45-9A45-FE3052FB04EE}" srcOrd="0" destOrd="0" presId="urn:microsoft.com/office/officeart/2008/layout/HorizontalMultiLevelHierarchy"/>
    <dgm:cxn modelId="{B4C2DCC6-DA08-9B45-A0BF-E32C1694C554}" type="presParOf" srcId="{FF95898F-A1C5-764B-8991-6CC788C60E48}" destId="{0B715D5C-3196-E54C-869F-76CDC4A3BF6B}" srcOrd="3" destOrd="0" presId="urn:microsoft.com/office/officeart/2008/layout/HorizontalMultiLevelHierarchy"/>
    <dgm:cxn modelId="{46DF88E1-9701-5242-878D-B5928D92C97C}" type="presParOf" srcId="{0B715D5C-3196-E54C-869F-76CDC4A3BF6B}" destId="{807A7CC7-D034-A14A-B1EF-F4BA61D1D24D}" srcOrd="0" destOrd="0" presId="urn:microsoft.com/office/officeart/2008/layout/HorizontalMultiLevelHierarchy"/>
    <dgm:cxn modelId="{8318A424-AD8E-7949-A638-D3CE91478B3D}" type="presParOf" srcId="{0B715D5C-3196-E54C-869F-76CDC4A3BF6B}" destId="{609E079C-C028-684E-9A47-351DCE139EB5}" srcOrd="1" destOrd="0" presId="urn:microsoft.com/office/officeart/2008/layout/HorizontalMultiLevelHierarchy"/>
    <dgm:cxn modelId="{6750FCDA-02D4-2D4B-9A45-AB022DC35D12}" type="presParOf" srcId="{05C3B9E7-B4F8-3D48-A0F0-E11119F353EC}" destId="{8E807977-0D56-1946-A0CF-E140D9AD9DE7}" srcOrd="4" destOrd="0" presId="urn:microsoft.com/office/officeart/2008/layout/HorizontalMultiLevelHierarchy"/>
    <dgm:cxn modelId="{D8937C23-B2B7-0B4D-9087-ABB838B34E5C}" type="presParOf" srcId="{8E807977-0D56-1946-A0CF-E140D9AD9DE7}" destId="{F7A9C85D-F296-E344-A14E-7694328F816D}" srcOrd="0" destOrd="0" presId="urn:microsoft.com/office/officeart/2008/layout/HorizontalMultiLevelHierarchy"/>
    <dgm:cxn modelId="{C6B8C124-0B58-C542-8039-142F28C67B39}" type="presParOf" srcId="{05C3B9E7-B4F8-3D48-A0F0-E11119F353EC}" destId="{1510A358-F3AE-E643-AA03-21D9145FA4CA}" srcOrd="5" destOrd="0" presId="urn:microsoft.com/office/officeart/2008/layout/HorizontalMultiLevelHierarchy"/>
    <dgm:cxn modelId="{6C8EE412-3D92-7247-A30E-0C88A80EACF7}" type="presParOf" srcId="{1510A358-F3AE-E643-AA03-21D9145FA4CA}" destId="{1FA883F2-EE79-E445-BCC7-A114763161FC}" srcOrd="0" destOrd="0" presId="urn:microsoft.com/office/officeart/2008/layout/HorizontalMultiLevelHierarchy"/>
    <dgm:cxn modelId="{1876471D-A860-7C45-93CC-7E445898C9EF}" type="presParOf" srcId="{1510A358-F3AE-E643-AA03-21D9145FA4CA}" destId="{4219E69C-7626-E748-896B-D9E7C810914C}" srcOrd="1" destOrd="0" presId="urn:microsoft.com/office/officeart/2008/layout/HorizontalMultiLevelHierarchy"/>
    <dgm:cxn modelId="{2D9E2BF7-4154-C849-8DBC-1A3835821CE9}" type="presParOf" srcId="{05C3B9E7-B4F8-3D48-A0F0-E11119F353EC}" destId="{70BD51C2-1A7B-4F44-96A1-4FA6F6579DA0}" srcOrd="6" destOrd="0" presId="urn:microsoft.com/office/officeart/2008/layout/HorizontalMultiLevelHierarchy"/>
    <dgm:cxn modelId="{8E246FA2-4DBA-6B4D-8C25-A3A3C935D465}" type="presParOf" srcId="{70BD51C2-1A7B-4F44-96A1-4FA6F6579DA0}" destId="{458A2B55-C091-DD41-BDD3-2E122D44CA2C}" srcOrd="0" destOrd="0" presId="urn:microsoft.com/office/officeart/2008/layout/HorizontalMultiLevelHierarchy"/>
    <dgm:cxn modelId="{354B6586-1CDD-7E4B-97ED-D9A0DC2A455E}" type="presParOf" srcId="{05C3B9E7-B4F8-3D48-A0F0-E11119F353EC}" destId="{CED13E81-04E5-4C46-AF1E-DE24D9544FA0}" srcOrd="7" destOrd="0" presId="urn:microsoft.com/office/officeart/2008/layout/HorizontalMultiLevelHierarchy"/>
    <dgm:cxn modelId="{AADFDA3B-E240-9340-9BCD-C24C689367F2}" type="presParOf" srcId="{CED13E81-04E5-4C46-AF1E-DE24D9544FA0}" destId="{A979BACE-6375-5D49-9E44-676610425B25}" srcOrd="0" destOrd="0" presId="urn:microsoft.com/office/officeart/2008/layout/HorizontalMultiLevelHierarchy"/>
    <dgm:cxn modelId="{D54B5C48-BBE8-2840-99FC-8360DF30A506}" type="presParOf" srcId="{CED13E81-04E5-4C46-AF1E-DE24D9544FA0}" destId="{A4406295-4755-BF4E-AE0B-6A13E3AD5D9A}" srcOrd="1" destOrd="0" presId="urn:microsoft.com/office/officeart/2008/layout/HorizontalMultiLevelHierarchy"/>
    <dgm:cxn modelId="{40328EF8-E62B-6E45-A9B8-4A0A8D021E46}" type="presParOf" srcId="{05C3B9E7-B4F8-3D48-A0F0-E11119F353EC}" destId="{DD97D72A-4D25-3A4D-AEBA-07D6F70A4F8B}" srcOrd="8" destOrd="0" presId="urn:microsoft.com/office/officeart/2008/layout/HorizontalMultiLevelHierarchy"/>
    <dgm:cxn modelId="{6E551384-4367-B846-A5F0-E62FE67F8454}" type="presParOf" srcId="{DD97D72A-4D25-3A4D-AEBA-07D6F70A4F8B}" destId="{6F83D5E1-FA97-3A43-8A22-0DF92DDF44C8}" srcOrd="0" destOrd="0" presId="urn:microsoft.com/office/officeart/2008/layout/HorizontalMultiLevelHierarchy"/>
    <dgm:cxn modelId="{5A0A8296-889B-9D44-9114-73C3AC15B0AA}" type="presParOf" srcId="{05C3B9E7-B4F8-3D48-A0F0-E11119F353EC}" destId="{4F2EDA6E-B64F-9E47-89BB-45EB25056074}" srcOrd="9" destOrd="0" presId="urn:microsoft.com/office/officeart/2008/layout/HorizontalMultiLevelHierarchy"/>
    <dgm:cxn modelId="{2FB533C4-6DE4-AD47-8192-090811E90145}" type="presParOf" srcId="{4F2EDA6E-B64F-9E47-89BB-45EB25056074}" destId="{27C560B1-AFD5-4C46-ABFB-D1437DD20737}" srcOrd="0" destOrd="0" presId="urn:microsoft.com/office/officeart/2008/layout/HorizontalMultiLevelHierarchy"/>
    <dgm:cxn modelId="{EEC08646-18A2-CC4B-9EAA-DB0B9FB9CD9D}" type="presParOf" srcId="{4F2EDA6E-B64F-9E47-89BB-45EB25056074}" destId="{237DD4E9-EEBF-C045-9ADC-44E3EB5B9C39}" srcOrd="1" destOrd="0" presId="urn:microsoft.com/office/officeart/2008/layout/HorizontalMultiLevelHierarchy"/>
    <dgm:cxn modelId="{33608F6B-1BFE-BD45-B28C-08A86A05514B}" type="presParOf" srcId="{05C3B9E7-B4F8-3D48-A0F0-E11119F353EC}" destId="{D16580E0-0076-8E46-A1B1-9A45F1E52491}" srcOrd="10" destOrd="0" presId="urn:microsoft.com/office/officeart/2008/layout/HorizontalMultiLevelHierarchy"/>
    <dgm:cxn modelId="{02D63ABA-4DFD-BD46-ADE9-0C41B25B01C0}" type="presParOf" srcId="{D16580E0-0076-8E46-A1B1-9A45F1E52491}" destId="{33C6C3DC-DE3C-DF43-9DB6-246D9CB26304}" srcOrd="0" destOrd="0" presId="urn:microsoft.com/office/officeart/2008/layout/HorizontalMultiLevelHierarchy"/>
    <dgm:cxn modelId="{DB1F7D28-29DA-B44C-8A12-0985E6FE80EA}" type="presParOf" srcId="{05C3B9E7-B4F8-3D48-A0F0-E11119F353EC}" destId="{0222591B-04A5-5A4D-A8CB-8311C5B9EB14}" srcOrd="11" destOrd="0" presId="urn:microsoft.com/office/officeart/2008/layout/HorizontalMultiLevelHierarchy"/>
    <dgm:cxn modelId="{80CAF803-433A-754F-9B16-52AA020573A5}" type="presParOf" srcId="{0222591B-04A5-5A4D-A8CB-8311C5B9EB14}" destId="{4BBFC835-0958-F24C-909B-A80EDF7FF276}" srcOrd="0" destOrd="0" presId="urn:microsoft.com/office/officeart/2008/layout/HorizontalMultiLevelHierarchy"/>
    <dgm:cxn modelId="{B994AB70-B45C-9844-88AA-CF0354C41BAF}" type="presParOf" srcId="{0222591B-04A5-5A4D-A8CB-8311C5B9EB14}" destId="{9E480C0F-BF1D-844F-BB91-40AAC547B29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4292EF-CBA2-CC4F-A2EA-443F74EAC91A}" type="doc">
      <dgm:prSet loTypeId="urn:microsoft.com/office/officeart/2008/layout/HalfCircleOrganizationChart" loCatId="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A021A9-6B6A-504B-85D0-AE506E3EF9B4}">
      <dgm:prSet phldrT="[Text]"/>
      <dgm:spPr/>
      <dgm:t>
        <a:bodyPr/>
        <a:lstStyle/>
        <a:p>
          <a:r>
            <a:rPr lang="en-US" b="1" dirty="0" smtClean="0">
              <a:solidFill>
                <a:schemeClr val="tx2">
                  <a:lumMod val="60000"/>
                  <a:lumOff val="40000"/>
                </a:schemeClr>
              </a:solidFill>
            </a:rPr>
            <a:t>d</a:t>
          </a:r>
          <a:r>
            <a:rPr lang="en-US" b="1" dirty="0" smtClean="0">
              <a:solidFill>
                <a:schemeClr val="tx1"/>
              </a:solidFill>
            </a:rPr>
            <a:t>Face </a:t>
          </a:r>
          <a:r>
            <a:rPr lang="en-US" dirty="0" smtClean="0"/>
            <a:t>deployment</a:t>
          </a:r>
          <a:endParaRPr lang="en-US" dirty="0"/>
        </a:p>
      </dgm:t>
    </dgm:pt>
    <dgm:pt modelId="{51D7330A-C3B6-C548-88F8-839370E781A9}" type="parTrans" cxnId="{711C0A58-649C-4C49-A1E9-5B662123BD33}">
      <dgm:prSet/>
      <dgm:spPr/>
      <dgm:t>
        <a:bodyPr/>
        <a:lstStyle/>
        <a:p>
          <a:endParaRPr lang="en-US"/>
        </a:p>
      </dgm:t>
    </dgm:pt>
    <dgm:pt modelId="{F9852915-68BC-DF4D-A287-79B4CB1E321A}" type="sibTrans" cxnId="{711C0A58-649C-4C49-A1E9-5B662123BD33}">
      <dgm:prSet/>
      <dgm:spPr/>
      <dgm:t>
        <a:bodyPr/>
        <a:lstStyle/>
        <a:p>
          <a:endParaRPr lang="en-US"/>
        </a:p>
      </dgm:t>
    </dgm:pt>
    <dgm:pt modelId="{BACC393C-B8FC-124A-9922-7BB9A7DB00CE}">
      <dgm:prSet phldrT="[Text]"/>
      <dgm:spPr/>
      <dgm:t>
        <a:bodyPr/>
        <a:lstStyle/>
        <a:p>
          <a:r>
            <a:rPr lang="en-US" dirty="0" smtClean="0"/>
            <a:t>standalone</a:t>
          </a:r>
          <a:endParaRPr lang="en-US" dirty="0"/>
        </a:p>
      </dgm:t>
    </dgm:pt>
    <dgm:pt modelId="{71466336-90B4-CE4D-80D5-55988E258538}" type="parTrans" cxnId="{B9AC5A6B-4BC7-6D4B-B961-0DEDC2BED212}">
      <dgm:prSet/>
      <dgm:spPr/>
      <dgm:t>
        <a:bodyPr/>
        <a:lstStyle/>
        <a:p>
          <a:endParaRPr lang="en-US"/>
        </a:p>
      </dgm:t>
    </dgm:pt>
    <dgm:pt modelId="{58670A17-B156-7D46-BC86-134183DB6E52}" type="sibTrans" cxnId="{B9AC5A6B-4BC7-6D4B-B961-0DEDC2BED212}">
      <dgm:prSet/>
      <dgm:spPr/>
      <dgm:t>
        <a:bodyPr/>
        <a:lstStyle/>
        <a:p>
          <a:endParaRPr lang="en-US"/>
        </a:p>
      </dgm:t>
    </dgm:pt>
    <dgm:pt modelId="{DEC11674-8A4E-3F48-8A8B-26121541ECD8}">
      <dgm:prSet phldrT="[Text]"/>
      <dgm:spPr/>
      <dgm:t>
        <a:bodyPr/>
        <a:lstStyle/>
        <a:p>
          <a:r>
            <a:rPr lang="en-US" dirty="0" smtClean="0"/>
            <a:t>integrated</a:t>
          </a:r>
          <a:endParaRPr lang="en-US" dirty="0"/>
        </a:p>
      </dgm:t>
    </dgm:pt>
    <dgm:pt modelId="{2F906AFD-6C44-8341-9C9A-96C3AABB0E7A}" type="parTrans" cxnId="{4FDEB014-1812-C847-8D8D-E0119CC407D5}">
      <dgm:prSet/>
      <dgm:spPr/>
      <dgm:t>
        <a:bodyPr/>
        <a:lstStyle/>
        <a:p>
          <a:endParaRPr lang="en-US"/>
        </a:p>
      </dgm:t>
    </dgm:pt>
    <dgm:pt modelId="{2F340F1E-6A35-DE4F-9E07-1B3CADE82ACB}" type="sibTrans" cxnId="{4FDEB014-1812-C847-8D8D-E0119CC407D5}">
      <dgm:prSet/>
      <dgm:spPr/>
      <dgm:t>
        <a:bodyPr/>
        <a:lstStyle/>
        <a:p>
          <a:endParaRPr lang="en-US"/>
        </a:p>
      </dgm:t>
    </dgm:pt>
    <dgm:pt modelId="{71CAED22-4392-854F-955A-73B3BAE46F6E}" type="pres">
      <dgm:prSet presAssocID="{474292EF-CBA2-CC4F-A2EA-443F74EAC91A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F2EC7E4-1D1D-2D43-A575-484512C2371C}" type="pres">
      <dgm:prSet presAssocID="{19A021A9-6B6A-504B-85D0-AE506E3EF9B4}" presName="hierRoot1" presStyleCnt="0">
        <dgm:presLayoutVars>
          <dgm:hierBranch val="init"/>
        </dgm:presLayoutVars>
      </dgm:prSet>
      <dgm:spPr/>
    </dgm:pt>
    <dgm:pt modelId="{9A48196C-2A83-6349-BAC5-0D15C5AF1E28}" type="pres">
      <dgm:prSet presAssocID="{19A021A9-6B6A-504B-85D0-AE506E3EF9B4}" presName="rootComposite1" presStyleCnt="0"/>
      <dgm:spPr/>
    </dgm:pt>
    <dgm:pt modelId="{2115402C-9308-3A45-BDCA-7FB3B68455C3}" type="pres">
      <dgm:prSet presAssocID="{19A021A9-6B6A-504B-85D0-AE506E3EF9B4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97EC03-2148-C245-B3F1-95907F012568}" type="pres">
      <dgm:prSet presAssocID="{19A021A9-6B6A-504B-85D0-AE506E3EF9B4}" presName="topArc1" presStyleLbl="parChTrans1D1" presStyleIdx="0" presStyleCnt="6"/>
      <dgm:spPr/>
    </dgm:pt>
    <dgm:pt modelId="{D76EA388-86F4-2244-87F5-33F707DAC93E}" type="pres">
      <dgm:prSet presAssocID="{19A021A9-6B6A-504B-85D0-AE506E3EF9B4}" presName="bottomArc1" presStyleLbl="parChTrans1D1" presStyleIdx="1" presStyleCnt="6"/>
      <dgm:spPr/>
    </dgm:pt>
    <dgm:pt modelId="{349E1117-3814-FA4C-8CAF-84C633AE93D2}" type="pres">
      <dgm:prSet presAssocID="{19A021A9-6B6A-504B-85D0-AE506E3EF9B4}" presName="topConnNode1" presStyleLbl="node1" presStyleIdx="0" presStyleCnt="0"/>
      <dgm:spPr/>
      <dgm:t>
        <a:bodyPr/>
        <a:lstStyle/>
        <a:p>
          <a:endParaRPr lang="en-US"/>
        </a:p>
      </dgm:t>
    </dgm:pt>
    <dgm:pt modelId="{C1193370-EF7D-274D-9370-97A3F76132FB}" type="pres">
      <dgm:prSet presAssocID="{19A021A9-6B6A-504B-85D0-AE506E3EF9B4}" presName="hierChild2" presStyleCnt="0"/>
      <dgm:spPr/>
    </dgm:pt>
    <dgm:pt modelId="{B8C21B6A-7A3A-4B4B-A4B6-1EDB5DD5D627}" type="pres">
      <dgm:prSet presAssocID="{71466336-90B4-CE4D-80D5-55988E258538}" presName="Name28" presStyleLbl="parChTrans1D2" presStyleIdx="0" presStyleCnt="2"/>
      <dgm:spPr/>
      <dgm:t>
        <a:bodyPr/>
        <a:lstStyle/>
        <a:p>
          <a:endParaRPr lang="en-US"/>
        </a:p>
      </dgm:t>
    </dgm:pt>
    <dgm:pt modelId="{9E19AD88-4067-4B47-B338-EE59E90AE7F4}" type="pres">
      <dgm:prSet presAssocID="{BACC393C-B8FC-124A-9922-7BB9A7DB00CE}" presName="hierRoot2" presStyleCnt="0">
        <dgm:presLayoutVars>
          <dgm:hierBranch val="init"/>
        </dgm:presLayoutVars>
      </dgm:prSet>
      <dgm:spPr/>
    </dgm:pt>
    <dgm:pt modelId="{BD4F2727-A9D8-EF44-BA94-444404845F78}" type="pres">
      <dgm:prSet presAssocID="{BACC393C-B8FC-124A-9922-7BB9A7DB00CE}" presName="rootComposite2" presStyleCnt="0"/>
      <dgm:spPr/>
    </dgm:pt>
    <dgm:pt modelId="{5F821F3B-C168-5243-940D-D2F9A1D64AEC}" type="pres">
      <dgm:prSet presAssocID="{BACC393C-B8FC-124A-9922-7BB9A7DB00CE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8EFD0-302A-6140-BA01-5DAB5C431F16}" type="pres">
      <dgm:prSet presAssocID="{BACC393C-B8FC-124A-9922-7BB9A7DB00CE}" presName="topArc2" presStyleLbl="parChTrans1D1" presStyleIdx="2" presStyleCnt="6"/>
      <dgm:spPr/>
    </dgm:pt>
    <dgm:pt modelId="{177B072E-E00E-034D-A31A-89FA38F487D7}" type="pres">
      <dgm:prSet presAssocID="{BACC393C-B8FC-124A-9922-7BB9A7DB00CE}" presName="bottomArc2" presStyleLbl="parChTrans1D1" presStyleIdx="3" presStyleCnt="6"/>
      <dgm:spPr/>
    </dgm:pt>
    <dgm:pt modelId="{6181FAF2-E447-7C4D-BCDB-74A5EB737E45}" type="pres">
      <dgm:prSet presAssocID="{BACC393C-B8FC-124A-9922-7BB9A7DB00CE}" presName="topConnNode2" presStyleLbl="node2" presStyleIdx="0" presStyleCnt="0"/>
      <dgm:spPr/>
      <dgm:t>
        <a:bodyPr/>
        <a:lstStyle/>
        <a:p>
          <a:endParaRPr lang="en-US"/>
        </a:p>
      </dgm:t>
    </dgm:pt>
    <dgm:pt modelId="{72347F59-F054-7540-9025-E3CAF1C43C33}" type="pres">
      <dgm:prSet presAssocID="{BACC393C-B8FC-124A-9922-7BB9A7DB00CE}" presName="hierChild4" presStyleCnt="0"/>
      <dgm:spPr/>
    </dgm:pt>
    <dgm:pt modelId="{5F072936-8238-F941-82F8-84B2A2880FF6}" type="pres">
      <dgm:prSet presAssocID="{BACC393C-B8FC-124A-9922-7BB9A7DB00CE}" presName="hierChild5" presStyleCnt="0"/>
      <dgm:spPr/>
    </dgm:pt>
    <dgm:pt modelId="{317799DF-3C88-DC4D-B363-9670D81BE0FB}" type="pres">
      <dgm:prSet presAssocID="{2F906AFD-6C44-8341-9C9A-96C3AABB0E7A}" presName="Name28" presStyleLbl="parChTrans1D2" presStyleIdx="1" presStyleCnt="2"/>
      <dgm:spPr/>
      <dgm:t>
        <a:bodyPr/>
        <a:lstStyle/>
        <a:p>
          <a:endParaRPr lang="en-US"/>
        </a:p>
      </dgm:t>
    </dgm:pt>
    <dgm:pt modelId="{3AB004EC-8EC3-E44A-93CD-F10C8E4D666A}" type="pres">
      <dgm:prSet presAssocID="{DEC11674-8A4E-3F48-8A8B-26121541ECD8}" presName="hierRoot2" presStyleCnt="0">
        <dgm:presLayoutVars>
          <dgm:hierBranch val="init"/>
        </dgm:presLayoutVars>
      </dgm:prSet>
      <dgm:spPr/>
    </dgm:pt>
    <dgm:pt modelId="{58E31870-811D-C84D-BD0E-7A0562E4794A}" type="pres">
      <dgm:prSet presAssocID="{DEC11674-8A4E-3F48-8A8B-26121541ECD8}" presName="rootComposite2" presStyleCnt="0"/>
      <dgm:spPr/>
    </dgm:pt>
    <dgm:pt modelId="{FAC3C64C-580D-0D44-9896-A228C9ECCD0D}" type="pres">
      <dgm:prSet presAssocID="{DEC11674-8A4E-3F48-8A8B-26121541ECD8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29B4F5-A104-4642-99DC-E1981A45C080}" type="pres">
      <dgm:prSet presAssocID="{DEC11674-8A4E-3F48-8A8B-26121541ECD8}" presName="topArc2" presStyleLbl="parChTrans1D1" presStyleIdx="4" presStyleCnt="6"/>
      <dgm:spPr/>
    </dgm:pt>
    <dgm:pt modelId="{2128E66D-804B-8547-A044-27BDB25DBE36}" type="pres">
      <dgm:prSet presAssocID="{DEC11674-8A4E-3F48-8A8B-26121541ECD8}" presName="bottomArc2" presStyleLbl="parChTrans1D1" presStyleIdx="5" presStyleCnt="6"/>
      <dgm:spPr/>
    </dgm:pt>
    <dgm:pt modelId="{330DAAB1-25A2-4148-9EBF-5088689F0286}" type="pres">
      <dgm:prSet presAssocID="{DEC11674-8A4E-3F48-8A8B-26121541ECD8}" presName="topConnNode2" presStyleLbl="node2" presStyleIdx="0" presStyleCnt="0"/>
      <dgm:spPr/>
      <dgm:t>
        <a:bodyPr/>
        <a:lstStyle/>
        <a:p>
          <a:endParaRPr lang="en-US"/>
        </a:p>
      </dgm:t>
    </dgm:pt>
    <dgm:pt modelId="{BF4DFE11-E641-7E46-8D3A-69695E470CE0}" type="pres">
      <dgm:prSet presAssocID="{DEC11674-8A4E-3F48-8A8B-26121541ECD8}" presName="hierChild4" presStyleCnt="0"/>
      <dgm:spPr/>
    </dgm:pt>
    <dgm:pt modelId="{4487860D-100F-1040-883F-53F599F64D2D}" type="pres">
      <dgm:prSet presAssocID="{DEC11674-8A4E-3F48-8A8B-26121541ECD8}" presName="hierChild5" presStyleCnt="0"/>
      <dgm:spPr/>
    </dgm:pt>
    <dgm:pt modelId="{16AE7F17-35B5-D34F-B4FE-0934707D4151}" type="pres">
      <dgm:prSet presAssocID="{19A021A9-6B6A-504B-85D0-AE506E3EF9B4}" presName="hierChild3" presStyleCnt="0"/>
      <dgm:spPr/>
    </dgm:pt>
  </dgm:ptLst>
  <dgm:cxnLst>
    <dgm:cxn modelId="{55296EB1-6EC8-4546-B2DC-017EA7DB659B}" type="presOf" srcId="{19A021A9-6B6A-504B-85D0-AE506E3EF9B4}" destId="{349E1117-3814-FA4C-8CAF-84C633AE93D2}" srcOrd="1" destOrd="0" presId="urn:microsoft.com/office/officeart/2008/layout/HalfCircleOrganizationChart"/>
    <dgm:cxn modelId="{27D8F46F-1E26-D84A-BF2B-E67F226FFC3A}" type="presOf" srcId="{474292EF-CBA2-CC4F-A2EA-443F74EAC91A}" destId="{71CAED22-4392-854F-955A-73B3BAE46F6E}" srcOrd="0" destOrd="0" presId="urn:microsoft.com/office/officeart/2008/layout/HalfCircleOrganizationChart"/>
    <dgm:cxn modelId="{B6C65542-A754-8442-B99F-6FE349B2B04F}" type="presOf" srcId="{BACC393C-B8FC-124A-9922-7BB9A7DB00CE}" destId="{6181FAF2-E447-7C4D-BCDB-74A5EB737E45}" srcOrd="1" destOrd="0" presId="urn:microsoft.com/office/officeart/2008/layout/HalfCircleOrganizationChart"/>
    <dgm:cxn modelId="{711C0A58-649C-4C49-A1E9-5B662123BD33}" srcId="{474292EF-CBA2-CC4F-A2EA-443F74EAC91A}" destId="{19A021A9-6B6A-504B-85D0-AE506E3EF9B4}" srcOrd="0" destOrd="0" parTransId="{51D7330A-C3B6-C548-88F8-839370E781A9}" sibTransId="{F9852915-68BC-DF4D-A287-79B4CB1E321A}"/>
    <dgm:cxn modelId="{4FDEB014-1812-C847-8D8D-E0119CC407D5}" srcId="{19A021A9-6B6A-504B-85D0-AE506E3EF9B4}" destId="{DEC11674-8A4E-3F48-8A8B-26121541ECD8}" srcOrd="1" destOrd="0" parTransId="{2F906AFD-6C44-8341-9C9A-96C3AABB0E7A}" sibTransId="{2F340F1E-6A35-DE4F-9E07-1B3CADE82ACB}"/>
    <dgm:cxn modelId="{79191341-D38B-864F-885F-CF6A92FDE624}" type="presOf" srcId="{2F906AFD-6C44-8341-9C9A-96C3AABB0E7A}" destId="{317799DF-3C88-DC4D-B363-9670D81BE0FB}" srcOrd="0" destOrd="0" presId="urn:microsoft.com/office/officeart/2008/layout/HalfCircleOrganizationChart"/>
    <dgm:cxn modelId="{21876CDB-9A0A-3F46-A10B-75350EEF98D3}" type="presOf" srcId="{BACC393C-B8FC-124A-9922-7BB9A7DB00CE}" destId="{5F821F3B-C168-5243-940D-D2F9A1D64AEC}" srcOrd="0" destOrd="0" presId="urn:microsoft.com/office/officeart/2008/layout/HalfCircleOrganizationChart"/>
    <dgm:cxn modelId="{58EEC14C-11CF-F04C-9621-B3627EF25204}" type="presOf" srcId="{71466336-90B4-CE4D-80D5-55988E258538}" destId="{B8C21B6A-7A3A-4B4B-A4B6-1EDB5DD5D627}" srcOrd="0" destOrd="0" presId="urn:microsoft.com/office/officeart/2008/layout/HalfCircleOrganizationChart"/>
    <dgm:cxn modelId="{78F1C7A2-93EC-0F4B-96BD-AAF13BEE9DE1}" type="presOf" srcId="{DEC11674-8A4E-3F48-8A8B-26121541ECD8}" destId="{FAC3C64C-580D-0D44-9896-A228C9ECCD0D}" srcOrd="0" destOrd="0" presId="urn:microsoft.com/office/officeart/2008/layout/HalfCircleOrganizationChart"/>
    <dgm:cxn modelId="{78C12600-CE70-864C-A626-27F7E9841CD5}" type="presOf" srcId="{DEC11674-8A4E-3F48-8A8B-26121541ECD8}" destId="{330DAAB1-25A2-4148-9EBF-5088689F0286}" srcOrd="1" destOrd="0" presId="urn:microsoft.com/office/officeart/2008/layout/HalfCircleOrganizationChart"/>
    <dgm:cxn modelId="{B9AC5A6B-4BC7-6D4B-B961-0DEDC2BED212}" srcId="{19A021A9-6B6A-504B-85D0-AE506E3EF9B4}" destId="{BACC393C-B8FC-124A-9922-7BB9A7DB00CE}" srcOrd="0" destOrd="0" parTransId="{71466336-90B4-CE4D-80D5-55988E258538}" sibTransId="{58670A17-B156-7D46-BC86-134183DB6E52}"/>
    <dgm:cxn modelId="{8FAC6080-22AF-5047-ACA4-6668A1A9193F}" type="presOf" srcId="{19A021A9-6B6A-504B-85D0-AE506E3EF9B4}" destId="{2115402C-9308-3A45-BDCA-7FB3B68455C3}" srcOrd="0" destOrd="0" presId="urn:microsoft.com/office/officeart/2008/layout/HalfCircleOrganizationChart"/>
    <dgm:cxn modelId="{87A930BB-D78A-FD49-BA23-B92BB3B8379D}" type="presParOf" srcId="{71CAED22-4392-854F-955A-73B3BAE46F6E}" destId="{8F2EC7E4-1D1D-2D43-A575-484512C2371C}" srcOrd="0" destOrd="0" presId="urn:microsoft.com/office/officeart/2008/layout/HalfCircleOrganizationChart"/>
    <dgm:cxn modelId="{38C8A290-2810-9446-A107-BFBA69B2E2DF}" type="presParOf" srcId="{8F2EC7E4-1D1D-2D43-A575-484512C2371C}" destId="{9A48196C-2A83-6349-BAC5-0D15C5AF1E28}" srcOrd="0" destOrd="0" presId="urn:microsoft.com/office/officeart/2008/layout/HalfCircleOrganizationChart"/>
    <dgm:cxn modelId="{732B43A6-1858-D744-807C-BB5340C6A0F5}" type="presParOf" srcId="{9A48196C-2A83-6349-BAC5-0D15C5AF1E28}" destId="{2115402C-9308-3A45-BDCA-7FB3B68455C3}" srcOrd="0" destOrd="0" presId="urn:microsoft.com/office/officeart/2008/layout/HalfCircleOrganizationChart"/>
    <dgm:cxn modelId="{FAB42D98-7D10-C64E-8C7B-E6A505ADE9C8}" type="presParOf" srcId="{9A48196C-2A83-6349-BAC5-0D15C5AF1E28}" destId="{0097EC03-2148-C245-B3F1-95907F012568}" srcOrd="1" destOrd="0" presId="urn:microsoft.com/office/officeart/2008/layout/HalfCircleOrganizationChart"/>
    <dgm:cxn modelId="{A557ADBD-4924-354B-8231-C3978B08A539}" type="presParOf" srcId="{9A48196C-2A83-6349-BAC5-0D15C5AF1E28}" destId="{D76EA388-86F4-2244-87F5-33F707DAC93E}" srcOrd="2" destOrd="0" presId="urn:microsoft.com/office/officeart/2008/layout/HalfCircleOrganizationChart"/>
    <dgm:cxn modelId="{FF0A2D4E-53C3-5640-9217-119C59DE5B7F}" type="presParOf" srcId="{9A48196C-2A83-6349-BAC5-0D15C5AF1E28}" destId="{349E1117-3814-FA4C-8CAF-84C633AE93D2}" srcOrd="3" destOrd="0" presId="urn:microsoft.com/office/officeart/2008/layout/HalfCircleOrganizationChart"/>
    <dgm:cxn modelId="{DEDAD698-DFA9-6247-9C18-C720795A2897}" type="presParOf" srcId="{8F2EC7E4-1D1D-2D43-A575-484512C2371C}" destId="{C1193370-EF7D-274D-9370-97A3F76132FB}" srcOrd="1" destOrd="0" presId="urn:microsoft.com/office/officeart/2008/layout/HalfCircleOrganizationChart"/>
    <dgm:cxn modelId="{4076D23C-FBD5-AB4E-9D4D-77B5CCD6C4ED}" type="presParOf" srcId="{C1193370-EF7D-274D-9370-97A3F76132FB}" destId="{B8C21B6A-7A3A-4B4B-A4B6-1EDB5DD5D627}" srcOrd="0" destOrd="0" presId="urn:microsoft.com/office/officeart/2008/layout/HalfCircleOrganizationChart"/>
    <dgm:cxn modelId="{C7A906BA-87BB-624A-92A9-8C80E53A5DD3}" type="presParOf" srcId="{C1193370-EF7D-274D-9370-97A3F76132FB}" destId="{9E19AD88-4067-4B47-B338-EE59E90AE7F4}" srcOrd="1" destOrd="0" presId="urn:microsoft.com/office/officeart/2008/layout/HalfCircleOrganizationChart"/>
    <dgm:cxn modelId="{7918DC3C-5950-AF45-BBF7-64C75CAF624D}" type="presParOf" srcId="{9E19AD88-4067-4B47-B338-EE59E90AE7F4}" destId="{BD4F2727-A9D8-EF44-BA94-444404845F78}" srcOrd="0" destOrd="0" presId="urn:microsoft.com/office/officeart/2008/layout/HalfCircleOrganizationChart"/>
    <dgm:cxn modelId="{308441A0-9379-7046-9A69-3EE9DCC10247}" type="presParOf" srcId="{BD4F2727-A9D8-EF44-BA94-444404845F78}" destId="{5F821F3B-C168-5243-940D-D2F9A1D64AEC}" srcOrd="0" destOrd="0" presId="urn:microsoft.com/office/officeart/2008/layout/HalfCircleOrganizationChart"/>
    <dgm:cxn modelId="{CAD179EF-08A6-EB4D-B384-8C05AEE49718}" type="presParOf" srcId="{BD4F2727-A9D8-EF44-BA94-444404845F78}" destId="{3AA8EFD0-302A-6140-BA01-5DAB5C431F16}" srcOrd="1" destOrd="0" presId="urn:microsoft.com/office/officeart/2008/layout/HalfCircleOrganizationChart"/>
    <dgm:cxn modelId="{5F946480-4308-B041-BE81-7CE28B61D855}" type="presParOf" srcId="{BD4F2727-A9D8-EF44-BA94-444404845F78}" destId="{177B072E-E00E-034D-A31A-89FA38F487D7}" srcOrd="2" destOrd="0" presId="urn:microsoft.com/office/officeart/2008/layout/HalfCircleOrganizationChart"/>
    <dgm:cxn modelId="{E49192CC-008D-DF40-87BE-474B65279752}" type="presParOf" srcId="{BD4F2727-A9D8-EF44-BA94-444404845F78}" destId="{6181FAF2-E447-7C4D-BCDB-74A5EB737E45}" srcOrd="3" destOrd="0" presId="urn:microsoft.com/office/officeart/2008/layout/HalfCircleOrganizationChart"/>
    <dgm:cxn modelId="{AA6D6B15-663D-D748-BBEB-AC5E8849826F}" type="presParOf" srcId="{9E19AD88-4067-4B47-B338-EE59E90AE7F4}" destId="{72347F59-F054-7540-9025-E3CAF1C43C33}" srcOrd="1" destOrd="0" presId="urn:microsoft.com/office/officeart/2008/layout/HalfCircleOrganizationChart"/>
    <dgm:cxn modelId="{5754BA5F-7EE9-7646-9477-8FF3BF6614DC}" type="presParOf" srcId="{9E19AD88-4067-4B47-B338-EE59E90AE7F4}" destId="{5F072936-8238-F941-82F8-84B2A2880FF6}" srcOrd="2" destOrd="0" presId="urn:microsoft.com/office/officeart/2008/layout/HalfCircleOrganizationChart"/>
    <dgm:cxn modelId="{70206ACD-20A3-4845-A673-901F6A8129DB}" type="presParOf" srcId="{C1193370-EF7D-274D-9370-97A3F76132FB}" destId="{317799DF-3C88-DC4D-B363-9670D81BE0FB}" srcOrd="2" destOrd="0" presId="urn:microsoft.com/office/officeart/2008/layout/HalfCircleOrganizationChart"/>
    <dgm:cxn modelId="{41AD1344-1375-4C4B-9DE5-ACC1AA29CD3A}" type="presParOf" srcId="{C1193370-EF7D-274D-9370-97A3F76132FB}" destId="{3AB004EC-8EC3-E44A-93CD-F10C8E4D666A}" srcOrd="3" destOrd="0" presId="urn:microsoft.com/office/officeart/2008/layout/HalfCircleOrganizationChart"/>
    <dgm:cxn modelId="{5F210D86-FCBE-F545-8836-78E4BCD7C7C2}" type="presParOf" srcId="{3AB004EC-8EC3-E44A-93CD-F10C8E4D666A}" destId="{58E31870-811D-C84D-BD0E-7A0562E4794A}" srcOrd="0" destOrd="0" presId="urn:microsoft.com/office/officeart/2008/layout/HalfCircleOrganizationChart"/>
    <dgm:cxn modelId="{83153882-FD77-4942-BCD9-BD5AAFFA24C8}" type="presParOf" srcId="{58E31870-811D-C84D-BD0E-7A0562E4794A}" destId="{FAC3C64C-580D-0D44-9896-A228C9ECCD0D}" srcOrd="0" destOrd="0" presId="urn:microsoft.com/office/officeart/2008/layout/HalfCircleOrganizationChart"/>
    <dgm:cxn modelId="{3364CC4B-FA6C-3840-A8CE-65A198081879}" type="presParOf" srcId="{58E31870-811D-C84D-BD0E-7A0562E4794A}" destId="{C329B4F5-A104-4642-99DC-E1981A45C080}" srcOrd="1" destOrd="0" presId="urn:microsoft.com/office/officeart/2008/layout/HalfCircleOrganizationChart"/>
    <dgm:cxn modelId="{C9F3C0A2-0FBE-9A40-B2AD-A77401912CEA}" type="presParOf" srcId="{58E31870-811D-C84D-BD0E-7A0562E4794A}" destId="{2128E66D-804B-8547-A044-27BDB25DBE36}" srcOrd="2" destOrd="0" presId="urn:microsoft.com/office/officeart/2008/layout/HalfCircleOrganizationChart"/>
    <dgm:cxn modelId="{2E908516-130C-7448-A66C-94A2806D723C}" type="presParOf" srcId="{58E31870-811D-C84D-BD0E-7A0562E4794A}" destId="{330DAAB1-25A2-4148-9EBF-5088689F0286}" srcOrd="3" destOrd="0" presId="urn:microsoft.com/office/officeart/2008/layout/HalfCircleOrganizationChart"/>
    <dgm:cxn modelId="{C7CF857C-09A5-1441-B9D6-993C722C4857}" type="presParOf" srcId="{3AB004EC-8EC3-E44A-93CD-F10C8E4D666A}" destId="{BF4DFE11-E641-7E46-8D3A-69695E470CE0}" srcOrd="1" destOrd="0" presId="urn:microsoft.com/office/officeart/2008/layout/HalfCircleOrganizationChart"/>
    <dgm:cxn modelId="{A735397A-2828-6742-8901-0EBA7D260E2F}" type="presParOf" srcId="{3AB004EC-8EC3-E44A-93CD-F10C8E4D666A}" destId="{4487860D-100F-1040-883F-53F599F64D2D}" srcOrd="2" destOrd="0" presId="urn:microsoft.com/office/officeart/2008/layout/HalfCircleOrganizationChart"/>
    <dgm:cxn modelId="{3F42742E-8920-384B-92C2-D145A38139D9}" type="presParOf" srcId="{8F2EC7E4-1D1D-2D43-A575-484512C2371C}" destId="{16AE7F17-35B5-D34F-B4FE-0934707D4151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6580E0-0076-8E46-A1B1-9A45F1E52491}">
      <dsp:nvSpPr>
        <dsp:cNvPr id="0" name=""/>
        <dsp:cNvSpPr/>
      </dsp:nvSpPr>
      <dsp:spPr>
        <a:xfrm>
          <a:off x="2066123" y="1923518"/>
          <a:ext cx="347914" cy="16573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3957" y="0"/>
              </a:lnTo>
              <a:lnTo>
                <a:pt x="173957" y="1657367"/>
              </a:lnTo>
              <a:lnTo>
                <a:pt x="347914" y="165736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197743" y="2709865"/>
        <a:ext cx="84674" cy="84674"/>
      </dsp:txXfrm>
    </dsp:sp>
    <dsp:sp modelId="{DD97D72A-4D25-3A4D-AEBA-07D6F70A4F8B}">
      <dsp:nvSpPr>
        <dsp:cNvPr id="0" name=""/>
        <dsp:cNvSpPr/>
      </dsp:nvSpPr>
      <dsp:spPr>
        <a:xfrm>
          <a:off x="2066123" y="1923518"/>
          <a:ext cx="347914" cy="994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3957" y="0"/>
              </a:lnTo>
              <a:lnTo>
                <a:pt x="173957" y="994420"/>
              </a:lnTo>
              <a:lnTo>
                <a:pt x="347914" y="9944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13742" y="2394390"/>
        <a:ext cx="52676" cy="52676"/>
      </dsp:txXfrm>
    </dsp:sp>
    <dsp:sp modelId="{70BD51C2-1A7B-4F44-96A1-4FA6F6579DA0}">
      <dsp:nvSpPr>
        <dsp:cNvPr id="0" name=""/>
        <dsp:cNvSpPr/>
      </dsp:nvSpPr>
      <dsp:spPr>
        <a:xfrm>
          <a:off x="2066123" y="1923518"/>
          <a:ext cx="347914" cy="331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3957" y="0"/>
              </a:lnTo>
              <a:lnTo>
                <a:pt x="173957" y="331473"/>
              </a:lnTo>
              <a:lnTo>
                <a:pt x="347914" y="33147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28066" y="2077241"/>
        <a:ext cx="24027" cy="24027"/>
      </dsp:txXfrm>
    </dsp:sp>
    <dsp:sp modelId="{8E807977-0D56-1946-A0CF-E140D9AD9DE7}">
      <dsp:nvSpPr>
        <dsp:cNvPr id="0" name=""/>
        <dsp:cNvSpPr/>
      </dsp:nvSpPr>
      <dsp:spPr>
        <a:xfrm>
          <a:off x="2066123" y="1592044"/>
          <a:ext cx="347914" cy="331473"/>
        </a:xfrm>
        <a:custGeom>
          <a:avLst/>
          <a:gdLst/>
          <a:ahLst/>
          <a:cxnLst/>
          <a:rect l="0" t="0" r="0" b="0"/>
          <a:pathLst>
            <a:path>
              <a:moveTo>
                <a:pt x="0" y="331473"/>
              </a:moveTo>
              <a:lnTo>
                <a:pt x="173957" y="331473"/>
              </a:lnTo>
              <a:lnTo>
                <a:pt x="173957" y="0"/>
              </a:lnTo>
              <a:lnTo>
                <a:pt x="347914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28066" y="1745768"/>
        <a:ext cx="24027" cy="24027"/>
      </dsp:txXfrm>
    </dsp:sp>
    <dsp:sp modelId="{49A527FB-D58C-3947-8F15-DA9B373B010F}">
      <dsp:nvSpPr>
        <dsp:cNvPr id="0" name=""/>
        <dsp:cNvSpPr/>
      </dsp:nvSpPr>
      <dsp:spPr>
        <a:xfrm>
          <a:off x="4153610" y="929097"/>
          <a:ext cx="347914" cy="331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3957" y="0"/>
              </a:lnTo>
              <a:lnTo>
                <a:pt x="173957" y="331473"/>
              </a:lnTo>
              <a:lnTo>
                <a:pt x="347914" y="33147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15554" y="1082821"/>
        <a:ext cx="24027" cy="24027"/>
      </dsp:txXfrm>
    </dsp:sp>
    <dsp:sp modelId="{4D84601B-3E68-B54E-BFCD-37A091ACB420}">
      <dsp:nvSpPr>
        <dsp:cNvPr id="0" name=""/>
        <dsp:cNvSpPr/>
      </dsp:nvSpPr>
      <dsp:spPr>
        <a:xfrm>
          <a:off x="4153610" y="597624"/>
          <a:ext cx="347914" cy="331473"/>
        </a:xfrm>
        <a:custGeom>
          <a:avLst/>
          <a:gdLst/>
          <a:ahLst/>
          <a:cxnLst/>
          <a:rect l="0" t="0" r="0" b="0"/>
          <a:pathLst>
            <a:path>
              <a:moveTo>
                <a:pt x="0" y="331473"/>
              </a:moveTo>
              <a:lnTo>
                <a:pt x="173957" y="331473"/>
              </a:lnTo>
              <a:lnTo>
                <a:pt x="173957" y="0"/>
              </a:lnTo>
              <a:lnTo>
                <a:pt x="347914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15554" y="751347"/>
        <a:ext cx="24027" cy="24027"/>
      </dsp:txXfrm>
    </dsp:sp>
    <dsp:sp modelId="{6B6FB48D-9955-A345-9E38-44CFC334A914}">
      <dsp:nvSpPr>
        <dsp:cNvPr id="0" name=""/>
        <dsp:cNvSpPr/>
      </dsp:nvSpPr>
      <dsp:spPr>
        <a:xfrm>
          <a:off x="2066123" y="929097"/>
          <a:ext cx="347914" cy="994420"/>
        </a:xfrm>
        <a:custGeom>
          <a:avLst/>
          <a:gdLst/>
          <a:ahLst/>
          <a:cxnLst/>
          <a:rect l="0" t="0" r="0" b="0"/>
          <a:pathLst>
            <a:path>
              <a:moveTo>
                <a:pt x="0" y="994420"/>
              </a:moveTo>
              <a:lnTo>
                <a:pt x="173957" y="994420"/>
              </a:lnTo>
              <a:lnTo>
                <a:pt x="173957" y="0"/>
              </a:lnTo>
              <a:lnTo>
                <a:pt x="347914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13742" y="1399970"/>
        <a:ext cx="52676" cy="52676"/>
      </dsp:txXfrm>
    </dsp:sp>
    <dsp:sp modelId="{FC14822D-82FA-7C43-A7A7-30B631DA99A8}">
      <dsp:nvSpPr>
        <dsp:cNvPr id="0" name=""/>
        <dsp:cNvSpPr/>
      </dsp:nvSpPr>
      <dsp:spPr>
        <a:xfrm>
          <a:off x="2066123" y="266150"/>
          <a:ext cx="347914" cy="1657367"/>
        </a:xfrm>
        <a:custGeom>
          <a:avLst/>
          <a:gdLst/>
          <a:ahLst/>
          <a:cxnLst/>
          <a:rect l="0" t="0" r="0" b="0"/>
          <a:pathLst>
            <a:path>
              <a:moveTo>
                <a:pt x="0" y="1657367"/>
              </a:moveTo>
              <a:lnTo>
                <a:pt x="173957" y="1657367"/>
              </a:lnTo>
              <a:lnTo>
                <a:pt x="173957" y="0"/>
              </a:lnTo>
              <a:lnTo>
                <a:pt x="347914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197743" y="1052497"/>
        <a:ext cx="84674" cy="84674"/>
      </dsp:txXfrm>
    </dsp:sp>
    <dsp:sp modelId="{95432B5A-0FC1-0D40-B225-3A9B5D19ADA9}">
      <dsp:nvSpPr>
        <dsp:cNvPr id="0" name=""/>
        <dsp:cNvSpPr/>
      </dsp:nvSpPr>
      <dsp:spPr>
        <a:xfrm rot="16200000">
          <a:off x="405266" y="1658339"/>
          <a:ext cx="2791355" cy="53035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dFace</a:t>
          </a:r>
          <a:endParaRPr lang="en-US" sz="3400" kern="1200" dirty="0"/>
        </a:p>
      </dsp:txBody>
      <dsp:txXfrm>
        <a:off x="405266" y="1658339"/>
        <a:ext cx="2791355" cy="530357"/>
      </dsp:txXfrm>
    </dsp:sp>
    <dsp:sp modelId="{BACBBA74-98DD-C34A-B9CC-3D29728A132F}">
      <dsp:nvSpPr>
        <dsp:cNvPr id="0" name=""/>
        <dsp:cNvSpPr/>
      </dsp:nvSpPr>
      <dsp:spPr>
        <a:xfrm>
          <a:off x="2414037" y="972"/>
          <a:ext cx="1739573" cy="53035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bower_components</a:t>
          </a:r>
          <a:endParaRPr lang="en-US" sz="1600" kern="1200" dirty="0"/>
        </a:p>
      </dsp:txBody>
      <dsp:txXfrm>
        <a:off x="2414037" y="972"/>
        <a:ext cx="1739573" cy="530357"/>
      </dsp:txXfrm>
    </dsp:sp>
    <dsp:sp modelId="{36D57D97-C46C-9F4A-B2CF-AB6E265C5B07}">
      <dsp:nvSpPr>
        <dsp:cNvPr id="0" name=""/>
        <dsp:cNvSpPr/>
      </dsp:nvSpPr>
      <dsp:spPr>
        <a:xfrm>
          <a:off x="2414037" y="663919"/>
          <a:ext cx="1739573" cy="53035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elements</a:t>
          </a:r>
          <a:endParaRPr lang="en-US" sz="1600" kern="1200" dirty="0"/>
        </a:p>
      </dsp:txBody>
      <dsp:txXfrm>
        <a:off x="2414037" y="663919"/>
        <a:ext cx="1739573" cy="530357"/>
      </dsp:txXfrm>
    </dsp:sp>
    <dsp:sp modelId="{4FB94742-6A68-B845-AC58-4668EE893799}">
      <dsp:nvSpPr>
        <dsp:cNvPr id="0" name=""/>
        <dsp:cNvSpPr/>
      </dsp:nvSpPr>
      <dsp:spPr>
        <a:xfrm>
          <a:off x="4501525" y="332445"/>
          <a:ext cx="1739573" cy="53035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routing.html</a:t>
          </a:r>
          <a:endParaRPr lang="en-US" sz="1600" kern="1200" dirty="0"/>
        </a:p>
      </dsp:txBody>
      <dsp:txXfrm>
        <a:off x="4501525" y="332445"/>
        <a:ext cx="1739573" cy="530357"/>
      </dsp:txXfrm>
    </dsp:sp>
    <dsp:sp modelId="{807A7CC7-D034-A14A-B1EF-F4BA61D1D24D}">
      <dsp:nvSpPr>
        <dsp:cNvPr id="0" name=""/>
        <dsp:cNvSpPr/>
      </dsp:nvSpPr>
      <dsp:spPr>
        <a:xfrm>
          <a:off x="4501525" y="995392"/>
          <a:ext cx="1739573" cy="53035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1600" kern="1200" dirty="0" smtClean="0"/>
            <a:t>… </a:t>
          </a:r>
          <a:r>
            <a:rPr lang="en-US" sz="1600" kern="1200" dirty="0" smtClean="0"/>
            <a:t>others stuff</a:t>
          </a:r>
          <a:endParaRPr lang="en-US" sz="1600" kern="1200" dirty="0"/>
        </a:p>
      </dsp:txBody>
      <dsp:txXfrm>
        <a:off x="4501525" y="995392"/>
        <a:ext cx="1739573" cy="530357"/>
      </dsp:txXfrm>
    </dsp:sp>
    <dsp:sp modelId="{1FA883F2-EE79-E445-BCC7-A114763161FC}">
      <dsp:nvSpPr>
        <dsp:cNvPr id="0" name=""/>
        <dsp:cNvSpPr/>
      </dsp:nvSpPr>
      <dsp:spPr>
        <a:xfrm>
          <a:off x="2414037" y="1326866"/>
          <a:ext cx="1739573" cy="53035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scripts</a:t>
          </a:r>
          <a:endParaRPr lang="en-US" sz="1600" kern="1200" dirty="0"/>
        </a:p>
      </dsp:txBody>
      <dsp:txXfrm>
        <a:off x="2414037" y="1326866"/>
        <a:ext cx="1739573" cy="530357"/>
      </dsp:txXfrm>
    </dsp:sp>
    <dsp:sp modelId="{A979BACE-6375-5D49-9E44-676610425B25}">
      <dsp:nvSpPr>
        <dsp:cNvPr id="0" name=""/>
        <dsp:cNvSpPr/>
      </dsp:nvSpPr>
      <dsp:spPr>
        <a:xfrm>
          <a:off x="2414037" y="1989813"/>
          <a:ext cx="1739573" cy="53035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styles</a:t>
          </a:r>
          <a:endParaRPr lang="en-US" sz="1600" kern="1200" dirty="0"/>
        </a:p>
      </dsp:txBody>
      <dsp:txXfrm>
        <a:off x="2414037" y="1989813"/>
        <a:ext cx="1739573" cy="530357"/>
      </dsp:txXfrm>
    </dsp:sp>
    <dsp:sp modelId="{27C560B1-AFD5-4C46-ABFB-D1437DD20737}">
      <dsp:nvSpPr>
        <dsp:cNvPr id="0" name=""/>
        <dsp:cNvSpPr/>
      </dsp:nvSpPr>
      <dsp:spPr>
        <a:xfrm>
          <a:off x="2414037" y="2652760"/>
          <a:ext cx="1739573" cy="53035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bower.json</a:t>
          </a:r>
          <a:endParaRPr lang="en-US" sz="1600" kern="1200" dirty="0"/>
        </a:p>
      </dsp:txBody>
      <dsp:txXfrm>
        <a:off x="2414037" y="2652760"/>
        <a:ext cx="1739573" cy="530357"/>
      </dsp:txXfrm>
    </dsp:sp>
    <dsp:sp modelId="{4BBFC835-0958-F24C-909B-A80EDF7FF276}">
      <dsp:nvSpPr>
        <dsp:cNvPr id="0" name=""/>
        <dsp:cNvSpPr/>
      </dsp:nvSpPr>
      <dsp:spPr>
        <a:xfrm>
          <a:off x="2414037" y="3315707"/>
          <a:ext cx="1739573" cy="53035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index.html</a:t>
          </a:r>
          <a:endParaRPr lang="en-US" sz="1600" kern="1200" dirty="0"/>
        </a:p>
      </dsp:txBody>
      <dsp:txXfrm>
        <a:off x="2414037" y="3315707"/>
        <a:ext cx="1739573" cy="5303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7799DF-3C88-DC4D-B363-9670D81BE0FB}">
      <dsp:nvSpPr>
        <dsp:cNvPr id="0" name=""/>
        <dsp:cNvSpPr/>
      </dsp:nvSpPr>
      <dsp:spPr>
        <a:xfrm>
          <a:off x="1895871" y="1491896"/>
          <a:ext cx="1037510" cy="3601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063"/>
              </a:lnTo>
              <a:lnTo>
                <a:pt x="1037510" y="180063"/>
              </a:lnTo>
              <a:lnTo>
                <a:pt x="1037510" y="3601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C21B6A-7A3A-4B4B-A4B6-1EDB5DD5D627}">
      <dsp:nvSpPr>
        <dsp:cNvPr id="0" name=""/>
        <dsp:cNvSpPr/>
      </dsp:nvSpPr>
      <dsp:spPr>
        <a:xfrm>
          <a:off x="858361" y="1491896"/>
          <a:ext cx="1037510" cy="360127"/>
        </a:xfrm>
        <a:custGeom>
          <a:avLst/>
          <a:gdLst/>
          <a:ahLst/>
          <a:cxnLst/>
          <a:rect l="0" t="0" r="0" b="0"/>
          <a:pathLst>
            <a:path>
              <a:moveTo>
                <a:pt x="1037510" y="0"/>
              </a:moveTo>
              <a:lnTo>
                <a:pt x="1037510" y="180063"/>
              </a:lnTo>
              <a:lnTo>
                <a:pt x="0" y="180063"/>
              </a:lnTo>
              <a:lnTo>
                <a:pt x="0" y="3601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97EC03-2148-C245-B3F1-95907F012568}">
      <dsp:nvSpPr>
        <dsp:cNvPr id="0" name=""/>
        <dsp:cNvSpPr/>
      </dsp:nvSpPr>
      <dsp:spPr>
        <a:xfrm>
          <a:off x="1467148" y="634449"/>
          <a:ext cx="857446" cy="857446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EA388-86F4-2244-87F5-33F707DAC93E}">
      <dsp:nvSpPr>
        <dsp:cNvPr id="0" name=""/>
        <dsp:cNvSpPr/>
      </dsp:nvSpPr>
      <dsp:spPr>
        <a:xfrm>
          <a:off x="1467148" y="634449"/>
          <a:ext cx="857446" cy="857446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15402C-9308-3A45-BDCA-7FB3B68455C3}">
      <dsp:nvSpPr>
        <dsp:cNvPr id="0" name=""/>
        <dsp:cNvSpPr/>
      </dsp:nvSpPr>
      <dsp:spPr>
        <a:xfrm>
          <a:off x="1038425" y="788789"/>
          <a:ext cx="1714893" cy="548766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d</a:t>
          </a:r>
          <a:r>
            <a:rPr lang="en-US" sz="1800" b="1" kern="1200" dirty="0" smtClean="0">
              <a:solidFill>
                <a:schemeClr val="tx1"/>
              </a:solidFill>
            </a:rPr>
            <a:t>Face </a:t>
          </a:r>
          <a:r>
            <a:rPr lang="en-US" sz="1800" kern="1200" dirty="0" smtClean="0"/>
            <a:t>deployment</a:t>
          </a:r>
          <a:endParaRPr lang="en-US" sz="1800" kern="1200" dirty="0"/>
        </a:p>
      </dsp:txBody>
      <dsp:txXfrm>
        <a:off x="1038425" y="788789"/>
        <a:ext cx="1714893" cy="548766"/>
      </dsp:txXfrm>
    </dsp:sp>
    <dsp:sp modelId="{3AA8EFD0-302A-6140-BA01-5DAB5C431F16}">
      <dsp:nvSpPr>
        <dsp:cNvPr id="0" name=""/>
        <dsp:cNvSpPr/>
      </dsp:nvSpPr>
      <dsp:spPr>
        <a:xfrm>
          <a:off x="429637" y="1852023"/>
          <a:ext cx="857446" cy="857446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7B072E-E00E-034D-A31A-89FA38F487D7}">
      <dsp:nvSpPr>
        <dsp:cNvPr id="0" name=""/>
        <dsp:cNvSpPr/>
      </dsp:nvSpPr>
      <dsp:spPr>
        <a:xfrm>
          <a:off x="429637" y="1852023"/>
          <a:ext cx="857446" cy="857446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821F3B-C168-5243-940D-D2F9A1D64AEC}">
      <dsp:nvSpPr>
        <dsp:cNvPr id="0" name=""/>
        <dsp:cNvSpPr/>
      </dsp:nvSpPr>
      <dsp:spPr>
        <a:xfrm>
          <a:off x="914" y="2006364"/>
          <a:ext cx="1714893" cy="548766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standalone</a:t>
          </a:r>
          <a:endParaRPr lang="en-US" sz="1800" kern="1200" dirty="0"/>
        </a:p>
      </dsp:txBody>
      <dsp:txXfrm>
        <a:off x="914" y="2006364"/>
        <a:ext cx="1714893" cy="548766"/>
      </dsp:txXfrm>
    </dsp:sp>
    <dsp:sp modelId="{C329B4F5-A104-4642-99DC-E1981A45C080}">
      <dsp:nvSpPr>
        <dsp:cNvPr id="0" name=""/>
        <dsp:cNvSpPr/>
      </dsp:nvSpPr>
      <dsp:spPr>
        <a:xfrm>
          <a:off x="2504659" y="1852023"/>
          <a:ext cx="857446" cy="857446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28E66D-804B-8547-A044-27BDB25DBE36}">
      <dsp:nvSpPr>
        <dsp:cNvPr id="0" name=""/>
        <dsp:cNvSpPr/>
      </dsp:nvSpPr>
      <dsp:spPr>
        <a:xfrm>
          <a:off x="2504659" y="1852023"/>
          <a:ext cx="857446" cy="857446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C3C64C-580D-0D44-9896-A228C9ECCD0D}">
      <dsp:nvSpPr>
        <dsp:cNvPr id="0" name=""/>
        <dsp:cNvSpPr/>
      </dsp:nvSpPr>
      <dsp:spPr>
        <a:xfrm>
          <a:off x="2075935" y="2006364"/>
          <a:ext cx="1714893" cy="548766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integrated</a:t>
          </a:r>
          <a:endParaRPr lang="en-US" sz="1800" kern="1200" dirty="0"/>
        </a:p>
      </dsp:txBody>
      <dsp:txXfrm>
        <a:off x="2075935" y="2006364"/>
        <a:ext cx="1714893" cy="5487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96B07-3E01-4641-8789-27DEB715A91A}" type="datetimeFigureOut">
              <a:rPr lang="en-US" smtClean="0"/>
              <a:t>11/04/16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9465B-DEA2-254C-88A7-440944E06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720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881F53-091E-EF46-A39F-CBE9CC847783}" type="datetimeFigureOut">
              <a:rPr lang="en-US" smtClean="0"/>
              <a:t>11/04/16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7745B0-2311-E548-981E-0EE92189B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224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745B0-2311-E548-981E-0EE92189B5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476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tif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685800" y="2274887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2800" b="1" baseline="0">
                <a:latin typeface="AppleGothic"/>
                <a:ea typeface="AppleGothic"/>
                <a:cs typeface="AppleGothic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ple Chancery"/>
              <a:ea typeface="AppleGothic"/>
              <a:cs typeface="Apple Chancery"/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105946" y="3804443"/>
            <a:ext cx="3657600" cy="1927225"/>
          </a:xfrm>
          <a:prstGeom prst="rect">
            <a:avLst/>
          </a:prstGeom>
        </p:spPr>
        <p:txBody>
          <a:bodyPr/>
          <a:lstStyle>
            <a:lvl1pPr>
              <a:defRPr sz="2800" b="0" baseline="0">
                <a:latin typeface="AppleMyungjo"/>
                <a:ea typeface="AppleMyungjo"/>
                <a:cs typeface="AppleMyungjo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ppleMyungjo"/>
                <a:ea typeface="AppleMyungjo"/>
                <a:cs typeface="AppleMyungjo"/>
              </a:rPr>
              <a:t>Olufemi S. Adeyemi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ppleMyungjo"/>
                <a:ea typeface="AppleMyungjo"/>
                <a:cs typeface="AppleMyungjo"/>
              </a:rPr>
              <a:t>Marina Sahakyan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AppleMyungjo"/>
              <a:ea typeface="AppleMyungjo"/>
              <a:cs typeface="AppleMyungjo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ppleMyungjo"/>
                <a:ea typeface="AppleMyungjo"/>
                <a:cs typeface="AppleMyungjo"/>
              </a:rPr>
              <a:t>On behalf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ppleMyungjo"/>
                <a:ea typeface="AppleMyungjo"/>
                <a:cs typeface="AppleMyungjo"/>
              </a:rPr>
              <a:t>of the project team</a:t>
            </a:r>
          </a:p>
        </p:txBody>
      </p:sp>
      <p:pic>
        <p:nvPicPr>
          <p:cNvPr id="9" name="Picture 8" descr="logo-hgf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1400" y="5839212"/>
            <a:ext cx="1096173" cy="485388"/>
          </a:xfrm>
          <a:prstGeom prst="rect">
            <a:avLst/>
          </a:prstGeom>
        </p:spPr>
      </p:pic>
      <p:pic>
        <p:nvPicPr>
          <p:cNvPr id="10" name="Picture 9" descr="logo-desy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43200" y="5816600"/>
            <a:ext cx="508000" cy="508000"/>
          </a:xfrm>
          <a:prstGeom prst="rect">
            <a:avLst/>
          </a:prstGeom>
        </p:spPr>
      </p:pic>
      <p:pic>
        <p:nvPicPr>
          <p:cNvPr id="12" name="Picture 11" descr="logo-ndgf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2050" y="5791200"/>
            <a:ext cx="1200150" cy="583648"/>
          </a:xfrm>
          <a:prstGeom prst="rect">
            <a:avLst/>
          </a:prstGeom>
        </p:spPr>
      </p:pic>
      <p:pic>
        <p:nvPicPr>
          <p:cNvPr id="13" name="Picture 12" descr="fermi-logo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65100" y="5791200"/>
            <a:ext cx="520700" cy="520700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 userDrawn="1"/>
        </p:nvSpPr>
        <p:spPr>
          <a:xfrm>
            <a:off x="1259632" y="1709688"/>
            <a:ext cx="5904656" cy="135927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2800" b="0" baseline="0">
                <a:latin typeface="AppleMyungjo"/>
                <a:ea typeface="AppleMyungjo"/>
                <a:cs typeface="AppleMyungjo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 New Roman"/>
                <a:ea typeface="AppleMyungjo"/>
                <a:cs typeface="Times New Roman"/>
              </a:rPr>
              <a:t>meet the new guys: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Comic Sans MS"/>
                <a:ea typeface="AppleMyungjo"/>
                <a:cs typeface="Comic Sans MS"/>
              </a:rPr>
              <a:t>d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AppleMyungjo"/>
                <a:cs typeface="Comic Sans MS"/>
              </a:rPr>
              <a:t>Rest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omic Sans MS"/>
                <a:ea typeface="AppleMyungjo"/>
                <a:cs typeface="Comic Sans MS"/>
              </a:rPr>
              <a:t> &amp;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omic Sans MS"/>
                <a:ea typeface="AppleMyungjo"/>
                <a:cs typeface="Comic Sans MS"/>
              </a:rPr>
              <a:t>d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omic Sans MS"/>
                <a:ea typeface="AppleMyungjo"/>
                <a:cs typeface="Comic Sans MS"/>
              </a:rPr>
              <a:t>Face</a:t>
            </a:r>
          </a:p>
        </p:txBody>
      </p:sp>
      <p:pic>
        <p:nvPicPr>
          <p:cNvPr id="15" name="Picture 14" descr="BMBF_Logo_EN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21717" y="5609673"/>
            <a:ext cx="1560083" cy="844280"/>
          </a:xfrm>
          <a:prstGeom prst="rect">
            <a:avLst/>
          </a:prstGeom>
        </p:spPr>
      </p:pic>
      <p:pic>
        <p:nvPicPr>
          <p:cNvPr id="14" name="Picture 13" descr="LSDMA-LOGO.tiff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046483" y="5660473"/>
            <a:ext cx="1703409" cy="664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40A61E-C4D5-B74B-8B78-6F709DA55439}" type="datetimeFigureOut">
              <a:rPr lang="en-US" smtClean="0"/>
              <a:pPr/>
              <a:t>11/04/16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6356350"/>
            <a:ext cx="4343400" cy="365125"/>
          </a:xfrm>
          <a:prstGeom prst="rect">
            <a:avLst/>
          </a:prstGeom>
        </p:spPr>
        <p:txBody>
          <a:bodyPr/>
          <a:lstStyle/>
          <a:p>
            <a:fld id="{468A2F9F-6F0A-E74C-9777-5D925AA92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40A61E-C4D5-B74B-8B78-6F709DA55439}" type="datetimeFigureOut">
              <a:rPr lang="en-US" smtClean="0"/>
              <a:pPr/>
              <a:t>11/04/16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6356350"/>
            <a:ext cx="4343400" cy="365125"/>
          </a:xfrm>
          <a:prstGeom prst="rect">
            <a:avLst/>
          </a:prstGeom>
        </p:spPr>
        <p:txBody>
          <a:bodyPr/>
          <a:lstStyle/>
          <a:p>
            <a:fld id="{468A2F9F-6F0A-E74C-9777-5D925AA92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-10668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 sz="3200">
                <a:solidFill>
                  <a:srgbClr val="77933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81000" y="1524000"/>
            <a:ext cx="6400800" cy="9144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40A61E-C4D5-B74B-8B78-6F709DA55439}" type="datetimeFigureOut">
              <a:rPr lang="en-US" smtClean="0"/>
              <a:pPr/>
              <a:t>11/04/16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43400" y="6356350"/>
            <a:ext cx="4343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40A61E-C4D5-B74B-8B78-6F709DA55439}" type="datetimeFigureOut">
              <a:rPr lang="en-US" smtClean="0"/>
              <a:pPr/>
              <a:t>11/04/16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6356350"/>
            <a:ext cx="4343400" cy="365125"/>
          </a:xfrm>
          <a:prstGeom prst="rect">
            <a:avLst/>
          </a:prstGeom>
        </p:spPr>
        <p:txBody>
          <a:bodyPr/>
          <a:lstStyle/>
          <a:p>
            <a:fld id="{468A2F9F-6F0A-E74C-9777-5D925AA92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40A61E-C4D5-B74B-8B78-6F709DA55439}" type="datetimeFigureOut">
              <a:rPr lang="en-US" smtClean="0"/>
              <a:pPr/>
              <a:t>11/04/16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6356350"/>
            <a:ext cx="4343400" cy="365125"/>
          </a:xfrm>
          <a:prstGeom prst="rect">
            <a:avLst/>
          </a:prstGeom>
        </p:spPr>
        <p:txBody>
          <a:bodyPr/>
          <a:lstStyle/>
          <a:p>
            <a:fld id="{468A2F9F-6F0A-E74C-9777-5D925AA929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40A61E-C4D5-B74B-8B78-6F709DA55439}" type="datetimeFigureOut">
              <a:rPr lang="en-US" smtClean="0"/>
              <a:pPr/>
              <a:t>11/04/16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43400" y="6356350"/>
            <a:ext cx="4343400" cy="365125"/>
          </a:xfrm>
          <a:prstGeom prst="rect">
            <a:avLst/>
          </a:prstGeom>
        </p:spPr>
        <p:txBody>
          <a:bodyPr/>
          <a:lstStyle/>
          <a:p>
            <a:fld id="{468A2F9F-6F0A-E74C-9777-5D925AA929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40A61E-C4D5-B74B-8B78-6F709DA55439}" type="datetimeFigureOut">
              <a:rPr lang="en-US" smtClean="0"/>
              <a:pPr/>
              <a:t>11/04/16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43400" y="6356350"/>
            <a:ext cx="4343400" cy="365125"/>
          </a:xfrm>
          <a:prstGeom prst="rect">
            <a:avLst/>
          </a:prstGeom>
        </p:spPr>
        <p:txBody>
          <a:bodyPr/>
          <a:lstStyle/>
          <a:p>
            <a:fld id="{468A2F9F-6F0A-E74C-9777-5D925AA92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40A61E-C4D5-B74B-8B78-6F709DA55439}" type="datetimeFigureOut">
              <a:rPr lang="en-US" smtClean="0"/>
              <a:pPr/>
              <a:t>11/04/16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43400" y="6356350"/>
            <a:ext cx="4343400" cy="365125"/>
          </a:xfrm>
          <a:prstGeom prst="rect">
            <a:avLst/>
          </a:prstGeom>
        </p:spPr>
        <p:txBody>
          <a:bodyPr/>
          <a:lstStyle/>
          <a:p>
            <a:fld id="{468A2F9F-6F0A-E74C-9777-5D925AA92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s-dcache-picture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343400" y="152400"/>
            <a:ext cx="4800600" cy="10152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79512" y="6525344"/>
            <a:ext cx="8880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0" dirty="0" smtClean="0">
                <a:solidFill>
                  <a:schemeClr val="accent3">
                    <a:lumMod val="75000"/>
                  </a:schemeClr>
                </a:solidFill>
                <a:latin typeface="AppleMyungjo"/>
                <a:ea typeface="AppleMyungjo"/>
                <a:cs typeface="AppleMyungjo"/>
              </a:rPr>
              <a:t>dRest &amp; dFace 			| Olufemi S. Adeyemi &amp; Marina Sahakyan |			Barcelona | 11 April 2016 </a:t>
            </a:r>
            <a:endParaRPr lang="en-US" sz="1200" dirty="0">
              <a:solidFill>
                <a:schemeClr val="accent3">
                  <a:lumMod val="75000"/>
                </a:schemeClr>
              </a:solidFill>
              <a:latin typeface="AppleMyungjo"/>
              <a:ea typeface="AppleMyungjo"/>
              <a:cs typeface="AppleMyungjo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07000" y="6477000"/>
            <a:ext cx="8708400" cy="1588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ocalhost:2880/restapi/LIST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ocalhost:2880/drestapi/LOCALITY/replica/test00001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Indigo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7338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3384376" cy="706090"/>
          </a:xfrm>
        </p:spPr>
        <p:txBody>
          <a:bodyPr/>
          <a:lstStyle/>
          <a:p>
            <a:pPr algn="l"/>
            <a:r>
              <a:rPr lang="en-US" b="1" dirty="0" smtClean="0"/>
              <a:t>What is Polymer?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268760"/>
            <a:ext cx="54296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v"/>
            </a:pPr>
            <a:r>
              <a:rPr lang="en-US" sz="2200" dirty="0" smtClean="0"/>
              <a:t>It is a software library developed by Google</a:t>
            </a: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2204864"/>
            <a:ext cx="72250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v"/>
            </a:pPr>
            <a:r>
              <a:rPr lang="en-US" sz="2200" dirty="0" smtClean="0"/>
              <a:t>It is used to define and style web components i.e. to create </a:t>
            </a:r>
          </a:p>
          <a:p>
            <a:r>
              <a:rPr lang="en-US" sz="2200" dirty="0"/>
              <a:t>	</a:t>
            </a:r>
            <a:r>
              <a:rPr lang="en-US" sz="2200" dirty="0" smtClean="0"/>
              <a:t>custom elements</a:t>
            </a:r>
            <a:endParaRPr lang="en-US" sz="2200" dirty="0"/>
          </a:p>
        </p:txBody>
      </p:sp>
      <p:sp>
        <p:nvSpPr>
          <p:cNvPr id="18" name="Snip Single Corner Rectangle 17"/>
          <p:cNvSpPr/>
          <p:nvPr/>
        </p:nvSpPr>
        <p:spPr>
          <a:xfrm>
            <a:off x="611560" y="3356992"/>
            <a:ext cx="1440160" cy="360046"/>
          </a:xfrm>
          <a:prstGeom prst="snip1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55576" y="3347700"/>
            <a:ext cx="1135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Objective: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2051720" y="3717032"/>
            <a:ext cx="50405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585507" y="3933056"/>
            <a:ext cx="5506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</a:t>
            </a:r>
            <a:r>
              <a:rPr lang="is-IS" i="1" dirty="0" smtClean="0"/>
              <a:t>… designed to make it easier and faster for devolpers to </a:t>
            </a:r>
          </a:p>
          <a:p>
            <a:r>
              <a:rPr lang="en-US" i="1" dirty="0" smtClean="0"/>
              <a:t>create</a:t>
            </a:r>
            <a:r>
              <a:rPr lang="is-IS" i="1" dirty="0" smtClean="0"/>
              <a:t> great, reusable components for the modern web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67" name="Snip Single Corner Rectangle 66"/>
          <p:cNvSpPr/>
          <p:nvPr/>
        </p:nvSpPr>
        <p:spPr>
          <a:xfrm>
            <a:off x="611560" y="4941168"/>
            <a:ext cx="1440160" cy="432048"/>
          </a:xfrm>
          <a:prstGeom prst="snip1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755576" y="4941168"/>
            <a:ext cx="1248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Advantage:</a:t>
            </a:r>
            <a:endParaRPr lang="en-US" dirty="0"/>
          </a:p>
        </p:txBody>
      </p:sp>
      <p:cxnSp>
        <p:nvCxnSpPr>
          <p:cNvPr id="69" name="Straight Connector 68"/>
          <p:cNvCxnSpPr/>
          <p:nvPr/>
        </p:nvCxnSpPr>
        <p:spPr>
          <a:xfrm>
            <a:off x="2051720" y="5373216"/>
            <a:ext cx="547260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585507" y="5589240"/>
            <a:ext cx="5977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easily</a:t>
            </a:r>
            <a:r>
              <a:rPr lang="en-US" dirty="0" smtClean="0"/>
              <a:t> maintained from both user and developer point of view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889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3744416" cy="706090"/>
          </a:xfrm>
        </p:spPr>
        <p:txBody>
          <a:bodyPr/>
          <a:lstStyle/>
          <a:p>
            <a:pPr algn="l"/>
            <a:r>
              <a:rPr lang="en-US" b="1" dirty="0" smtClean="0"/>
              <a:t>What is Polymer? (2)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17600" y="1295400"/>
            <a:ext cx="5842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/>
              <a:t>built on top of the web components standard and it helps to </a:t>
            </a:r>
          </a:p>
          <a:p>
            <a:pPr algn="r"/>
            <a:r>
              <a:rPr lang="en-US" i="1" dirty="0" smtClean="0"/>
              <a:t>build your own custom elements</a:t>
            </a:r>
            <a:endParaRPr lang="en-US" i="1" dirty="0"/>
          </a:p>
        </p:txBody>
      </p:sp>
      <p:sp>
        <p:nvSpPr>
          <p:cNvPr id="10" name="Rectangle 9"/>
          <p:cNvSpPr/>
          <p:nvPr/>
        </p:nvSpPr>
        <p:spPr>
          <a:xfrm>
            <a:off x="1979712" y="3933056"/>
            <a:ext cx="2952328" cy="10801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79712" y="5085184"/>
            <a:ext cx="4392488" cy="64807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372200" y="2852936"/>
            <a:ext cx="0" cy="21602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004048" y="5013176"/>
            <a:ext cx="13681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004048" y="3861048"/>
            <a:ext cx="0" cy="11521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1979712" y="3861048"/>
            <a:ext cx="302433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1979712" y="2852936"/>
            <a:ext cx="43924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979712" y="2852936"/>
            <a:ext cx="0" cy="10081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059832" y="3212976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Custom Elements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2771800" y="4293096"/>
            <a:ext cx="1662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Polymer Library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2699792" y="5229200"/>
            <a:ext cx="2995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Web Components (Primitives)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532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3744416" cy="706090"/>
          </a:xfrm>
        </p:spPr>
        <p:txBody>
          <a:bodyPr/>
          <a:lstStyle/>
          <a:p>
            <a:pPr algn="l"/>
            <a:r>
              <a:rPr lang="en-US" b="1" dirty="0" smtClean="0"/>
              <a:t>What is Polymer? (3)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1988840"/>
            <a:ext cx="769642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“</a:t>
            </a:r>
            <a:r>
              <a:rPr lang="en-US" sz="3200" dirty="0" smtClean="0">
                <a:solidFill>
                  <a:srgbClr val="404040"/>
                </a:solidFill>
              </a:rPr>
              <a:t>Web components </a:t>
            </a:r>
            <a:r>
              <a:rPr lang="en-US" dirty="0" smtClean="0"/>
              <a:t>are set of standards currently being produced </a:t>
            </a:r>
          </a:p>
          <a:p>
            <a:r>
              <a:rPr lang="en-US" dirty="0" smtClean="0"/>
              <a:t>by Google engineers as a W3C specification that allow for the creation of </a:t>
            </a:r>
          </a:p>
          <a:p>
            <a:r>
              <a:rPr lang="en-US" dirty="0" smtClean="0"/>
              <a:t>Reusable widgets or components in web documents and web application”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87624" y="3717032"/>
            <a:ext cx="6109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u"/>
            </a:pPr>
            <a:r>
              <a:rPr lang="en-US" dirty="0" smtClean="0"/>
              <a:t>In reality you can build your own custom elements using the </a:t>
            </a:r>
          </a:p>
          <a:p>
            <a:r>
              <a:rPr lang="en-US" dirty="0" smtClean="0"/>
              <a:t>	“primitive” Web Components without POLYMER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642150" y="4872062"/>
            <a:ext cx="45833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chemeClr val="accent2">
                    <a:lumMod val="75000"/>
                  </a:schemeClr>
                </a:solidFill>
              </a:rPr>
              <a:t>the BUT</a:t>
            </a: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</a:rPr>
              <a:t>  is: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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sym typeface="Wingdings"/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sym typeface="Wingdings"/>
              </a:rPr>
              <a:t>	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it will take lot of work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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sym typeface="Wingdings"/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sym typeface="Wingdings"/>
              </a:rPr>
              <a:t>	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not all browser support W3C standard yet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259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555776" y="2204864"/>
            <a:ext cx="4248472" cy="2376264"/>
          </a:xfrm>
          <a:prstGeom prst="rect">
            <a:avLst/>
          </a:prstGeom>
          <a:pattFill prst="diagBrick">
            <a:fgClr>
              <a:schemeClr val="accent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3744416" cy="706090"/>
          </a:xfrm>
        </p:spPr>
        <p:txBody>
          <a:bodyPr/>
          <a:lstStyle/>
          <a:p>
            <a:pPr algn="l"/>
            <a:r>
              <a:rPr lang="en-US" b="1" dirty="0" smtClean="0"/>
              <a:t>What is Polymer? (4)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475656" y="2348880"/>
            <a:ext cx="1656184" cy="2088232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652120" y="2348880"/>
            <a:ext cx="2232248" cy="208823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9" t="16786" r="25468" b="16982"/>
          <a:stretch>
            <a:fillRect/>
          </a:stretch>
        </p:blipFill>
        <p:spPr bwMode="auto">
          <a:xfrm>
            <a:off x="1979712" y="3068960"/>
            <a:ext cx="576064" cy="564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587828" y="3861048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Web browsers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156176" y="3068960"/>
            <a:ext cx="138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Web </a:t>
            </a:r>
          </a:p>
          <a:p>
            <a:pPr algn="ctr"/>
            <a:r>
              <a:rPr lang="en-US" dirty="0" smtClean="0"/>
              <a:t>Components</a:t>
            </a:r>
            <a:endParaRPr lang="en-US" dirty="0"/>
          </a:p>
        </p:txBody>
      </p:sp>
      <p:sp>
        <p:nvSpPr>
          <p:cNvPr id="20" name="Bent Arrow 19"/>
          <p:cNvSpPr/>
          <p:nvPr/>
        </p:nvSpPr>
        <p:spPr>
          <a:xfrm rot="16200000">
            <a:off x="4752020" y="3753036"/>
            <a:ext cx="1584176" cy="2088232"/>
          </a:xfrm>
          <a:prstGeom prst="bentArrow">
            <a:avLst>
              <a:gd name="adj1" fmla="val 0"/>
              <a:gd name="adj2" fmla="val 6779"/>
              <a:gd name="adj3" fmla="val 16903"/>
              <a:gd name="adj4" fmla="val 8309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88224" y="5229200"/>
            <a:ext cx="1877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Web Components </a:t>
            </a:r>
          </a:p>
          <a:p>
            <a:pPr algn="ctr"/>
            <a:r>
              <a:rPr lang="en-US" dirty="0" err="1" smtClean="0"/>
              <a:t>Polyfills</a:t>
            </a:r>
            <a:r>
              <a:rPr lang="en-US" dirty="0" smtClean="0"/>
              <a:t> Library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55576" y="1484784"/>
            <a:ext cx="4788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make polymer available across most browsers </a:t>
            </a:r>
          </a:p>
        </p:txBody>
      </p:sp>
    </p:spTree>
    <p:extLst>
      <p:ext uri="{BB962C8B-B14F-4D97-AF65-F5344CB8AC3E}">
        <p14:creationId xmlns:p14="http://schemas.microsoft.com/office/powerpoint/2010/main" val="1151786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3744416" cy="706090"/>
          </a:xfrm>
        </p:spPr>
        <p:txBody>
          <a:bodyPr/>
          <a:lstStyle/>
          <a:p>
            <a:pPr algn="l"/>
            <a:r>
              <a:rPr lang="en-US" b="1" dirty="0" smtClean="0"/>
              <a:t>What Polymer offer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484784"/>
            <a:ext cx="853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sz="2000" dirty="0" smtClean="0"/>
              <a:t>Provides a declarative syntax that make it simpler to define custom elements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2721694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Provides feature like: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47864" y="3225750"/>
            <a:ext cx="21717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Templating</a:t>
            </a:r>
          </a:p>
          <a:p>
            <a:r>
              <a:rPr lang="en-US" dirty="0" smtClean="0"/>
              <a:t>Two-way binding</a:t>
            </a:r>
          </a:p>
          <a:p>
            <a:r>
              <a:rPr lang="en-US" dirty="0" smtClean="0"/>
              <a:t>Property observation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7544" y="4581128"/>
            <a:ext cx="4660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Provides some built-in custom elements like: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45027" y="522920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Iron-</a:t>
            </a:r>
            <a:r>
              <a:rPr lang="en-US" dirty="0" err="1" smtClean="0">
                <a:solidFill>
                  <a:srgbClr val="FF0000"/>
                </a:solidFill>
              </a:rPr>
              <a:t>ajax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17235" y="5229200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Iron-list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05467" y="5229200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Paper-toolbar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972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>
            <a:off x="323528" y="1484784"/>
            <a:ext cx="1728192" cy="360040"/>
          </a:xfrm>
          <a:prstGeom prst="snipRoundRect">
            <a:avLst>
              <a:gd name="adj1" fmla="val 16667"/>
              <a:gd name="adj2" fmla="val 50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5112568" cy="1080120"/>
          </a:xfrm>
        </p:spPr>
        <p:txBody>
          <a:bodyPr/>
          <a:lstStyle/>
          <a:p>
            <a:r>
              <a:rPr lang="en-US" b="1" dirty="0" smtClean="0"/>
              <a:t>Back to one of the new guys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2730782754"/>
              </p:ext>
            </p:extLst>
          </p:nvPr>
        </p:nvGraphicFramePr>
        <p:xfrm>
          <a:off x="611561" y="2132856"/>
          <a:ext cx="7776864" cy="3847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323528" y="1475492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dFace contents</a:t>
            </a:r>
            <a:endParaRPr lang="en-US" b="1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95536" y="1844824"/>
            <a:ext cx="82089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409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2376264" cy="648072"/>
          </a:xfrm>
        </p:spPr>
        <p:txBody>
          <a:bodyPr/>
          <a:lstStyle/>
          <a:p>
            <a:r>
              <a:rPr lang="en-US" b="1" dirty="0" smtClean="0"/>
              <a:t>Deployment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32" name="Diagram 31"/>
          <p:cNvGraphicFramePr/>
          <p:nvPr>
            <p:extLst>
              <p:ext uri="{D42A27DB-BD31-4B8C-83A1-F6EECF244321}">
                <p14:modId xmlns:p14="http://schemas.microsoft.com/office/powerpoint/2010/main" val="3280753273"/>
              </p:ext>
            </p:extLst>
          </p:nvPr>
        </p:nvGraphicFramePr>
        <p:xfrm>
          <a:off x="2627784" y="1484784"/>
          <a:ext cx="3791744" cy="334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7850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Dodecagon 36"/>
          <p:cNvSpPr/>
          <p:nvPr/>
        </p:nvSpPr>
        <p:spPr>
          <a:xfrm>
            <a:off x="971600" y="836712"/>
            <a:ext cx="1872208" cy="1800200"/>
          </a:xfrm>
          <a:prstGeom prst="dodec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63688" y="1844824"/>
            <a:ext cx="792088" cy="43204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dFace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569890" y="908720"/>
            <a:ext cx="769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42" name="Heptagon 41"/>
          <p:cNvSpPr/>
          <p:nvPr/>
        </p:nvSpPr>
        <p:spPr>
          <a:xfrm>
            <a:off x="251520" y="116632"/>
            <a:ext cx="914400" cy="914400"/>
          </a:xfrm>
          <a:prstGeom prst="hept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62474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5220072" y="1628800"/>
            <a:ext cx="3528392" cy="288032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788024" y="3212976"/>
            <a:ext cx="1584176" cy="7920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dRest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>
            <a:endCxn id="5" idx="1"/>
          </p:cNvCxnSpPr>
          <p:nvPr/>
        </p:nvCxnSpPr>
        <p:spPr>
          <a:xfrm>
            <a:off x="2699792" y="2132856"/>
            <a:ext cx="2088232" cy="1476164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04248" y="2348880"/>
            <a:ext cx="1255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dCache</a:t>
            </a:r>
            <a:endParaRPr lang="en-US" sz="2800" dirty="0"/>
          </a:p>
        </p:txBody>
      </p:sp>
      <p:cxnSp>
        <p:nvCxnSpPr>
          <p:cNvPr id="11" name="Curved Connector 10"/>
          <p:cNvCxnSpPr>
            <a:endCxn id="10" idx="2"/>
          </p:cNvCxnSpPr>
          <p:nvPr/>
        </p:nvCxnSpPr>
        <p:spPr>
          <a:xfrm flipV="1">
            <a:off x="6372200" y="2872100"/>
            <a:ext cx="1060010" cy="412884"/>
          </a:xfrm>
          <a:prstGeom prst="curvedConnector2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Dodecagon 20"/>
          <p:cNvSpPr/>
          <p:nvPr/>
        </p:nvSpPr>
        <p:spPr>
          <a:xfrm>
            <a:off x="971600" y="836712"/>
            <a:ext cx="1872208" cy="1800200"/>
          </a:xfrm>
          <a:prstGeom prst="dodec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763688" y="1844824"/>
            <a:ext cx="792088" cy="43204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dFace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569890" y="908720"/>
            <a:ext cx="769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24" name="Heptagon 23"/>
          <p:cNvSpPr/>
          <p:nvPr/>
        </p:nvSpPr>
        <p:spPr>
          <a:xfrm>
            <a:off x="251520" y="116632"/>
            <a:ext cx="914400" cy="914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765270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5220072" y="1628800"/>
            <a:ext cx="3528392" cy="288032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788024" y="3212976"/>
            <a:ext cx="1584176" cy="7920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dRest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308304" y="3717032"/>
            <a:ext cx="864096" cy="36004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dFace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804248" y="2348880"/>
            <a:ext cx="1255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dCache</a:t>
            </a:r>
            <a:endParaRPr lang="en-US" sz="2800" dirty="0"/>
          </a:p>
        </p:txBody>
      </p:sp>
      <p:cxnSp>
        <p:nvCxnSpPr>
          <p:cNvPr id="28" name="Curved Connector 27"/>
          <p:cNvCxnSpPr>
            <a:endCxn id="18" idx="2"/>
          </p:cNvCxnSpPr>
          <p:nvPr/>
        </p:nvCxnSpPr>
        <p:spPr>
          <a:xfrm flipV="1">
            <a:off x="6372200" y="2872100"/>
            <a:ext cx="1060010" cy="412884"/>
          </a:xfrm>
          <a:prstGeom prst="curvedConnector2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Heptagon 30"/>
          <p:cNvSpPr/>
          <p:nvPr/>
        </p:nvSpPr>
        <p:spPr>
          <a:xfrm>
            <a:off x="251520" y="116632"/>
            <a:ext cx="914400" cy="914400"/>
          </a:xfrm>
          <a:prstGeom prst="hept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8753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2736304" cy="648072"/>
          </a:xfrm>
        </p:spPr>
        <p:txBody>
          <a:bodyPr/>
          <a:lstStyle/>
          <a:p>
            <a:pPr algn="l"/>
            <a:r>
              <a:rPr lang="en-US" dirty="0" smtClean="0">
                <a:latin typeface="Comic Sans MS"/>
                <a:cs typeface="Comic Sans MS"/>
              </a:rPr>
              <a:t>The Old Guy</a:t>
            </a: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24743"/>
            <a:ext cx="8352928" cy="506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862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5220072" y="1628800"/>
            <a:ext cx="3528392" cy="288032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788024" y="3212976"/>
            <a:ext cx="1584176" cy="7920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dRest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308304" y="3717032"/>
            <a:ext cx="864096" cy="36004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dFace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804248" y="2348880"/>
            <a:ext cx="1255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dCache</a:t>
            </a:r>
            <a:endParaRPr lang="en-US" sz="2800" dirty="0"/>
          </a:p>
        </p:txBody>
      </p:sp>
      <p:cxnSp>
        <p:nvCxnSpPr>
          <p:cNvPr id="28" name="Curved Connector 27"/>
          <p:cNvCxnSpPr>
            <a:endCxn id="18" idx="2"/>
          </p:cNvCxnSpPr>
          <p:nvPr/>
        </p:nvCxnSpPr>
        <p:spPr>
          <a:xfrm flipV="1">
            <a:off x="6372200" y="2872100"/>
            <a:ext cx="1060010" cy="412884"/>
          </a:xfrm>
          <a:prstGeom prst="curvedConnector2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572000" y="3140968"/>
            <a:ext cx="3816424" cy="108012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6804248" y="4221088"/>
            <a:ext cx="1512168" cy="13681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66825" y="5661248"/>
            <a:ext cx="1277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Jetty Server</a:t>
            </a:r>
            <a:endParaRPr lang="en-US" dirty="0"/>
          </a:p>
        </p:txBody>
      </p:sp>
      <p:sp>
        <p:nvSpPr>
          <p:cNvPr id="10" name="Heptagon 9"/>
          <p:cNvSpPr/>
          <p:nvPr/>
        </p:nvSpPr>
        <p:spPr>
          <a:xfrm>
            <a:off x="251520" y="116632"/>
            <a:ext cx="914400" cy="914400"/>
          </a:xfrm>
          <a:prstGeom prst="hept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0712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5220072" y="1628800"/>
            <a:ext cx="3528392" cy="288032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788024" y="3212976"/>
            <a:ext cx="1584176" cy="7920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dRest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308304" y="3717032"/>
            <a:ext cx="864096" cy="36004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dFace</a:t>
            </a:r>
            <a:endParaRPr lang="en-US" dirty="0"/>
          </a:p>
        </p:txBody>
      </p:sp>
      <p:cxnSp>
        <p:nvCxnSpPr>
          <p:cNvPr id="21" name="Curved Connector 20"/>
          <p:cNvCxnSpPr/>
          <p:nvPr/>
        </p:nvCxnSpPr>
        <p:spPr>
          <a:xfrm>
            <a:off x="6372200" y="3609020"/>
            <a:ext cx="1368152" cy="468052"/>
          </a:xfrm>
          <a:prstGeom prst="curvedConnector4">
            <a:avLst>
              <a:gd name="adj1" fmla="val 34211"/>
              <a:gd name="adj2" fmla="val 148841"/>
            </a:avLst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04248" y="2348880"/>
            <a:ext cx="1255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dCache</a:t>
            </a:r>
            <a:endParaRPr lang="en-US" sz="2800" dirty="0"/>
          </a:p>
        </p:txBody>
      </p:sp>
      <p:cxnSp>
        <p:nvCxnSpPr>
          <p:cNvPr id="9" name="Curved Connector 8"/>
          <p:cNvCxnSpPr>
            <a:endCxn id="8" idx="2"/>
          </p:cNvCxnSpPr>
          <p:nvPr/>
        </p:nvCxnSpPr>
        <p:spPr>
          <a:xfrm flipV="1">
            <a:off x="6372200" y="2872100"/>
            <a:ext cx="1060010" cy="412884"/>
          </a:xfrm>
          <a:prstGeom prst="curvedConnector2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Heptagon 9"/>
          <p:cNvSpPr/>
          <p:nvPr/>
        </p:nvSpPr>
        <p:spPr>
          <a:xfrm>
            <a:off x="251520" y="116632"/>
            <a:ext cx="914400" cy="914400"/>
          </a:xfrm>
          <a:prstGeom prst="hept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92091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179512" y="4221088"/>
            <a:ext cx="2808312" cy="208823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220072" y="1628800"/>
            <a:ext cx="3528392" cy="288032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788024" y="3212976"/>
            <a:ext cx="1584176" cy="7920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dRest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>
            <a:stCxn id="17" idx="3"/>
          </p:cNvCxnSpPr>
          <p:nvPr/>
        </p:nvCxnSpPr>
        <p:spPr>
          <a:xfrm flipV="1">
            <a:off x="2987824" y="3717032"/>
            <a:ext cx="1800200" cy="1548172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Picture 13" descr="7288396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293096"/>
            <a:ext cx="864096" cy="529200"/>
          </a:xfrm>
          <a:prstGeom prst="rect">
            <a:avLst/>
          </a:prstGeom>
        </p:spPr>
      </p:pic>
      <p:pic>
        <p:nvPicPr>
          <p:cNvPr id="15" name="Picture 14" descr="skd188803sd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085184"/>
            <a:ext cx="1125722" cy="930373"/>
          </a:xfrm>
          <a:prstGeom prst="rect">
            <a:avLst/>
          </a:prstGeom>
        </p:spPr>
      </p:pic>
      <p:pic>
        <p:nvPicPr>
          <p:cNvPr id="16" name="Picture 15" descr="skd186802sd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157192"/>
            <a:ext cx="725715" cy="7790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9" t="16786" r="25468" b="16982"/>
          <a:stretch>
            <a:fillRect/>
          </a:stretch>
        </p:blipFill>
        <p:spPr bwMode="auto">
          <a:xfrm>
            <a:off x="2051720" y="4437112"/>
            <a:ext cx="576064" cy="564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804248" y="2348880"/>
            <a:ext cx="1255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dCache</a:t>
            </a:r>
            <a:endParaRPr lang="en-US" sz="2800" dirty="0"/>
          </a:p>
        </p:txBody>
      </p:sp>
      <p:cxnSp>
        <p:nvCxnSpPr>
          <p:cNvPr id="22" name="Curved Connector 21"/>
          <p:cNvCxnSpPr>
            <a:endCxn id="20" idx="2"/>
          </p:cNvCxnSpPr>
          <p:nvPr/>
        </p:nvCxnSpPr>
        <p:spPr>
          <a:xfrm flipV="1">
            <a:off x="6372200" y="2872100"/>
            <a:ext cx="1060010" cy="412884"/>
          </a:xfrm>
          <a:prstGeom prst="curvedConnector2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Heptagon 1"/>
          <p:cNvSpPr/>
          <p:nvPr/>
        </p:nvSpPr>
        <p:spPr>
          <a:xfrm>
            <a:off x="251520" y="116632"/>
            <a:ext cx="914400" cy="914400"/>
          </a:xfrm>
          <a:prstGeom prst="hept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63311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Dodecagon 36"/>
          <p:cNvSpPr/>
          <p:nvPr/>
        </p:nvSpPr>
        <p:spPr>
          <a:xfrm>
            <a:off x="467544" y="692696"/>
            <a:ext cx="2160240" cy="2088232"/>
          </a:xfrm>
          <a:prstGeom prst="dodec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79512" y="4221088"/>
            <a:ext cx="2808312" cy="208823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475656" y="1772816"/>
            <a:ext cx="864096" cy="43204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dFace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220072" y="1628800"/>
            <a:ext cx="3528392" cy="288032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788024" y="3212976"/>
            <a:ext cx="1584176" cy="7920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dRest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>
            <a:endCxn id="5" idx="1"/>
          </p:cNvCxnSpPr>
          <p:nvPr/>
        </p:nvCxnSpPr>
        <p:spPr>
          <a:xfrm>
            <a:off x="2627784" y="2060848"/>
            <a:ext cx="2160240" cy="1548172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7" idx="3"/>
          </p:cNvCxnSpPr>
          <p:nvPr/>
        </p:nvCxnSpPr>
        <p:spPr>
          <a:xfrm flipV="1">
            <a:off x="2987824" y="3717032"/>
            <a:ext cx="1800200" cy="1548172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Picture 13" descr="7288396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293096"/>
            <a:ext cx="864096" cy="529200"/>
          </a:xfrm>
          <a:prstGeom prst="rect">
            <a:avLst/>
          </a:prstGeom>
        </p:spPr>
      </p:pic>
      <p:pic>
        <p:nvPicPr>
          <p:cNvPr id="15" name="Picture 14" descr="skd188803sd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085184"/>
            <a:ext cx="1125722" cy="930373"/>
          </a:xfrm>
          <a:prstGeom prst="rect">
            <a:avLst/>
          </a:prstGeom>
        </p:spPr>
      </p:pic>
      <p:pic>
        <p:nvPicPr>
          <p:cNvPr id="16" name="Picture 15" descr="skd186802sd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157192"/>
            <a:ext cx="725715" cy="77903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308304" y="3717032"/>
            <a:ext cx="864096" cy="36004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dFace</a:t>
            </a:r>
            <a:endParaRPr lang="en-US" dirty="0"/>
          </a:p>
        </p:txBody>
      </p:sp>
      <p:cxnSp>
        <p:nvCxnSpPr>
          <p:cNvPr id="21" name="Curved Connector 20"/>
          <p:cNvCxnSpPr>
            <a:stCxn id="5" idx="3"/>
            <a:endCxn id="19" idx="2"/>
          </p:cNvCxnSpPr>
          <p:nvPr/>
        </p:nvCxnSpPr>
        <p:spPr>
          <a:xfrm>
            <a:off x="6372200" y="3609020"/>
            <a:ext cx="1368152" cy="468052"/>
          </a:xfrm>
          <a:prstGeom prst="curvedConnector4">
            <a:avLst>
              <a:gd name="adj1" fmla="val 34211"/>
              <a:gd name="adj2" fmla="val 148841"/>
            </a:avLst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9" t="16786" r="25468" b="16982"/>
          <a:stretch>
            <a:fillRect/>
          </a:stretch>
        </p:blipFill>
        <p:spPr bwMode="auto">
          <a:xfrm>
            <a:off x="2051720" y="4437112"/>
            <a:ext cx="576064" cy="564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1331640" y="764704"/>
            <a:ext cx="769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804248" y="2348880"/>
            <a:ext cx="1255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dCache</a:t>
            </a:r>
            <a:endParaRPr lang="en-US" sz="2800" dirty="0"/>
          </a:p>
        </p:txBody>
      </p:sp>
      <p:cxnSp>
        <p:nvCxnSpPr>
          <p:cNvPr id="22" name="Curved Connector 21"/>
          <p:cNvCxnSpPr>
            <a:endCxn id="20" idx="2"/>
          </p:cNvCxnSpPr>
          <p:nvPr/>
        </p:nvCxnSpPr>
        <p:spPr>
          <a:xfrm flipV="1">
            <a:off x="6372200" y="2872100"/>
            <a:ext cx="1060010" cy="412884"/>
          </a:xfrm>
          <a:prstGeom prst="curvedConnector2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1616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6048672" cy="792088"/>
          </a:xfrm>
        </p:spPr>
        <p:txBody>
          <a:bodyPr/>
          <a:lstStyle/>
          <a:p>
            <a:pPr algn="l"/>
            <a:r>
              <a:rPr lang="en-US" b="1" dirty="0" smtClean="0"/>
              <a:t>What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</a:t>
            </a:r>
            <a:r>
              <a:rPr lang="en-US" b="1" dirty="0" smtClean="0">
                <a:solidFill>
                  <a:schemeClr val="tx1"/>
                </a:solidFill>
              </a:rPr>
              <a:t>Face </a:t>
            </a:r>
            <a:r>
              <a:rPr lang="en-US" b="1" dirty="0" smtClean="0"/>
              <a:t>can do at the moment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1628800"/>
            <a:ext cx="7344816" cy="3939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Login with username + password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Listing of user root files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Shows files Metadata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Rename a file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Download a file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Move file(s) into another directory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Create a new directory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29298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nip Single Corner Rectangle 12"/>
          <p:cNvSpPr/>
          <p:nvPr/>
        </p:nvSpPr>
        <p:spPr>
          <a:xfrm>
            <a:off x="683568" y="1412776"/>
            <a:ext cx="3744416" cy="360040"/>
          </a:xfrm>
          <a:prstGeom prst="snip1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3568" y="1412776"/>
            <a:ext cx="3760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Goals of providing </a:t>
            </a:r>
            <a:r>
              <a:rPr lang="en-US" dirty="0" smtClean="0"/>
              <a:t>RESTful API  </a:t>
            </a:r>
            <a:r>
              <a:rPr lang="en-US" dirty="0"/>
              <a:t>service</a:t>
            </a:r>
          </a:p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5112568" cy="792088"/>
          </a:xfrm>
        </p:spPr>
        <p:txBody>
          <a:bodyPr/>
          <a:lstStyle/>
          <a:p>
            <a:pPr algn="l"/>
            <a:r>
              <a:rPr lang="en-US" b="1" dirty="0" smtClean="0"/>
              <a:t>The second new guy: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</a:t>
            </a:r>
            <a:r>
              <a:rPr lang="en-US" b="1" dirty="0" smtClean="0">
                <a:solidFill>
                  <a:srgbClr val="FF0000"/>
                </a:solidFill>
              </a:rPr>
              <a:t>Rest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67310" y="2078709"/>
            <a:ext cx="5250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Provide QoS features and expose them to </a:t>
            </a:r>
            <a:r>
              <a:rPr lang="en-US" dirty="0" smtClean="0"/>
              <a:t>the </a:t>
            </a:r>
            <a:r>
              <a:rPr lang="en-US" dirty="0"/>
              <a:t>user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62643" y="2858538"/>
            <a:ext cx="6096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Expose </a:t>
            </a:r>
            <a:r>
              <a:rPr lang="en-US" b="1" dirty="0"/>
              <a:t>dCache</a:t>
            </a:r>
            <a:r>
              <a:rPr lang="en-US" dirty="0"/>
              <a:t> functionality to end </a:t>
            </a:r>
            <a:r>
              <a:rPr lang="en-US" dirty="0" smtClean="0"/>
              <a:t>user (e.g. web interface)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8212" y="3574757"/>
            <a:ext cx="74362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Stage</a:t>
            </a:r>
            <a:r>
              <a:rPr lang="en-US" dirty="0"/>
              <a:t>, flush, replication, namespace  manipulations...</a:t>
            </a:r>
          </a:p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Interact </a:t>
            </a:r>
            <a:r>
              <a:rPr lang="en-US" dirty="0"/>
              <a:t>with </a:t>
            </a:r>
            <a:r>
              <a:rPr lang="en-US" b="1" dirty="0"/>
              <a:t>dCache</a:t>
            </a:r>
            <a:r>
              <a:rPr lang="en-US" dirty="0"/>
              <a:t> without the need to script  against admin interface</a:t>
            </a:r>
          </a:p>
          <a:p>
            <a:pPr marL="1200150" lvl="2" indent="-285750">
              <a:buFont typeface="Wingdings" charset="2"/>
              <a:buChar char="§"/>
            </a:pPr>
            <a:r>
              <a:rPr lang="en-US" dirty="0" smtClean="0"/>
              <a:t>replacement </a:t>
            </a:r>
            <a:r>
              <a:rPr lang="en-US" dirty="0"/>
              <a:t>for chimera-</a:t>
            </a:r>
            <a:r>
              <a:rPr lang="en-US" dirty="0" smtClean="0"/>
              <a:t>cli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8212" y="4510861"/>
            <a:ext cx="3890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Your </a:t>
            </a:r>
            <a:r>
              <a:rPr lang="en-US" dirty="0"/>
              <a:t>software can talk to </a:t>
            </a:r>
            <a:r>
              <a:rPr lang="en-US" b="1" dirty="0"/>
              <a:t>dCache  </a:t>
            </a:r>
          </a:p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You </a:t>
            </a:r>
            <a:r>
              <a:rPr lang="en-US" dirty="0"/>
              <a:t>can create your own </a:t>
            </a:r>
            <a:r>
              <a:rPr lang="en-US" dirty="0" smtClean="0"/>
              <a:t>Application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427984" y="1772816"/>
            <a:ext cx="4248472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530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2592288" cy="792088"/>
          </a:xfrm>
        </p:spPr>
        <p:txBody>
          <a:bodyPr/>
          <a:lstStyle/>
          <a:p>
            <a:pPr algn="l"/>
            <a:r>
              <a:rPr lang="en-US" b="1" dirty="0" smtClean="0"/>
              <a:t>Architecture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48" y="1196752"/>
            <a:ext cx="8316416" cy="513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199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7344816" cy="792088"/>
          </a:xfrm>
        </p:spPr>
        <p:txBody>
          <a:bodyPr/>
          <a:lstStyle/>
          <a:p>
            <a:pPr algn="l"/>
            <a:r>
              <a:rPr lang="en-US" b="1" dirty="0" smtClean="0"/>
              <a:t>List of Directories or Files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988840"/>
            <a:ext cx="8712968" cy="2296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Andale Mono"/>
                <a:cs typeface="Andale Mono"/>
              </a:rPr>
              <a:t>curl </a:t>
            </a:r>
            <a:r>
              <a:rPr lang="en-US" sz="2400" dirty="0" smtClean="0">
                <a:latin typeface="Andale Mono"/>
                <a:cs typeface="Andale Mono"/>
              </a:rPr>
              <a:t>–user </a:t>
            </a:r>
            <a:r>
              <a:rPr lang="en-US" sz="2400" dirty="0" err="1" smtClean="0">
                <a:latin typeface="Andale Mono"/>
                <a:cs typeface="Andale Mono"/>
              </a:rPr>
              <a:t>username</a:t>
            </a:r>
            <a:r>
              <a:rPr lang="en-US" sz="2400" dirty="0" err="1" smtClean="0">
                <a:latin typeface="Andale Mono"/>
                <a:cs typeface="Andale Mono"/>
              </a:rPr>
              <a:t>:password</a:t>
            </a:r>
            <a:r>
              <a:rPr lang="en-US" sz="2400" dirty="0" smtClean="0">
                <a:latin typeface="Andale Mono"/>
                <a:cs typeface="Andale Mono"/>
              </a:rPr>
              <a:t> </a:t>
            </a:r>
            <a:endParaRPr lang="en-US" sz="2400" dirty="0" smtClean="0">
              <a:latin typeface="Andale Mono"/>
              <a:cs typeface="Andale Mono"/>
            </a:endParaRPr>
          </a:p>
          <a:p>
            <a:pPr>
              <a:lnSpc>
                <a:spcPct val="120000"/>
              </a:lnSpc>
            </a:pPr>
            <a:r>
              <a:rPr lang="en-US" sz="2400" dirty="0">
                <a:latin typeface="Andale Mono"/>
                <a:cs typeface="Andale Mono"/>
              </a:rPr>
              <a:t>	</a:t>
            </a:r>
            <a:r>
              <a:rPr lang="en-US" sz="2400" dirty="0" smtClean="0">
                <a:solidFill>
                  <a:schemeClr val="tx2"/>
                </a:solidFill>
                <a:latin typeface="Andale Mono"/>
                <a:cs typeface="Andale Mono"/>
              </a:rPr>
              <a:t>\</a:t>
            </a:r>
            <a:r>
              <a:rPr lang="en-US" sz="2400" dirty="0">
                <a:solidFill>
                  <a:schemeClr val="tx2"/>
                </a:solidFill>
                <a:latin typeface="Andale Mono"/>
                <a:cs typeface="Andale Mono"/>
              </a:rPr>
              <a:t>-H </a:t>
            </a:r>
            <a:r>
              <a:rPr lang="en-US" sz="2400" dirty="0" smtClean="0">
                <a:solidFill>
                  <a:schemeClr val="tx2"/>
                </a:solidFill>
                <a:latin typeface="Andale Mono"/>
                <a:cs typeface="Andale Mono"/>
              </a:rPr>
              <a:t>"</a:t>
            </a:r>
            <a:r>
              <a:rPr lang="en-US" sz="2400" dirty="0">
                <a:solidFill>
                  <a:schemeClr val="tx2"/>
                </a:solidFill>
                <a:latin typeface="Andale Mono"/>
                <a:cs typeface="Andale Mono"/>
              </a:rPr>
              <a:t>Accept: application/</a:t>
            </a:r>
            <a:r>
              <a:rPr lang="en-US" sz="2400" dirty="0" smtClean="0">
                <a:solidFill>
                  <a:schemeClr val="tx2"/>
                </a:solidFill>
                <a:latin typeface="Andale Mono"/>
                <a:cs typeface="Andale Mono"/>
              </a:rPr>
              <a:t>json”</a:t>
            </a:r>
          </a:p>
          <a:p>
            <a:pPr>
              <a:lnSpc>
                <a:spcPct val="120000"/>
              </a:lnSpc>
            </a:pPr>
            <a:r>
              <a:rPr lang="en-US" sz="2400" dirty="0" smtClean="0">
                <a:latin typeface="Andale Mono"/>
                <a:cs typeface="Andale Mono"/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  <a:latin typeface="Andale Mono"/>
                <a:cs typeface="Andale Mono"/>
              </a:rPr>
              <a:t>\</a:t>
            </a:r>
            <a:r>
              <a:rPr lang="en-US" sz="2400" b="1" dirty="0">
                <a:solidFill>
                  <a:srgbClr val="FF0000"/>
                </a:solidFill>
                <a:latin typeface="Andale Mono"/>
                <a:cs typeface="Andale Mono"/>
              </a:rPr>
              <a:t>-H </a:t>
            </a:r>
            <a:r>
              <a:rPr lang="en-US" sz="2400" b="1" dirty="0" smtClean="0">
                <a:solidFill>
                  <a:srgbClr val="FF0000"/>
                </a:solidFill>
                <a:latin typeface="Andale Mono"/>
                <a:cs typeface="Andale Mono"/>
              </a:rPr>
              <a:t>"</a:t>
            </a:r>
            <a:r>
              <a:rPr lang="en-US" sz="2400" b="1" dirty="0">
                <a:solidFill>
                  <a:srgbClr val="FF0000"/>
                </a:solidFill>
                <a:latin typeface="Andale Mono"/>
                <a:cs typeface="Andale Mono"/>
              </a:rPr>
              <a:t>Content-Type: application/</a:t>
            </a:r>
            <a:r>
              <a:rPr lang="en-US" sz="2400" b="1" dirty="0" smtClean="0">
                <a:solidFill>
                  <a:srgbClr val="FF0000"/>
                </a:solidFill>
                <a:latin typeface="Andale Mono"/>
                <a:cs typeface="Andale Mono"/>
              </a:rPr>
              <a:t>json” </a:t>
            </a:r>
            <a:endParaRPr lang="en-US" sz="2400" b="1" dirty="0">
              <a:solidFill>
                <a:srgbClr val="FF0000"/>
              </a:solidFill>
              <a:latin typeface="Andale Mono"/>
              <a:cs typeface="Andale Mono"/>
            </a:endParaRPr>
          </a:p>
          <a:p>
            <a:pPr>
              <a:lnSpc>
                <a:spcPct val="120000"/>
              </a:lnSpc>
            </a:pPr>
            <a:r>
              <a:rPr lang="en-US" sz="2400" dirty="0" smtClean="0">
                <a:latin typeface="Andale Mono"/>
                <a:cs typeface="Andale Mono"/>
              </a:rPr>
              <a:t>	\</a:t>
            </a:r>
            <a:r>
              <a:rPr lang="en-US" sz="2400" dirty="0">
                <a:latin typeface="Andale Mono"/>
                <a:cs typeface="Andale Mono"/>
              </a:rPr>
              <a:t>-X </a:t>
            </a:r>
            <a:r>
              <a:rPr lang="en-US" sz="2400" dirty="0" smtClean="0">
                <a:latin typeface="Andale Mono"/>
                <a:cs typeface="Andale Mono"/>
              </a:rPr>
              <a:t>POST </a:t>
            </a:r>
            <a:r>
              <a:rPr lang="en-US" sz="2400" dirty="0">
                <a:latin typeface="Andale Mono"/>
                <a:cs typeface="Andale Mono"/>
                <a:hlinkClick r:id="rId2"/>
              </a:rPr>
              <a:t>http://localhost:2880/restapi/LIST</a:t>
            </a:r>
            <a:r>
              <a:rPr lang="en-US" sz="2400" dirty="0" smtClean="0">
                <a:latin typeface="Andale Mono"/>
                <a:cs typeface="Andale Mono"/>
                <a:hlinkClick r:id="rId2"/>
              </a:rPr>
              <a:t>/</a:t>
            </a:r>
            <a:endParaRPr lang="en-US" sz="2400" dirty="0" smtClean="0">
              <a:latin typeface="Andale Mono"/>
              <a:cs typeface="Andale Mono"/>
            </a:endParaRPr>
          </a:p>
          <a:p>
            <a:pPr>
              <a:lnSpc>
                <a:spcPct val="120000"/>
              </a:lnSpc>
            </a:pPr>
            <a:r>
              <a:rPr lang="en-US" sz="2400" dirty="0" smtClean="0">
                <a:latin typeface="Andale Mono"/>
                <a:cs typeface="Andale Mono"/>
              </a:rPr>
              <a:t>	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ndale Mono"/>
                <a:cs typeface="Andale Mono"/>
              </a:rPr>
              <a:t>\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ndale Mono"/>
                <a:cs typeface="Andale Mono"/>
              </a:rPr>
              <a:t>--data "{"directoryPath":"/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ndale Mono"/>
                <a:cs typeface="Andale Mono"/>
              </a:rPr>
              <a:t>public”}"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Andale Mono"/>
              <a:cs typeface="Andale Mono"/>
            </a:endParaRPr>
          </a:p>
        </p:txBody>
      </p:sp>
    </p:spTree>
    <p:extLst>
      <p:ext uri="{BB962C8B-B14F-4D97-AF65-F5344CB8AC3E}">
        <p14:creationId xmlns:p14="http://schemas.microsoft.com/office/powerpoint/2010/main" val="49910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124744"/>
            <a:ext cx="8568952" cy="4961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{ "List": </a:t>
            </a:r>
            <a:endParaRPr lang="en-US" dirty="0" smtClean="0"/>
          </a:p>
          <a:p>
            <a:r>
              <a:rPr lang="en-US" dirty="0" smtClean="0"/>
              <a:t>	[ </a:t>
            </a:r>
          </a:p>
          <a:p>
            <a:r>
              <a:rPr lang="en-US" dirty="0"/>
              <a:t>	</a:t>
            </a:r>
            <a:r>
              <a:rPr lang="en-US" dirty="0" smtClean="0"/>
              <a:t>	{</a:t>
            </a:r>
          </a:p>
          <a:p>
            <a:pPr>
              <a:lnSpc>
                <a:spcPct val="140000"/>
              </a:lnSpc>
            </a:pPr>
            <a:r>
              <a:rPr lang="en-US" dirty="0"/>
              <a:t>	</a:t>
            </a:r>
            <a:r>
              <a:rPr lang="en-US" dirty="0" smtClean="0"/>
              <a:t>		 </a:t>
            </a:r>
            <a:r>
              <a:rPr lang="en-US" dirty="0"/>
              <a:t>"size": "378", </a:t>
            </a:r>
            <a:endParaRPr lang="en-US" dirty="0" smtClean="0"/>
          </a:p>
          <a:p>
            <a:pPr>
              <a:lnSpc>
                <a:spcPct val="140000"/>
              </a:lnSpc>
            </a:pPr>
            <a:r>
              <a:rPr lang="en-US" dirty="0" smtClean="0"/>
              <a:t>			"</a:t>
            </a:r>
            <a:r>
              <a:rPr lang="en-US" dirty="0" err="1"/>
              <a:t>creationTime</a:t>
            </a:r>
            <a:r>
              <a:rPr lang="en-US" dirty="0"/>
              <a:t>": </a:t>
            </a:r>
            <a:r>
              <a:rPr lang="en-US" dirty="0" smtClean="0"/>
              <a:t>"</a:t>
            </a:r>
            <a:r>
              <a:rPr lang="en-US" dirty="0"/>
              <a:t>Wed Apr 06 15:45:43 CEST 2016", </a:t>
            </a:r>
            <a:endParaRPr lang="en-US" dirty="0" smtClean="0"/>
          </a:p>
          <a:p>
            <a:pPr>
              <a:lnSpc>
                <a:spcPct val="140000"/>
              </a:lnSpc>
            </a:pPr>
            <a:r>
              <a:rPr lang="en-US" dirty="0"/>
              <a:t>	</a:t>
            </a:r>
            <a:r>
              <a:rPr lang="en-US" dirty="0" smtClean="0"/>
              <a:t>		"</a:t>
            </a:r>
            <a:r>
              <a:rPr lang="en-US" dirty="0" err="1"/>
              <a:t>mtime</a:t>
            </a:r>
            <a:r>
              <a:rPr lang="en-US" dirty="0"/>
              <a:t>": "Wed Apr 06 15:45:58 CEST 2016", </a:t>
            </a:r>
            <a:endParaRPr lang="en-US" dirty="0" smtClean="0"/>
          </a:p>
          <a:p>
            <a:pPr>
              <a:lnSpc>
                <a:spcPct val="140000"/>
              </a:lnSpc>
            </a:pPr>
            <a:r>
              <a:rPr lang="en-US" dirty="0"/>
              <a:t>	</a:t>
            </a:r>
            <a:r>
              <a:rPr lang="en-US" dirty="0" smtClean="0"/>
              <a:t>		"</a:t>
            </a:r>
            <a:r>
              <a:rPr lang="en-US" dirty="0" err="1"/>
              <a:t>fileType</a:t>
            </a:r>
            <a:r>
              <a:rPr lang="en-US" dirty="0"/>
              <a:t>": "REGULAR", </a:t>
            </a:r>
            <a:endParaRPr lang="en-US" dirty="0" smtClean="0"/>
          </a:p>
          <a:p>
            <a:pPr>
              <a:lnSpc>
                <a:spcPct val="140000"/>
              </a:lnSpc>
            </a:pP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b="1" dirty="0" smtClean="0">
                <a:solidFill>
                  <a:srgbClr val="FF0000"/>
                </a:solidFill>
              </a:rPr>
              <a:t>"</a:t>
            </a:r>
            <a:r>
              <a:rPr lang="en-US" b="1" dirty="0" err="1">
                <a:solidFill>
                  <a:srgbClr val="FF0000"/>
                </a:solidFill>
              </a:rPr>
              <a:t>storageInfo</a:t>
            </a:r>
            <a:r>
              <a:rPr lang="en-US" b="1" dirty="0">
                <a:solidFill>
                  <a:srgbClr val="FF0000"/>
                </a:solidFill>
              </a:rPr>
              <a:t>": </a:t>
            </a:r>
            <a:r>
              <a:rPr lang="en-US" b="1" dirty="0" smtClean="0">
                <a:solidFill>
                  <a:srgbClr val="FF0000"/>
                </a:solidFill>
              </a:rPr>
              <a:t>"</a:t>
            </a:r>
            <a:r>
              <a:rPr lang="en-US" b="1" dirty="0" err="1">
                <a:solidFill>
                  <a:srgbClr val="FF0000"/>
                </a:solidFill>
              </a:rPr>
              <a:t>accessLatency</a:t>
            </a:r>
            <a:r>
              <a:rPr lang="en-US" b="1" dirty="0">
                <a:solidFill>
                  <a:srgbClr val="FF0000"/>
                </a:solidFill>
              </a:rPr>
              <a:t>=NEARLINE; </a:t>
            </a:r>
            <a:r>
              <a:rPr lang="en-US" b="1" dirty="0" err="1">
                <a:solidFill>
                  <a:srgbClr val="FF0000"/>
                </a:solidFill>
              </a:rPr>
              <a:t>retentionPolicy</a:t>
            </a:r>
            <a:r>
              <a:rPr lang="en-US" b="1" dirty="0">
                <a:solidFill>
                  <a:srgbClr val="FF0000"/>
                </a:solidFill>
              </a:rPr>
              <a:t>=CUSTODIAL,</a:t>
            </a:r>
            <a:r>
              <a:rPr lang="en-US" dirty="0"/>
              <a:t> </a:t>
            </a:r>
            <a:endParaRPr lang="en-US" dirty="0" smtClean="0"/>
          </a:p>
          <a:p>
            <a:pPr>
              <a:lnSpc>
                <a:spcPct val="140000"/>
              </a:lnSpc>
            </a:pPr>
            <a:r>
              <a:rPr lang="en-US" dirty="0"/>
              <a:t>	</a:t>
            </a:r>
            <a:r>
              <a:rPr lang="en-US" dirty="0" smtClean="0"/>
              <a:t>		"</a:t>
            </a:r>
            <a:r>
              <a:rPr lang="en-US" dirty="0" err="1"/>
              <a:t>fileName</a:t>
            </a:r>
            <a:r>
              <a:rPr lang="en-US" dirty="0"/>
              <a:t>": "testFile1", </a:t>
            </a:r>
          </a:p>
          <a:p>
            <a:pPr>
              <a:lnSpc>
                <a:spcPct val="140000"/>
              </a:lnSpc>
            </a:pPr>
            <a:r>
              <a:rPr lang="en-US" dirty="0" smtClean="0"/>
              <a:t>			"</a:t>
            </a:r>
            <a:r>
              <a:rPr lang="en-US" dirty="0"/>
              <a:t>path": "/public/testFile1" 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}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is-I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…</a:t>
            </a:r>
            <a:endParaRPr lang="en-US" sz="3200" dirty="0" smtClean="0"/>
          </a:p>
          <a:p>
            <a:r>
              <a:rPr lang="en-US" dirty="0" smtClean="0"/>
              <a:t>	]</a:t>
            </a:r>
          </a:p>
          <a:p>
            <a:r>
              <a:rPr lang="en-US" dirty="0" smtClean="0"/>
              <a:t> </a:t>
            </a:r>
            <a:r>
              <a:rPr lang="en-US" dirty="0"/>
              <a:t>}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1656184" cy="792088"/>
          </a:xfrm>
        </p:spPr>
        <p:txBody>
          <a:bodyPr/>
          <a:lstStyle/>
          <a:p>
            <a:pPr algn="l"/>
            <a:r>
              <a:rPr lang="en-US" b="1" dirty="0" smtClean="0"/>
              <a:t>Result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156876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1517649"/>
            <a:ext cx="8712968" cy="2271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ndale Mono"/>
                <a:cs typeface="Andale Mono"/>
              </a:rPr>
              <a:t>curl</a:t>
            </a:r>
            <a:r>
              <a:rPr lang="en-US" sz="2400" dirty="0" smtClean="0">
                <a:latin typeface="Andale Mono"/>
                <a:cs typeface="Andale Mono"/>
              </a:rPr>
              <a:t>	-</a:t>
            </a:r>
            <a:r>
              <a:rPr lang="en-US" sz="2400" dirty="0">
                <a:latin typeface="Andale Mono"/>
                <a:cs typeface="Andale Mono"/>
              </a:rPr>
              <a:t>-user </a:t>
            </a:r>
            <a:r>
              <a:rPr lang="en-US" sz="2400" dirty="0" err="1" smtClean="0">
                <a:latin typeface="Andale Mono"/>
                <a:cs typeface="Andale Mono"/>
              </a:rPr>
              <a:t>username</a:t>
            </a:r>
            <a:r>
              <a:rPr lang="en-US" sz="2400" dirty="0" err="1" smtClean="0">
                <a:latin typeface="Andale Mono"/>
                <a:cs typeface="Andale Mono"/>
              </a:rPr>
              <a:t>:password</a:t>
            </a:r>
            <a:r>
              <a:rPr lang="en-US" sz="2400" dirty="0" smtClean="0">
                <a:latin typeface="Andale Mono"/>
                <a:cs typeface="Andale Mono"/>
              </a:rPr>
              <a:t>  </a:t>
            </a:r>
          </a:p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chemeClr val="tx2"/>
                </a:solidFill>
                <a:latin typeface="Andale Mono"/>
                <a:cs typeface="Andale Mono"/>
              </a:rPr>
              <a:t>	-</a:t>
            </a:r>
            <a:r>
              <a:rPr lang="en-US" sz="2400" dirty="0">
                <a:solidFill>
                  <a:schemeClr val="tx2"/>
                </a:solidFill>
                <a:latin typeface="Andale Mono"/>
                <a:cs typeface="Andale Mono"/>
              </a:rPr>
              <a:t>H "Accept: application/json”</a:t>
            </a:r>
          </a:p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ndale Mono"/>
                <a:cs typeface="Andale Mono"/>
              </a:rPr>
              <a:t>	-</a:t>
            </a:r>
            <a:r>
              <a:rPr lang="en-US" sz="2400" b="1" dirty="0">
                <a:solidFill>
                  <a:srgbClr val="FF0000"/>
                </a:solidFill>
                <a:latin typeface="Andale Mono"/>
                <a:cs typeface="Andale Mono"/>
              </a:rPr>
              <a:t>H "Content-Type: application/json” </a:t>
            </a:r>
            <a:endParaRPr lang="en-US" sz="2400" dirty="0" smtClean="0">
              <a:latin typeface="Andale Mono"/>
              <a:cs typeface="Andale Mono"/>
            </a:endParaRPr>
          </a:p>
          <a:p>
            <a:r>
              <a:rPr lang="en-US" sz="2400" dirty="0" smtClean="0">
                <a:latin typeface="Andale Mono"/>
                <a:cs typeface="Andale Mono"/>
              </a:rPr>
              <a:t>	-</a:t>
            </a:r>
            <a:r>
              <a:rPr lang="en-US" sz="2400" dirty="0">
                <a:latin typeface="Andale Mono"/>
                <a:cs typeface="Andale Mono"/>
              </a:rPr>
              <a:t>X </a:t>
            </a:r>
            <a:r>
              <a:rPr lang="en-US" sz="2400" dirty="0" smtClean="0">
                <a:latin typeface="Andale Mono"/>
                <a:cs typeface="Andale Mono"/>
              </a:rPr>
              <a:t>GET </a:t>
            </a:r>
            <a:r>
              <a:rPr lang="en-US" sz="1400" dirty="0" smtClean="0">
                <a:latin typeface="Andale Mono"/>
                <a:cs typeface="Andale Mono"/>
                <a:hlinkClick r:id="rId2"/>
              </a:rPr>
              <a:t>http</a:t>
            </a:r>
            <a:r>
              <a:rPr lang="en-US" sz="1400" dirty="0">
                <a:latin typeface="Andale Mono"/>
                <a:cs typeface="Andale Mono"/>
                <a:hlinkClick r:id="rId2"/>
              </a:rPr>
              <a:t>://localhost:2880/drestapi/LOCALITY/replica/</a:t>
            </a:r>
            <a:r>
              <a:rPr lang="en-US" sz="1400" dirty="0" smtClean="0">
                <a:latin typeface="Andale Mono"/>
                <a:cs typeface="Andale Mono"/>
                <a:hlinkClick r:id="rId2"/>
              </a:rPr>
              <a:t>test00001</a:t>
            </a:r>
            <a:endParaRPr lang="en-US" sz="1400" dirty="0" smtClean="0">
              <a:latin typeface="Andale Mono"/>
              <a:cs typeface="Andale Mono"/>
            </a:endParaRPr>
          </a:p>
          <a:p>
            <a:endParaRPr lang="de-DE" dirty="0">
              <a:latin typeface="Andale Mono"/>
              <a:cs typeface="Andale Mono"/>
            </a:endParaRPr>
          </a:p>
          <a:p>
            <a:r>
              <a:rPr lang="de-DE" dirty="0">
                <a:latin typeface="Andale Mono"/>
                <a:cs typeface="Andale Mono"/>
              </a:rPr>
              <a:t>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3456384" cy="648072"/>
          </a:xfrm>
        </p:spPr>
        <p:txBody>
          <a:bodyPr/>
          <a:lstStyle/>
          <a:p>
            <a:pPr algn="l"/>
            <a:r>
              <a:rPr lang="en-US" dirty="0" smtClean="0"/>
              <a:t>File Locality Query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43808" y="4737918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{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    “Locality”: “ONLINE”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}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4416194"/>
            <a:ext cx="948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RESULT: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302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2232248" cy="648072"/>
          </a:xfrm>
        </p:spPr>
        <p:txBody>
          <a:bodyPr/>
          <a:lstStyle/>
          <a:p>
            <a:r>
              <a:rPr lang="en-US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d</a:t>
            </a:r>
            <a:r>
              <a:rPr lang="en-US" b="1" i="1" dirty="0">
                <a:solidFill>
                  <a:schemeClr val="tx1"/>
                </a:solidFill>
                <a:latin typeface="Comic Sans MS"/>
                <a:cs typeface="Comic Sans MS"/>
              </a:rPr>
              <a:t>Face</a:t>
            </a:r>
            <a:endParaRPr lang="en-US" i="1" dirty="0">
              <a:latin typeface="Comic Sans MS"/>
              <a:cs typeface="Comic Sans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80728"/>
            <a:ext cx="8496944" cy="531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907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03848" y="2577678"/>
            <a:ext cx="19054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Demo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47048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3312368" cy="648072"/>
          </a:xfrm>
        </p:spPr>
        <p:txBody>
          <a:bodyPr/>
          <a:lstStyle/>
          <a:p>
            <a:pPr algn="l"/>
            <a:r>
              <a:rPr lang="en-US" b="1" dirty="0" smtClean="0"/>
              <a:t>Short Term Plans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568" y="2177106"/>
            <a:ext cx="5878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/>
              <a:buChar char="o"/>
            </a:pPr>
            <a:r>
              <a:rPr lang="en-US" sz="2400" dirty="0" smtClean="0"/>
              <a:t>More user friendly interactions </a:t>
            </a:r>
            <a:r>
              <a:rPr lang="en-US" dirty="0" smtClean="0"/>
              <a:t>like </a:t>
            </a:r>
            <a:r>
              <a:rPr lang="en-US" dirty="0">
                <a:solidFill>
                  <a:srgbClr val="008000"/>
                </a:solidFill>
              </a:rPr>
              <a:t>d</a:t>
            </a:r>
            <a:r>
              <a:rPr lang="en-US" dirty="0" smtClean="0">
                <a:solidFill>
                  <a:srgbClr val="008000"/>
                </a:solidFill>
              </a:rPr>
              <a:t>rag n drop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3568" y="2987660"/>
            <a:ext cx="1120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/>
              <a:buChar char="o"/>
            </a:pPr>
            <a:r>
              <a:rPr lang="en-US" sz="2400" dirty="0" smtClean="0"/>
              <a:t>Login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83568" y="5147900"/>
            <a:ext cx="3326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/>
              <a:buChar char="o"/>
            </a:pPr>
            <a:r>
              <a:rPr lang="en-US" sz="2400" dirty="0" smtClean="0"/>
              <a:t>Management interface </a:t>
            </a:r>
            <a:endParaRPr lang="en-US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683568" y="4254187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/>
              <a:buChar char="o"/>
            </a:pPr>
            <a:r>
              <a:rPr lang="en-US" sz="2400" dirty="0" smtClean="0"/>
              <a:t>upload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645746" y="3360474"/>
            <a:ext cx="73705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-&gt; with certificate,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openID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connect and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any other supported implementation 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 authenticating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&amp; authourisation system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5696" y="5651956"/>
            <a:ext cx="339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04040"/>
                </a:solidFill>
              </a:rPr>
              <a:t>like pin management, staging, etc. </a:t>
            </a: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412776"/>
            <a:ext cx="2428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Courier New"/>
              <a:buChar char="o"/>
            </a:pPr>
            <a:r>
              <a:rPr lang="en-US" sz="2400" dirty="0" smtClean="0">
                <a:solidFill>
                  <a:srgbClr val="FF6600"/>
                </a:solidFill>
              </a:rPr>
              <a:t>House cleaning</a:t>
            </a:r>
            <a:endParaRPr lang="en-US" sz="24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719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3600400" cy="648072"/>
          </a:xfrm>
        </p:spPr>
        <p:txBody>
          <a:bodyPr/>
          <a:lstStyle/>
          <a:p>
            <a:pPr algn="l"/>
            <a:r>
              <a:rPr lang="en-US" b="1" dirty="0" smtClean="0"/>
              <a:t>Long Term Plans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1239143"/>
            <a:ext cx="2326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/>
              <a:buChar char="o"/>
            </a:pPr>
            <a:r>
              <a:rPr lang="en-US" sz="2400" dirty="0" smtClean="0"/>
              <a:t>Share and sync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051427" y="2967335"/>
            <a:ext cx="1800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/>
              <a:buChar char="o"/>
            </a:pPr>
            <a:r>
              <a:rPr lang="en-US" sz="2400" dirty="0" smtClean="0"/>
              <a:t>recycle bin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051720" y="3903439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/>
              <a:buChar char="o"/>
            </a:pPr>
            <a:r>
              <a:rPr lang="en-US" sz="2400" b="1" dirty="0" smtClean="0">
                <a:solidFill>
                  <a:srgbClr val="FF0000"/>
                </a:solidFill>
              </a:rPr>
              <a:t>User interface for admin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5400000">
            <a:off x="4526296" y="4920378"/>
            <a:ext cx="294271" cy="8720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50000"/>
              </a:lnSpc>
            </a:pP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</a:p>
          <a:p>
            <a:pPr algn="ctr">
              <a:lnSpc>
                <a:spcPct val="50000"/>
              </a:lnSpc>
            </a:pP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</a:p>
          <a:p>
            <a:pPr algn="ctr">
              <a:lnSpc>
                <a:spcPct val="50000"/>
              </a:lnSpc>
            </a:pP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51720" y="2031231"/>
            <a:ext cx="3044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/>
              <a:buChar char="o"/>
            </a:pPr>
            <a:r>
              <a:rPr lang="en-US" sz="2400" dirty="0" smtClean="0"/>
              <a:t>Search and Selection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339752" y="5157192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and many more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3278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69396" y="2967335"/>
            <a:ext cx="32052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 You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8875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723516"/>
            <a:ext cx="2592288" cy="56098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2420888"/>
            <a:ext cx="2966729" cy="18542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980728"/>
            <a:ext cx="3713336" cy="9289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0192" y="5301208"/>
            <a:ext cx="2171700" cy="698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203848" y="2132856"/>
            <a:ext cx="1008112" cy="252028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364088" y="2708920"/>
            <a:ext cx="1224136" cy="21602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2843808" y="4653136"/>
            <a:ext cx="360040" cy="16561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2843808" y="764704"/>
            <a:ext cx="360040" cy="13681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6588224" y="1916832"/>
            <a:ext cx="2160240" cy="79208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5076056" y="1844824"/>
            <a:ext cx="288032" cy="86409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7" name="Rectangle 36"/>
          <p:cNvSpPr/>
          <p:nvPr/>
        </p:nvSpPr>
        <p:spPr>
          <a:xfrm>
            <a:off x="5940152" y="3284984"/>
            <a:ext cx="504056" cy="21602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>
            <a:off x="6444208" y="3501008"/>
            <a:ext cx="2016224" cy="18722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940152" y="3501008"/>
            <a:ext cx="360040" cy="18722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452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3075250"/>
            <a:ext cx="5976664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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sym typeface="Wingdings"/>
              </a:rPr>
              <a:t>	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</a:rPr>
              <a:t>replace the current 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dCache </a:t>
            </a:r>
            <a:r>
              <a:rPr lang="en-US" sz="2000" b="1" i="1" dirty="0" err="1" smtClean="0">
                <a:solidFill>
                  <a:schemeClr val="accent1">
                    <a:lumMod val="75000"/>
                  </a:schemeClr>
                </a:solidFill>
              </a:rPr>
              <a:t>webdav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</a:rPr>
              <a:t> html pages</a:t>
            </a:r>
            <a:endParaRPr lang="en-US" sz="20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668" y="476672"/>
            <a:ext cx="3456384" cy="850106"/>
          </a:xfrm>
        </p:spPr>
        <p:txBody>
          <a:bodyPr/>
          <a:lstStyle/>
          <a:p>
            <a:r>
              <a:rPr lang="en-US" sz="4800" b="1" dirty="0" smtClean="0"/>
              <a:t>Objective</a:t>
            </a:r>
            <a:endParaRPr lang="en-US" sz="4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11560" y="1772816"/>
            <a:ext cx="736202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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sym typeface="Wingdings"/>
              </a:rPr>
              <a:t> 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sym typeface="Wingdings"/>
              </a:rPr>
              <a:t>	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</a:rPr>
              <a:t>create 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a user-friendly web application with all the necessary 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</a:rPr>
              <a:t>User </a:t>
            </a:r>
          </a:p>
          <a:p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</a:rPr>
              <a:t>Interactions</a:t>
            </a:r>
            <a:endParaRPr lang="en-US" sz="2000" i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92332" y="4149080"/>
            <a:ext cx="74080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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sym typeface="Wingdings"/>
              </a:rPr>
              <a:t>	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</a:rPr>
              <a:t>integrate 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the user interface with dCache through 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</a:rPr>
              <a:t>webdav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 door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</a:rPr>
              <a:t>”</a:t>
            </a:r>
            <a:endParaRPr lang="en-US" sz="20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2721" y="5373216"/>
            <a:ext cx="7109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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sym typeface="Wingdings"/>
              </a:rPr>
              <a:t>	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easily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maintained from both user and developer point of view </a:t>
            </a:r>
          </a:p>
        </p:txBody>
      </p:sp>
    </p:spTree>
    <p:extLst>
      <p:ext uri="{BB962C8B-B14F-4D97-AF65-F5344CB8AC3E}">
        <p14:creationId xmlns:p14="http://schemas.microsoft.com/office/powerpoint/2010/main" val="1726827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3600400" cy="720080"/>
          </a:xfrm>
        </p:spPr>
        <p:txBody>
          <a:bodyPr/>
          <a:lstStyle/>
          <a:p>
            <a:r>
              <a:rPr lang="en-US" sz="4400" b="1" dirty="0" smtClean="0"/>
              <a:t>Memory Lane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1844824"/>
            <a:ext cx="5981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HTML provides a set of built-in element like: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9632" y="3429000"/>
            <a:ext cx="4108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Each element has its own API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843808" y="4055874"/>
            <a:ext cx="2299568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+mj-lt"/>
              <a:buAutoNum type="alphaLcPeriod"/>
            </a:pPr>
            <a:r>
              <a:rPr lang="en-US" sz="2000" dirty="0" smtClean="0"/>
              <a:t>attributes</a:t>
            </a:r>
          </a:p>
          <a:p>
            <a:pPr marL="342900" indent="-342900">
              <a:lnSpc>
                <a:spcPct val="130000"/>
              </a:lnSpc>
              <a:buFont typeface="+mj-lt"/>
              <a:buAutoNum type="alphaLcPeriod"/>
            </a:pPr>
            <a:r>
              <a:rPr lang="en-US" sz="2000" dirty="0" smtClean="0"/>
              <a:t>properties</a:t>
            </a:r>
          </a:p>
          <a:p>
            <a:pPr marL="342900" indent="-342900">
              <a:lnSpc>
                <a:spcPct val="130000"/>
              </a:lnSpc>
              <a:buFont typeface="+mj-lt"/>
              <a:buAutoNum type="alphaLcPeriod"/>
            </a:pPr>
            <a:r>
              <a:rPr lang="en-US" sz="2000" dirty="0" smtClean="0"/>
              <a:t>methods</a:t>
            </a:r>
          </a:p>
          <a:p>
            <a:pPr marL="342900" indent="-342900">
              <a:lnSpc>
                <a:spcPct val="130000"/>
              </a:lnSpc>
              <a:buFont typeface="+mj-lt"/>
              <a:buAutoNum type="alphaLcPeriod"/>
            </a:pPr>
            <a:r>
              <a:rPr lang="en-US" sz="2000" dirty="0" smtClean="0"/>
              <a:t>events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771800" y="2564904"/>
            <a:ext cx="2871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&lt;button&gt;, &lt;form&gt;, &lt;table&gt; </a:t>
            </a:r>
            <a:r>
              <a:rPr lang="is-I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148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88474"/>
            <a:ext cx="3888432" cy="664262"/>
          </a:xfrm>
        </p:spPr>
        <p:txBody>
          <a:bodyPr/>
          <a:lstStyle/>
          <a:p>
            <a:pPr algn="l"/>
            <a:r>
              <a:rPr lang="en-US" b="1" dirty="0" smtClean="0"/>
              <a:t>Memory Lane (2)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196752"/>
            <a:ext cx="7161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e.g.: To create a fixed header that will be minimize upon scrolling the page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844824"/>
            <a:ext cx="2878336" cy="2864203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3707904" y="3356992"/>
            <a:ext cx="151216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1844824"/>
            <a:ext cx="2808312" cy="288032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195736" y="5373216"/>
            <a:ext cx="5126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 will take quite a few of HTML mark-up, CSS and JS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80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88474"/>
            <a:ext cx="3888432" cy="664262"/>
          </a:xfrm>
        </p:spPr>
        <p:txBody>
          <a:bodyPr/>
          <a:lstStyle/>
          <a:p>
            <a:pPr algn="l"/>
            <a:r>
              <a:rPr lang="en-US" b="1" dirty="0" smtClean="0"/>
              <a:t>Memory Lane (2)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51520" y="5013176"/>
            <a:ext cx="85689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3568" y="5085184"/>
            <a:ext cx="451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if, one can create the same widget with: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5816" y="5733256"/>
            <a:ext cx="4083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&lt;my-header-panel&gt;&lt;/my-header-panel&gt;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844824"/>
            <a:ext cx="2878336" cy="2864203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3707904" y="3356992"/>
            <a:ext cx="151216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1844824"/>
            <a:ext cx="2808312" cy="28803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5536" y="1196752"/>
            <a:ext cx="7161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e.g.: To create a fixed header that will be minimize upon scrolling the page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519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5051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69430</TotalTime>
  <Words>609</Words>
  <Application>Microsoft Macintosh PowerPoint</Application>
  <PresentationFormat>On-screen Show (4:3)</PresentationFormat>
  <Paragraphs>179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The Old Guy</vt:lpstr>
      <vt:lpstr>dFace</vt:lpstr>
      <vt:lpstr>PowerPoint Presentation</vt:lpstr>
      <vt:lpstr>Objective</vt:lpstr>
      <vt:lpstr>Memory Lane</vt:lpstr>
      <vt:lpstr>Memory Lane (2)</vt:lpstr>
      <vt:lpstr>Memory Lane (2)</vt:lpstr>
      <vt:lpstr>PowerPoint Presentation</vt:lpstr>
      <vt:lpstr>What is Polymer?</vt:lpstr>
      <vt:lpstr>What is Polymer? (2)</vt:lpstr>
      <vt:lpstr>What is Polymer? (3)</vt:lpstr>
      <vt:lpstr>What is Polymer? (4)</vt:lpstr>
      <vt:lpstr>What Polymer offer</vt:lpstr>
      <vt:lpstr>Back to one of the new guys</vt:lpstr>
      <vt:lpstr>Deployment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dFace can do at the moment </vt:lpstr>
      <vt:lpstr>The second new guy: dRest</vt:lpstr>
      <vt:lpstr>Architecture</vt:lpstr>
      <vt:lpstr>List of Directories or Files</vt:lpstr>
      <vt:lpstr>Result</vt:lpstr>
      <vt:lpstr>File Locality Query</vt:lpstr>
      <vt:lpstr>PowerPoint Presentation</vt:lpstr>
      <vt:lpstr>Short Term Plans</vt:lpstr>
      <vt:lpstr>Long Term Plans</vt:lpstr>
      <vt:lpstr>PowerPoint Presentation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Patrick Fuhrmann</dc:creator>
  <cp:lastModifiedBy>FM</cp:lastModifiedBy>
  <cp:revision>494</cp:revision>
  <cp:lastPrinted>2016-03-04T13:04:24Z</cp:lastPrinted>
  <dcterms:created xsi:type="dcterms:W3CDTF">2015-07-01T16:49:53Z</dcterms:created>
  <dcterms:modified xsi:type="dcterms:W3CDTF">2016-04-11T09:34:53Z</dcterms:modified>
</cp:coreProperties>
</file>