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6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CMOS meeting introduction, 2016-01-19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8153400" cy="5029200"/>
          </a:xfrm>
        </p:spPr>
        <p:txBody>
          <a:bodyPr/>
          <a:lstStyle/>
          <a:p>
            <a:pPr algn="l"/>
            <a:r>
              <a:rPr lang="en-US" dirty="0" smtClean="0"/>
              <a:t>There are several items we need to mention/discuss in today’s meeting: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n-US" dirty="0" smtClean="0"/>
              <a:t>CMOS session at the ITK week: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 smtClean="0"/>
              <a:t>Requested, timing should be known this week, need to schedule most talks.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n-US" dirty="0" smtClean="0"/>
              <a:t>AMS inquiry regarding hi-res wafers and schedule.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n-US" dirty="0" smtClean="0"/>
              <a:t>HSIO-2 availability within the community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468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CMOS meeting introduction, 2016-01-19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CMOS meeting introduction, 2016-01-19</dc:title>
  <dc:creator>VF</dc:creator>
  <cp:lastModifiedBy>VF</cp:lastModifiedBy>
  <cp:revision>1</cp:revision>
  <dcterms:created xsi:type="dcterms:W3CDTF">2006-08-16T00:00:00Z</dcterms:created>
  <dcterms:modified xsi:type="dcterms:W3CDTF">2016-01-19T04:40:57Z</dcterms:modified>
</cp:coreProperties>
</file>