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sldIdLst>
    <p:sldId id="273" r:id="rId2"/>
    <p:sldId id="299" r:id="rId3"/>
    <p:sldId id="308" r:id="rId4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66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200" y="-9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743903FF-7B7F-4650-B377-95B9BB904032}" type="datetimeFigureOut">
              <a:rPr lang="en-GB" smtClean="0"/>
              <a:t>19/01/2016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83999C9-70B1-4FD2-959B-375AE71F58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8307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73028-959A-4921-BF38-BD2DB0D51296}" type="datetime1">
              <a:rPr lang="en-GB" smtClean="0"/>
              <a:t>19/01/2016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124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B51D4-5E23-4633-A92B-EEE476AC51E4}" type="datetime1">
              <a:rPr lang="en-GB" smtClean="0"/>
              <a:t>19/01/2016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638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91C3C-0E3B-4B00-AC33-FF515A78F85F}" type="datetime1">
              <a:rPr lang="en-GB" smtClean="0"/>
              <a:t>19/01/2016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019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64A98-9F44-4B53-A8B2-00E249F48934}" type="datetime1">
              <a:rPr lang="en-GB" smtClean="0"/>
              <a:t>19/01/2016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292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8BFAD-CF8F-4BA1-8E34-5F0B756DA439}" type="datetime1">
              <a:rPr lang="en-GB" smtClean="0"/>
              <a:t>19/01/2016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0587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356EF-8D88-4B53-9C34-08A513CE2BC7}" type="datetime1">
              <a:rPr lang="en-GB" smtClean="0"/>
              <a:t>19/01/2016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597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AB97A-334F-47BC-99FA-08B840CB3CD0}" type="datetime1">
              <a:rPr lang="en-GB" smtClean="0"/>
              <a:t>19/01/2016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7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7C54-E519-49C6-A0EC-B11C32288A8D}" type="datetime1">
              <a:rPr lang="en-GB" smtClean="0"/>
              <a:t>19/01/2016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451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69EFA-E68E-42B5-A197-AC116B6FB4C8}" type="datetime1">
              <a:rPr lang="en-GB" smtClean="0"/>
              <a:t>19/01/2016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8115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4C2D4-1065-465C-A239-A454E30F645F}" type="datetime1">
              <a:rPr lang="en-GB" smtClean="0"/>
              <a:t>19/01/2016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263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D8BB1-4107-44E1-BCF8-2D19052B92A9}" type="datetime1">
              <a:rPr lang="en-GB" smtClean="0"/>
              <a:t>19/01/2016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645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36746-23CB-40B1-956A-853C0264A71A}" type="datetime1">
              <a:rPr lang="en-GB" smtClean="0"/>
              <a:t>19/01/2016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570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Status of test kit</a:t>
            </a:r>
            <a:br>
              <a:rPr lang="en-GB" dirty="0" smtClean="0"/>
            </a:br>
            <a:r>
              <a:rPr lang="en-GB" sz="3200" dirty="0" smtClean="0"/>
              <a:t>19 January 2016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4772744"/>
            <a:ext cx="7632848" cy="1752600"/>
          </a:xfrm>
        </p:spPr>
        <p:txBody>
          <a:bodyPr/>
          <a:lstStyle/>
          <a:p>
            <a:r>
              <a:rPr lang="en-GB" dirty="0" smtClean="0"/>
              <a:t>J. J. John</a:t>
            </a:r>
          </a:p>
          <a:p>
            <a:r>
              <a:rPr lang="en-GB" dirty="0" smtClean="0"/>
              <a:t>with help from many colleagues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774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6096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Overall status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2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6839" y="796642"/>
            <a:ext cx="8795842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 smtClean="0"/>
              <a:t>Preparing for testing of TJ-CHESS-1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 smtClean="0"/>
              <a:t>Diced </a:t>
            </a:r>
            <a:r>
              <a:rPr lang="en-GB" sz="2400" dirty="0" err="1" smtClean="0"/>
              <a:t>PonP</a:t>
            </a:r>
            <a:r>
              <a:rPr lang="en-GB" sz="2400" dirty="0" smtClean="0"/>
              <a:t> chips with decent epi now expected at RAL ~21 Jan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 smtClean="0"/>
              <a:t>v2 </a:t>
            </a:r>
            <a:r>
              <a:rPr lang="en-GB" sz="2400" dirty="0" err="1" smtClean="0"/>
              <a:t>PonP</a:t>
            </a:r>
            <a:r>
              <a:rPr lang="en-GB" sz="2400" dirty="0" smtClean="0"/>
              <a:t> daughterboards expected at Oxford 21 Jan.</a:t>
            </a:r>
            <a:br>
              <a:rPr lang="en-GB" sz="2400" dirty="0" smtClean="0"/>
            </a:br>
            <a:r>
              <a:rPr lang="en-GB" sz="2400" dirty="0" smtClean="0"/>
              <a:t>These have the enlarged central cut-out for laser testing from the back.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09600" y="3392996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Recent work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6838" y="4077072"/>
            <a:ext cx="8987161" cy="16466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/>
              <a:t>9</a:t>
            </a:r>
            <a:r>
              <a:rPr lang="en-GB" sz="2400" dirty="0" smtClean="0"/>
              <a:t> </a:t>
            </a:r>
            <a:r>
              <a:rPr lang="en-GB" sz="2400" dirty="0" smtClean="0"/>
              <a:t>bonding diagrams prepared for </a:t>
            </a:r>
            <a:r>
              <a:rPr lang="en-GB" sz="2400" dirty="0" err="1" smtClean="0"/>
              <a:t>PonP</a:t>
            </a:r>
            <a:r>
              <a:rPr lang="en-GB" sz="2400" dirty="0" smtClean="0"/>
              <a:t> daughterboards </a:t>
            </a:r>
            <a:br>
              <a:rPr lang="en-GB" sz="2400" dirty="0" smtClean="0"/>
            </a:br>
            <a:r>
              <a:rPr lang="en-GB" sz="2400" dirty="0" smtClean="0"/>
              <a:t>(work with both v1 blue and v2 black boards)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 err="1" smtClean="0"/>
              <a:t>PonN</a:t>
            </a:r>
            <a:r>
              <a:rPr lang="en-GB" sz="2400" dirty="0" smtClean="0"/>
              <a:t> daughterboard layout advancing. </a:t>
            </a:r>
            <a:br>
              <a:rPr lang="en-GB" sz="2400" dirty="0" smtClean="0"/>
            </a:br>
            <a:r>
              <a:rPr lang="en-GB" sz="2400" dirty="0" smtClean="0"/>
              <a:t>Reviewing internally in Oxford at the moment.</a:t>
            </a:r>
            <a:endParaRPr lang="en-GB" sz="2800" dirty="0" smtClean="0"/>
          </a:p>
        </p:txBody>
      </p:sp>
    </p:spTree>
    <p:extLst>
      <p:ext uri="{BB962C8B-B14F-4D97-AF65-F5344CB8AC3E}">
        <p14:creationId xmlns:p14="http://schemas.microsoft.com/office/powerpoint/2010/main" val="2862740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6096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Next steps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3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6839" y="836712"/>
            <a:ext cx="8795842" cy="5062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 err="1" smtClean="0"/>
              <a:t>PonP</a:t>
            </a:r>
            <a:r>
              <a:rPr lang="en-GB" sz="2400" dirty="0" smtClean="0"/>
              <a:t> daughterboards: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 smtClean="0"/>
              <a:t>Distribute to institutions as need </a:t>
            </a:r>
            <a:r>
              <a:rPr lang="en-GB" sz="2400" smtClean="0"/>
              <a:t>be for bonding, chips also</a:t>
            </a:r>
            <a:r>
              <a:rPr lang="en-GB" sz="2400" dirty="0" smtClean="0"/>
              <a:t/>
            </a:r>
            <a:br>
              <a:rPr lang="en-GB" sz="2400" dirty="0" smtClean="0"/>
            </a:br>
            <a:endParaRPr lang="en-GB" sz="2400" dirty="0" smtClean="0"/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 err="1" smtClean="0"/>
              <a:t>PonN</a:t>
            </a:r>
            <a:r>
              <a:rPr lang="en-GB" sz="2400" dirty="0" smtClean="0"/>
              <a:t> daughterboard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 smtClean="0"/>
              <a:t>Review layout </a:t>
            </a:r>
            <a:r>
              <a:rPr lang="en-GB" sz="2400" dirty="0"/>
              <a:t>and update as need </a:t>
            </a:r>
            <a:r>
              <a:rPr lang="en-GB" sz="2400" dirty="0" smtClean="0"/>
              <a:t>be</a:t>
            </a:r>
            <a:br>
              <a:rPr lang="en-GB" sz="2400" dirty="0" smtClean="0"/>
            </a:br>
            <a:endParaRPr lang="en-GB" sz="2400" dirty="0" smtClean="0"/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 smtClean="0"/>
              <a:t>Firmware: update to provide reset of TJ-CHESS-1 chips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/>
              <a:t>Source testing: provide a periodic reset pulse, variable frequency </a:t>
            </a:r>
            <a:endParaRPr lang="en-GB" sz="2400" dirty="0" smtClean="0"/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 smtClean="0"/>
              <a:t>Laser systems: do reset following laser trigger, variable delay</a:t>
            </a:r>
            <a:br>
              <a:rPr lang="en-GB" sz="2400" dirty="0" smtClean="0"/>
            </a:br>
            <a:endParaRPr lang="en-GB" sz="2400" dirty="0" smtClean="0"/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 smtClean="0"/>
              <a:t>Test more CHESS-1 motherboards</a:t>
            </a:r>
          </a:p>
        </p:txBody>
      </p:sp>
    </p:spTree>
    <p:extLst>
      <p:ext uri="{BB962C8B-B14F-4D97-AF65-F5344CB8AC3E}">
        <p14:creationId xmlns:p14="http://schemas.microsoft.com/office/powerpoint/2010/main" val="1837899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3640</TotalTime>
  <Words>70</Words>
  <Application>Microsoft Office PowerPoint</Application>
  <PresentationFormat>On-screen Show (4:3)</PresentationFormat>
  <Paragraphs>21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Status of test kit 19 January 2016</vt:lpstr>
      <vt:lpstr>PowerPoint Presentation</vt:lpstr>
      <vt:lpstr>PowerPoint Presentation</vt:lpstr>
    </vt:vector>
  </TitlesOfParts>
  <Company>Department of Physics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Hardware for CHESS testing</dc:title>
  <dc:creator>Jaya John John</dc:creator>
  <cp:lastModifiedBy>Jaya John John</cp:lastModifiedBy>
  <cp:revision>228</cp:revision>
  <cp:lastPrinted>2015-07-21T15:43:16Z</cp:lastPrinted>
  <dcterms:created xsi:type="dcterms:W3CDTF">2014-09-18T13:48:06Z</dcterms:created>
  <dcterms:modified xsi:type="dcterms:W3CDTF">2016-01-19T16:17:01Z</dcterms:modified>
</cp:coreProperties>
</file>