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CMOS meeting introduction, 2016-02-02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86800" cy="5334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There are several items we need to mention/discuss in today’s meeting: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Considerations regarding hardware support for CHESS-2 readout.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There was a poll email send this weekend re HSIO-2 availability.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CMOS session at the ITK week</a:t>
            </a:r>
            <a:r>
              <a:rPr lang="en-US" dirty="0"/>
              <a:t> </a:t>
            </a:r>
            <a:r>
              <a:rPr lang="en-US" dirty="0" smtClean="0"/>
              <a:t>(Wed 9am):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Project Status by XXX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Chess </a:t>
            </a:r>
            <a:r>
              <a:rPr lang="en-US" dirty="0"/>
              <a:t>2 AMS </a:t>
            </a:r>
            <a:r>
              <a:rPr lang="en-US" dirty="0" err="1"/>
              <a:t>desgin</a:t>
            </a:r>
            <a:r>
              <a:rPr lang="en-US" dirty="0"/>
              <a:t> by </a:t>
            </a:r>
            <a:r>
              <a:rPr lang="en-US" dirty="0" err="1"/>
              <a:t>Herve</a:t>
            </a:r>
            <a:r>
              <a:rPr lang="en-US" dirty="0"/>
              <a:t>, Angelo, </a:t>
            </a:r>
            <a:r>
              <a:rPr lang="en-US" dirty="0" smtClean="0"/>
              <a:t>Pietro, Camillo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Chess </a:t>
            </a:r>
            <a:r>
              <a:rPr lang="en-US" dirty="0"/>
              <a:t>2 TJ and TJ tests by </a:t>
            </a:r>
            <a:r>
              <a:rPr lang="en-US" dirty="0" err="1" smtClean="0"/>
              <a:t>Dipayan</a:t>
            </a:r>
            <a:r>
              <a:rPr lang="en-US" dirty="0" smtClean="0"/>
              <a:t> (via </a:t>
            </a:r>
            <a:r>
              <a:rPr lang="en-US" dirty="0" err="1" smtClean="0"/>
              <a:t>Vidyo</a:t>
            </a:r>
            <a:r>
              <a:rPr lang="en-US" dirty="0" smtClean="0"/>
              <a:t>)</a:t>
            </a:r>
            <a:endParaRPr lang="en-US" dirty="0"/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Top-side </a:t>
            </a:r>
            <a:r>
              <a:rPr lang="en-US" dirty="0"/>
              <a:t>laser TCT </a:t>
            </a:r>
            <a:r>
              <a:rPr lang="en-US" dirty="0" smtClean="0"/>
              <a:t>measurements (Oxford and Santa Cruz) by Luigi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Edge </a:t>
            </a:r>
            <a:r>
              <a:rPr lang="en-US" dirty="0"/>
              <a:t>TCT measurements </a:t>
            </a:r>
            <a:r>
              <a:rPr lang="en-US" dirty="0" smtClean="0"/>
              <a:t>by </a:t>
            </a:r>
            <a:r>
              <a:rPr lang="en-US" dirty="0" err="1" smtClean="0"/>
              <a:t>Bojan</a:t>
            </a:r>
            <a:endParaRPr lang="en-US" dirty="0" smtClean="0"/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Conferences: Trento, </a:t>
            </a:r>
            <a:r>
              <a:rPr lang="en-US" dirty="0" err="1" smtClean="0"/>
              <a:t>iWorid</a:t>
            </a:r>
            <a:r>
              <a:rPr lang="en-US" dirty="0" smtClean="0"/>
              <a:t>, etc</a:t>
            </a:r>
            <a:r>
              <a:rPr lang="en-US" dirty="0" smtClean="0"/>
              <a:t>.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We are invited to next module meeting on Feb 8.</a:t>
            </a:r>
            <a:endParaRPr lang="en-US" dirty="0" smtClean="0"/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Meeting to discuss FPGA emulator for ABCN’ on Wed 4pm CERN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68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CMOS meeting introduction, 2016-02-02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meeting introduction, 2016-01-19</dc:title>
  <dc:creator>VF</dc:creator>
  <cp:lastModifiedBy>VF</cp:lastModifiedBy>
  <cp:revision>3</cp:revision>
  <dcterms:created xsi:type="dcterms:W3CDTF">2006-08-16T00:00:00Z</dcterms:created>
  <dcterms:modified xsi:type="dcterms:W3CDTF">2016-02-02T16:00:51Z</dcterms:modified>
</cp:coreProperties>
</file>