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66" r:id="rId4"/>
    <p:sldId id="268" r:id="rId5"/>
    <p:sldId id="270" r:id="rId6"/>
    <p:sldId id="271" r:id="rId7"/>
    <p:sldId id="267" r:id="rId8"/>
    <p:sldId id="269" r:id="rId9"/>
    <p:sldId id="275" r:id="rId10"/>
    <p:sldId id="277" r:id="rId11"/>
    <p:sldId id="259" r:id="rId12"/>
    <p:sldId id="272" r:id="rId13"/>
    <p:sldId id="278" r:id="rId14"/>
    <p:sldId id="276" r:id="rId15"/>
    <p:sldId id="279" r:id="rId16"/>
  </p:sldIdLst>
  <p:sldSz cx="9144000" cy="6858000" type="screen4x3"/>
  <p:notesSz cx="985678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46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>
        <c:manualLayout>
          <c:layoutTarget val="inner"/>
          <c:xMode val="edge"/>
          <c:yMode val="edge"/>
          <c:x val="0.11925042589437818"/>
          <c:y val="5.5478502080443831E-2"/>
          <c:w val="0.73935264054514482"/>
          <c:h val="0.66435506241331532"/>
        </c:manualLayout>
      </c:layout>
      <c:scatterChart>
        <c:scatterStyle val="lineMarker"/>
        <c:ser>
          <c:idx val="1"/>
          <c:order val="0"/>
          <c:tx>
            <c:strRef>
              <c:f>'calc CCl4'!$F$51</c:f>
              <c:strCache>
                <c:ptCount val="1"/>
                <c:pt idx="0">
                  <c:v>&lt; P &gt; </c:v>
                </c:pt>
              </c:strCache>
            </c:strRef>
          </c:tx>
          <c:spPr>
            <a:ln w="11842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'calc CCl4'!$D$52:$D$1927</c:f>
              <c:numCache>
                <c:formatCode>General</c:formatCode>
                <c:ptCount val="1876"/>
                <c:pt idx="0">
                  <c:v>0</c:v>
                </c:pt>
                <c:pt idx="1">
                  <c:v>6.1111462826844924E-2</c:v>
                </c:pt>
                <c:pt idx="2">
                  <c:v>0.12222294547867907</c:v>
                </c:pt>
                <c:pt idx="3">
                  <c:v>0.18333445555823497</c:v>
                </c:pt>
                <c:pt idx="4">
                  <c:v>0.24444602389070788</c:v>
                </c:pt>
                <c:pt idx="5">
                  <c:v>0.30555764952340952</c:v>
                </c:pt>
                <c:pt idx="6">
                  <c:v>0.36666938650432257</c:v>
                </c:pt>
                <c:pt idx="7">
                  <c:v>0.42778122165882626</c:v>
                </c:pt>
                <c:pt idx="8">
                  <c:v>0.48889316014595291</c:v>
                </c:pt>
                <c:pt idx="9">
                  <c:v>0.55000523768100074</c:v>
                </c:pt>
                <c:pt idx="10">
                  <c:v>0.61111747164609054</c:v>
                </c:pt>
                <c:pt idx="11">
                  <c:v>0.67222992831375561</c:v>
                </c:pt>
                <c:pt idx="12">
                  <c:v>0.73334253950964368</c:v>
                </c:pt>
                <c:pt idx="13">
                  <c:v>0.79445535928462052</c:v>
                </c:pt>
                <c:pt idx="14">
                  <c:v>0.85556840502268749</c:v>
                </c:pt>
                <c:pt idx="15">
                  <c:v>0.91668169410842293</c:v>
                </c:pt>
                <c:pt idx="16">
                  <c:v>0.97779524392702899</c:v>
                </c:pt>
                <c:pt idx="17">
                  <c:v>1.0389090718643759</c:v>
                </c:pt>
                <c:pt idx="18">
                  <c:v>1.1000231953070452</c:v>
                </c:pt>
                <c:pt idx="19">
                  <c:v>1.1611376316423756</c:v>
                </c:pt>
                <c:pt idx="20">
                  <c:v>1.2222523982585054</c:v>
                </c:pt>
                <c:pt idx="21">
                  <c:v>1.2833675125444199</c:v>
                </c:pt>
                <c:pt idx="22">
                  <c:v>1.3444829918899961</c:v>
                </c:pt>
                <c:pt idx="23">
                  <c:v>1.4055988536860418</c:v>
                </c:pt>
                <c:pt idx="24">
                  <c:v>1.466715115324347</c:v>
                </c:pt>
                <c:pt idx="25">
                  <c:v>1.5278317941977249</c:v>
                </c:pt>
                <c:pt idx="26">
                  <c:v>1.5889489077000583</c:v>
                </c:pt>
                <c:pt idx="27">
                  <c:v>1.6500664732263401</c:v>
                </c:pt>
                <c:pt idx="28">
                  <c:v>1.7111845081727235</c:v>
                </c:pt>
                <c:pt idx="29">
                  <c:v>1.7723030299365625</c:v>
                </c:pt>
                <c:pt idx="30">
                  <c:v>1.8334220559164567</c:v>
                </c:pt>
                <c:pt idx="31">
                  <c:v>1.8945416035123028</c:v>
                </c:pt>
                <c:pt idx="32">
                  <c:v>1.9556616901253263</c:v>
                </c:pt>
                <c:pt idx="33">
                  <c:v>2.016782333158138</c:v>
                </c:pt>
                <c:pt idx="34">
                  <c:v>2.0779035500147756</c:v>
                </c:pt>
                <c:pt idx="35">
                  <c:v>2.1390253581007381</c:v>
                </c:pt>
                <c:pt idx="36">
                  <c:v>2.2001477748230509</c:v>
                </c:pt>
                <c:pt idx="37">
                  <c:v>2.2612708175902876</c:v>
                </c:pt>
                <c:pt idx="38">
                  <c:v>2.3223945038126352</c:v>
                </c:pt>
                <c:pt idx="39">
                  <c:v>2.3835188509019241</c:v>
                </c:pt>
                <c:pt idx="40">
                  <c:v>2.4446438762716776</c:v>
                </c:pt>
                <c:pt idx="41">
                  <c:v>2.5057695973371632</c:v>
                </c:pt>
                <c:pt idx="42">
                  <c:v>2.5668960315154221</c:v>
                </c:pt>
                <c:pt idx="43">
                  <c:v>2.6280231962253326</c:v>
                </c:pt>
                <c:pt idx="44">
                  <c:v>2.6891511088876401</c:v>
                </c:pt>
                <c:pt idx="45">
                  <c:v>2.7502797869250042</c:v>
                </c:pt>
                <c:pt idx="46">
                  <c:v>2.8114092477620569</c:v>
                </c:pt>
                <c:pt idx="47">
                  <c:v>2.8725395088254242</c:v>
                </c:pt>
                <c:pt idx="48">
                  <c:v>2.9336705875437943</c:v>
                </c:pt>
                <c:pt idx="49">
                  <c:v>2.9948025013479471</c:v>
                </c:pt>
                <c:pt idx="50">
                  <c:v>3.0559352676708018</c:v>
                </c:pt>
                <c:pt idx="51">
                  <c:v>3.1170689039474677</c:v>
                </c:pt>
                <c:pt idx="52">
                  <c:v>3.1782034276152835</c:v>
                </c:pt>
                <c:pt idx="53">
                  <c:v>3.2393388561138647</c:v>
                </c:pt>
                <c:pt idx="54">
                  <c:v>3.3004752068851446</c:v>
                </c:pt>
                <c:pt idx="55">
                  <c:v>3.3616124973734256</c:v>
                </c:pt>
                <c:pt idx="56">
                  <c:v>3.4227507450254215</c:v>
                </c:pt>
                <c:pt idx="57">
                  <c:v>3.4838899672902959</c:v>
                </c:pt>
                <c:pt idx="58">
                  <c:v>3.5450301816197207</c:v>
                </c:pt>
                <c:pt idx="59">
                  <c:v>3.6061714054679088</c:v>
                </c:pt>
                <c:pt idx="60">
                  <c:v>3.6673136562916642</c:v>
                </c:pt>
                <c:pt idx="61">
                  <c:v>3.7284569515504242</c:v>
                </c:pt>
                <c:pt idx="62">
                  <c:v>3.7896013087063145</c:v>
                </c:pt>
                <c:pt idx="63">
                  <c:v>3.8507467452241761</c:v>
                </c:pt>
                <c:pt idx="64">
                  <c:v>3.9118932785716316</c:v>
                </c:pt>
                <c:pt idx="65">
                  <c:v>3.9730409262191131</c:v>
                </c:pt>
                <c:pt idx="66">
                  <c:v>4.0341897056399159</c:v>
                </c:pt>
                <c:pt idx="67">
                  <c:v>4.0953396343102382</c:v>
                </c:pt>
                <c:pt idx="68">
                  <c:v>4.1564907297092315</c:v>
                </c:pt>
                <c:pt idx="69">
                  <c:v>4.2176430093190511</c:v>
                </c:pt>
                <c:pt idx="70">
                  <c:v>4.2787964906248845</c:v>
                </c:pt>
                <c:pt idx="71">
                  <c:v>4.339951191115003</c:v>
                </c:pt>
                <c:pt idx="72">
                  <c:v>4.4011071282808265</c:v>
                </c:pt>
                <c:pt idx="73">
                  <c:v>4.462264319616934</c:v>
                </c:pt>
                <c:pt idx="74">
                  <c:v>4.5234227826211466</c:v>
                </c:pt>
                <c:pt idx="75">
                  <c:v>4.5845825347945315</c:v>
                </c:pt>
                <c:pt idx="76">
                  <c:v>4.6457435936414893</c:v>
                </c:pt>
                <c:pt idx="77">
                  <c:v>4.7069059766697654</c:v>
                </c:pt>
                <c:pt idx="78">
                  <c:v>4.7680697013905275</c:v>
                </c:pt>
                <c:pt idx="79">
                  <c:v>4.8292347853183664</c:v>
                </c:pt>
                <c:pt idx="80">
                  <c:v>4.8904012459713861</c:v>
                </c:pt>
                <c:pt idx="81">
                  <c:v>4.9515691008712386</c:v>
                </c:pt>
                <c:pt idx="82">
                  <c:v>5.0127383675431361</c:v>
                </c:pt>
                <c:pt idx="83">
                  <c:v>5.0739090635159476</c:v>
                </c:pt>
                <c:pt idx="84">
                  <c:v>5.1350812063222078</c:v>
                </c:pt>
                <c:pt idx="85">
                  <c:v>5.1962548134981779</c:v>
                </c:pt>
                <c:pt idx="86">
                  <c:v>5.2574299025838824</c:v>
                </c:pt>
                <c:pt idx="87">
                  <c:v>5.3186064911231661</c:v>
                </c:pt>
                <c:pt idx="88">
                  <c:v>5.3797845966637237</c:v>
                </c:pt>
                <c:pt idx="89">
                  <c:v>5.4409642367571696</c:v>
                </c:pt>
                <c:pt idx="90">
                  <c:v>5.5021454289590572</c:v>
                </c:pt>
                <c:pt idx="91">
                  <c:v>5.5633281908289494</c:v>
                </c:pt>
                <c:pt idx="92">
                  <c:v>5.6245125399304268</c:v>
                </c:pt>
                <c:pt idx="93">
                  <c:v>5.6856984938312012</c:v>
                </c:pt>
                <c:pt idx="94">
                  <c:v>5.7468860701030664</c:v>
                </c:pt>
                <c:pt idx="95">
                  <c:v>5.8080752863220351</c:v>
                </c:pt>
                <c:pt idx="96">
                  <c:v>5.8692661600683325</c:v>
                </c:pt>
                <c:pt idx="97">
                  <c:v>5.9304587089264551</c:v>
                </c:pt>
                <c:pt idx="98">
                  <c:v>5.9916529504852187</c:v>
                </c:pt>
                <c:pt idx="99">
                  <c:v>6.0528482903696776</c:v>
                </c:pt>
                <c:pt idx="100">
                  <c:v>6.114046582081798</c:v>
                </c:pt>
                <c:pt idx="101">
                  <c:v>6.1752460073192506</c:v>
                </c:pt>
                <c:pt idx="102">
                  <c:v>6.2364471956567096</c:v>
                </c:pt>
                <c:pt idx="103">
                  <c:v>6.2976501647052565</c:v>
                </c:pt>
                <c:pt idx="104">
                  <c:v>6.3588549320805967</c:v>
                </c:pt>
                <c:pt idx="105">
                  <c:v>6.4200615154030558</c:v>
                </c:pt>
                <c:pt idx="106">
                  <c:v>6.481269932297649</c:v>
                </c:pt>
                <c:pt idx="107">
                  <c:v>6.542480200394114</c:v>
                </c:pt>
                <c:pt idx="108">
                  <c:v>6.6036923373269953</c:v>
                </c:pt>
                <c:pt idx="109">
                  <c:v>6.664906360735638</c:v>
                </c:pt>
                <c:pt idx="110">
                  <c:v>6.7261222882642731</c:v>
                </c:pt>
                <c:pt idx="111">
                  <c:v>6.7873401375620404</c:v>
                </c:pt>
                <c:pt idx="112">
                  <c:v>6.8485599262830412</c:v>
                </c:pt>
                <c:pt idx="113">
                  <c:v>6.9097816720864014</c:v>
                </c:pt>
                <c:pt idx="114">
                  <c:v>6.9710053926362994</c:v>
                </c:pt>
                <c:pt idx="115">
                  <c:v>7.0322311056020093</c:v>
                </c:pt>
                <c:pt idx="116">
                  <c:v>7.0934588286579556</c:v>
                </c:pt>
                <c:pt idx="117">
                  <c:v>7.1546885794837785</c:v>
                </c:pt>
                <c:pt idx="118">
                  <c:v>7.2159203757643482</c:v>
                </c:pt>
                <c:pt idx="119">
                  <c:v>7.2771542351898164</c:v>
                </c:pt>
                <c:pt idx="120">
                  <c:v>7.3383901754556904</c:v>
                </c:pt>
                <c:pt idx="121">
                  <c:v>7.3996282142628473</c:v>
                </c:pt>
                <c:pt idx="122">
                  <c:v>7.4608683693175974</c:v>
                </c:pt>
                <c:pt idx="123">
                  <c:v>7.522110658331739</c:v>
                </c:pt>
                <c:pt idx="124">
                  <c:v>7.5833550990225884</c:v>
                </c:pt>
                <c:pt idx="125">
                  <c:v>7.6446017091130267</c:v>
                </c:pt>
                <c:pt idx="126">
                  <c:v>7.7058505063315499</c:v>
                </c:pt>
                <c:pt idx="127">
                  <c:v>7.7671015084123445</c:v>
                </c:pt>
                <c:pt idx="128">
                  <c:v>7.8283547330952752</c:v>
                </c:pt>
                <c:pt idx="129">
                  <c:v>7.8896101981259985</c:v>
                </c:pt>
                <c:pt idx="130">
                  <c:v>7.9508679212559485</c:v>
                </c:pt>
                <c:pt idx="131">
                  <c:v>8.0121279202424329</c:v>
                </c:pt>
                <c:pt idx="132">
                  <c:v>8.0733902128486559</c:v>
                </c:pt>
                <c:pt idx="133">
                  <c:v>8.1346548168437547</c:v>
                </c:pt>
                <c:pt idx="134">
                  <c:v>8.1959217500028725</c:v>
                </c:pt>
                <c:pt idx="135">
                  <c:v>8.2571910301072204</c:v>
                </c:pt>
                <c:pt idx="136">
                  <c:v>8.3184626749440547</c:v>
                </c:pt>
                <c:pt idx="137">
                  <c:v>8.3797367023067952</c:v>
                </c:pt>
                <c:pt idx="138">
                  <c:v>8.4410131299950191</c:v>
                </c:pt>
                <c:pt idx="139">
                  <c:v>8.5022919758146003</c:v>
                </c:pt>
                <c:pt idx="140">
                  <c:v>8.5635732575776213</c:v>
                </c:pt>
                <c:pt idx="141">
                  <c:v>8.6248569931025187</c:v>
                </c:pt>
                <c:pt idx="142">
                  <c:v>8.6861432002141186</c:v>
                </c:pt>
                <c:pt idx="143">
                  <c:v>8.7474318967436506</c:v>
                </c:pt>
                <c:pt idx="144">
                  <c:v>8.808723100528816</c:v>
                </c:pt>
                <c:pt idx="145">
                  <c:v>8.8700168294138528</c:v>
                </c:pt>
                <c:pt idx="146">
                  <c:v>8.9313131012495326</c:v>
                </c:pt>
                <c:pt idx="147">
                  <c:v>8.9926119338932864</c:v>
                </c:pt>
                <c:pt idx="148">
                  <c:v>9.0539133452091569</c:v>
                </c:pt>
                <c:pt idx="149">
                  <c:v>9.1152173530679317</c:v>
                </c:pt>
                <c:pt idx="150">
                  <c:v>9.1765239753471342</c:v>
                </c:pt>
                <c:pt idx="151">
                  <c:v>9.2378332299311126</c:v>
                </c:pt>
                <c:pt idx="152">
                  <c:v>9.2991451347110683</c:v>
                </c:pt>
                <c:pt idx="153">
                  <c:v>9.3604597075850862</c:v>
                </c:pt>
                <c:pt idx="154">
                  <c:v>9.4217769664582072</c:v>
                </c:pt>
                <c:pt idx="155">
                  <c:v>9.4830969292424943</c:v>
                </c:pt>
                <c:pt idx="156">
                  <c:v>9.5444196138570216</c:v>
                </c:pt>
                <c:pt idx="157">
                  <c:v>9.6057450382279956</c:v>
                </c:pt>
                <c:pt idx="158">
                  <c:v>9.6670732202887191</c:v>
                </c:pt>
                <c:pt idx="159">
                  <c:v>9.7284041779797423</c:v>
                </c:pt>
                <c:pt idx="160">
                  <c:v>9.7897379292488225</c:v>
                </c:pt>
                <c:pt idx="161">
                  <c:v>9.8510744920510049</c:v>
                </c:pt>
                <c:pt idx="162">
                  <c:v>9.9124138843486911</c:v>
                </c:pt>
                <c:pt idx="163">
                  <c:v>9.9737561241116506</c:v>
                </c:pt>
                <c:pt idx="164">
                  <c:v>10.0351012293171</c:v>
                </c:pt>
                <c:pt idx="165">
                  <c:v>10.09644921794975</c:v>
                </c:pt>
                <c:pt idx="166">
                  <c:v>10.157800108001799</c:v>
                </c:pt>
                <c:pt idx="167">
                  <c:v>10.219153917473088</c:v>
                </c:pt>
                <c:pt idx="168">
                  <c:v>10.280510664371054</c:v>
                </c:pt>
                <c:pt idx="169">
                  <c:v>10.341870366710816</c:v>
                </c:pt>
                <c:pt idx="170">
                  <c:v>10.403233042515243</c:v>
                </c:pt>
                <c:pt idx="171">
                  <c:v>10.464598709814942</c:v>
                </c:pt>
                <c:pt idx="172">
                  <c:v>10.525967386648377</c:v>
                </c:pt>
                <c:pt idx="173">
                  <c:v>10.587339091061894</c:v>
                </c:pt>
                <c:pt idx="174">
                  <c:v>10.648713841109743</c:v>
                </c:pt>
                <c:pt idx="175">
                  <c:v>10.710091654854162</c:v>
                </c:pt>
                <c:pt idx="176">
                  <c:v>10.77147255036542</c:v>
                </c:pt>
                <c:pt idx="177">
                  <c:v>10.832856545721846</c:v>
                </c:pt>
                <c:pt idx="178">
                  <c:v>10.894243659009884</c:v>
                </c:pt>
                <c:pt idx="179">
                  <c:v>10.955633908324188</c:v>
                </c:pt>
                <c:pt idx="180">
                  <c:v>11.017027311767592</c:v>
                </c:pt>
                <c:pt idx="181">
                  <c:v>11.078423887451239</c:v>
                </c:pt>
                <c:pt idx="182">
                  <c:v>11.139823653494567</c:v>
                </c:pt>
                <c:pt idx="183">
                  <c:v>11.201226628025413</c:v>
                </c:pt>
                <c:pt idx="184">
                  <c:v>11.262632829180012</c:v>
                </c:pt>
                <c:pt idx="185">
                  <c:v>11.324042275103071</c:v>
                </c:pt>
                <c:pt idx="186">
                  <c:v>11.385454983947842</c:v>
                </c:pt>
                <c:pt idx="187">
                  <c:v>11.446870973876118</c:v>
                </c:pt>
                <c:pt idx="188">
                  <c:v>11.508290263058349</c:v>
                </c:pt>
                <c:pt idx="189">
                  <c:v>11.569712869673646</c:v>
                </c:pt>
                <c:pt idx="190">
                  <c:v>11.631138811909809</c:v>
                </c:pt>
                <c:pt idx="191">
                  <c:v>11.692568107963467</c:v>
                </c:pt>
                <c:pt idx="192">
                  <c:v>11.75400077604003</c:v>
                </c:pt>
                <c:pt idx="193">
                  <c:v>11.815436834353816</c:v>
                </c:pt>
                <c:pt idx="194">
                  <c:v>11.876876301128021</c:v>
                </c:pt>
                <c:pt idx="195">
                  <c:v>11.93831919459485</c:v>
                </c:pt>
                <c:pt idx="196">
                  <c:v>11.999765532995557</c:v>
                </c:pt>
                <c:pt idx="197">
                  <c:v>12.061215334580417</c:v>
                </c:pt>
                <c:pt idx="198">
                  <c:v>12.12266861760887</c:v>
                </c:pt>
                <c:pt idx="199">
                  <c:v>12.184125400349512</c:v>
                </c:pt>
                <c:pt idx="200">
                  <c:v>12.245585701080197</c:v>
                </c:pt>
                <c:pt idx="201">
                  <c:v>12.307049538088039</c:v>
                </c:pt>
                <c:pt idx="202">
                  <c:v>12.368516929669473</c:v>
                </c:pt>
                <c:pt idx="203">
                  <c:v>12.429987894130344</c:v>
                </c:pt>
                <c:pt idx="204">
                  <c:v>12.491462449785915</c:v>
                </c:pt>
                <c:pt idx="205">
                  <c:v>12.552940614960935</c:v>
                </c:pt>
                <c:pt idx="206">
                  <c:v>12.614422407989684</c:v>
                </c:pt>
                <c:pt idx="207">
                  <c:v>12.675907847216052</c:v>
                </c:pt>
                <c:pt idx="208">
                  <c:v>12.737396950993544</c:v>
                </c:pt>
                <c:pt idx="209">
                  <c:v>12.798889737685371</c:v>
                </c:pt>
                <c:pt idx="210">
                  <c:v>12.860386225664481</c:v>
                </c:pt>
                <c:pt idx="211">
                  <c:v>12.921886433313604</c:v>
                </c:pt>
                <c:pt idx="212">
                  <c:v>12.983390379025348</c:v>
                </c:pt>
                <c:pt idx="213">
                  <c:v>13.044898081202167</c:v>
                </c:pt>
                <c:pt idx="214">
                  <c:v>13.106409558256548</c:v>
                </c:pt>
                <c:pt idx="215">
                  <c:v>13.167924828610881</c:v>
                </c:pt>
                <c:pt idx="216">
                  <c:v>13.229443910697684</c:v>
                </c:pt>
                <c:pt idx="217">
                  <c:v>13.290966822959549</c:v>
                </c:pt>
                <c:pt idx="218">
                  <c:v>13.352493583849252</c:v>
                </c:pt>
                <c:pt idx="219">
                  <c:v>13.414024211829723</c:v>
                </c:pt>
                <c:pt idx="220">
                  <c:v>13.475558725374217</c:v>
                </c:pt>
                <c:pt idx="221">
                  <c:v>13.537097142966278</c:v>
                </c:pt>
                <c:pt idx="222">
                  <c:v>13.598639483099825</c:v>
                </c:pt>
                <c:pt idx="223">
                  <c:v>13.660185764279195</c:v>
                </c:pt>
                <c:pt idx="224">
                  <c:v>13.721736005019192</c:v>
                </c:pt>
                <c:pt idx="225">
                  <c:v>13.78329022384515</c:v>
                </c:pt>
                <c:pt idx="226">
                  <c:v>13.844848439292988</c:v>
                </c:pt>
                <c:pt idx="227">
                  <c:v>13.906410669909258</c:v>
                </c:pt>
                <c:pt idx="228">
                  <c:v>13.967976934251183</c:v>
                </c:pt>
                <c:pt idx="229">
                  <c:v>14.029547250886752</c:v>
                </c:pt>
                <c:pt idx="230">
                  <c:v>14.091121638394693</c:v>
                </c:pt>
                <c:pt idx="231">
                  <c:v>14.152700115364652</c:v>
                </c:pt>
                <c:pt idx="232">
                  <c:v>14.214282700397101</c:v>
                </c:pt>
                <c:pt idx="233">
                  <c:v>14.27586941210353</c:v>
                </c:pt>
                <c:pt idx="234">
                  <c:v>14.337460269106376</c:v>
                </c:pt>
                <c:pt idx="235">
                  <c:v>14.39905529003917</c:v>
                </c:pt>
                <c:pt idx="236">
                  <c:v>14.460654493546544</c:v>
                </c:pt>
                <c:pt idx="237">
                  <c:v>14.522257898284295</c:v>
                </c:pt>
                <c:pt idx="238">
                  <c:v>14.583865522919428</c:v>
                </c:pt>
                <c:pt idx="239">
                  <c:v>14.645477386130262</c:v>
                </c:pt>
                <c:pt idx="240">
                  <c:v>14.7070935066064</c:v>
                </c:pt>
                <c:pt idx="241">
                  <c:v>14.768713903048848</c:v>
                </c:pt>
                <c:pt idx="242">
                  <c:v>14.83033859417006</c:v>
                </c:pt>
                <c:pt idx="243">
                  <c:v>14.891967598693951</c:v>
                </c:pt>
                <c:pt idx="244">
                  <c:v>14.953600935355988</c:v>
                </c:pt>
                <c:pt idx="245">
                  <c:v>15.015238622903262</c:v>
                </c:pt>
                <c:pt idx="246">
                  <c:v>15.076880680094478</c:v>
                </c:pt>
                <c:pt idx="247">
                  <c:v>15.13852712570009</c:v>
                </c:pt>
                <c:pt idx="248">
                  <c:v>15.2001779785023</c:v>
                </c:pt>
                <c:pt idx="249">
                  <c:v>15.261833257295109</c:v>
                </c:pt>
                <c:pt idx="250">
                  <c:v>15.323492980884421</c:v>
                </c:pt>
                <c:pt idx="251">
                  <c:v>15.385157168088041</c:v>
                </c:pt>
                <c:pt idx="252">
                  <c:v>15.446825837735778</c:v>
                </c:pt>
                <c:pt idx="253">
                  <c:v>15.508499008669476</c:v>
                </c:pt>
                <c:pt idx="254">
                  <c:v>15.570176699743056</c:v>
                </c:pt>
                <c:pt idx="255">
                  <c:v>15.631858929822592</c:v>
                </c:pt>
                <c:pt idx="256">
                  <c:v>15.693545717786403</c:v>
                </c:pt>
                <c:pt idx="257">
                  <c:v>15.755237082525001</c:v>
                </c:pt>
                <c:pt idx="258">
                  <c:v>15.816933042941256</c:v>
                </c:pt>
                <c:pt idx="259">
                  <c:v>15.878633617950399</c:v>
                </c:pt>
                <c:pt idx="260">
                  <c:v>15.940338826480094</c:v>
                </c:pt>
                <c:pt idx="261">
                  <c:v>16.002048687470474</c:v>
                </c:pt>
                <c:pt idx="262">
                  <c:v>16.063763219874222</c:v>
                </c:pt>
                <c:pt idx="263">
                  <c:v>16.125482442656626</c:v>
                </c:pt>
                <c:pt idx="264">
                  <c:v>16.187206374795586</c:v>
                </c:pt>
                <c:pt idx="265">
                  <c:v>16.248935035281754</c:v>
                </c:pt>
                <c:pt idx="266">
                  <c:v>16.310668443118544</c:v>
                </c:pt>
                <c:pt idx="267">
                  <c:v>16.372406617322124</c:v>
                </c:pt>
                <c:pt idx="268">
                  <c:v>16.434149576921623</c:v>
                </c:pt>
                <c:pt idx="269">
                  <c:v>16.495897340959097</c:v>
                </c:pt>
                <c:pt idx="270">
                  <c:v>16.557649928489528</c:v>
                </c:pt>
                <c:pt idx="271">
                  <c:v>16.61940735858099</c:v>
                </c:pt>
                <c:pt idx="272">
                  <c:v>16.681169650314644</c:v>
                </c:pt>
                <c:pt idx="273">
                  <c:v>16.742936822784824</c:v>
                </c:pt>
                <c:pt idx="274">
                  <c:v>16.804708895099118</c:v>
                </c:pt>
                <c:pt idx="275">
                  <c:v>16.866485886378303</c:v>
                </c:pt>
                <c:pt idx="276">
                  <c:v>16.928267815756584</c:v>
                </c:pt>
                <c:pt idx="277">
                  <c:v>16.990054702381492</c:v>
                </c:pt>
                <c:pt idx="278">
                  <c:v>17.051846565414031</c:v>
                </c:pt>
                <c:pt idx="279">
                  <c:v>17.113643424028691</c:v>
                </c:pt>
                <c:pt idx="280">
                  <c:v>17.175445297413557</c:v>
                </c:pt>
                <c:pt idx="281">
                  <c:v>17.237252204770328</c:v>
                </c:pt>
                <c:pt idx="282">
                  <c:v>17.299064165314388</c:v>
                </c:pt>
                <c:pt idx="283">
                  <c:v>17.360881198274818</c:v>
                </c:pt>
                <c:pt idx="284">
                  <c:v>17.422703322894531</c:v>
                </c:pt>
                <c:pt idx="285">
                  <c:v>17.484530558430304</c:v>
                </c:pt>
                <c:pt idx="286">
                  <c:v>17.546362924152827</c:v>
                </c:pt>
                <c:pt idx="287">
                  <c:v>17.608200439346717</c:v>
                </c:pt>
                <c:pt idx="288">
                  <c:v>17.67004312331067</c:v>
                </c:pt>
                <c:pt idx="289">
                  <c:v>17.731890995357443</c:v>
                </c:pt>
                <c:pt idx="290">
                  <c:v>17.793744074813937</c:v>
                </c:pt>
                <c:pt idx="291">
                  <c:v>17.855602381021313</c:v>
                </c:pt>
                <c:pt idx="292">
                  <c:v>17.917465933334956</c:v>
                </c:pt>
                <c:pt idx="293">
                  <c:v>17.979334751124551</c:v>
                </c:pt>
                <c:pt idx="294">
                  <c:v>18.041208853774222</c:v>
                </c:pt>
                <c:pt idx="295">
                  <c:v>18.103088260682512</c:v>
                </c:pt>
                <c:pt idx="296">
                  <c:v>18.164972991262445</c:v>
                </c:pt>
                <c:pt idx="297">
                  <c:v>18.226863064941664</c:v>
                </c:pt>
                <c:pt idx="298">
                  <c:v>18.288758501162373</c:v>
                </c:pt>
                <c:pt idx="299">
                  <c:v>18.350659319381549</c:v>
                </c:pt>
                <c:pt idx="300">
                  <c:v>18.412565539070787</c:v>
                </c:pt>
                <c:pt idx="301">
                  <c:v>18.474477179716594</c:v>
                </c:pt>
                <c:pt idx="302">
                  <c:v>18.536394260820277</c:v>
                </c:pt>
                <c:pt idx="303">
                  <c:v>18.5983168018981</c:v>
                </c:pt>
                <c:pt idx="304">
                  <c:v>18.66024482248131</c:v>
                </c:pt>
                <c:pt idx="305">
                  <c:v>18.72217834211618</c:v>
                </c:pt>
                <c:pt idx="306">
                  <c:v>18.784117380364091</c:v>
                </c:pt>
                <c:pt idx="307">
                  <c:v>18.846061956801634</c:v>
                </c:pt>
                <c:pt idx="308">
                  <c:v>18.908012091020552</c:v>
                </c:pt>
                <c:pt idx="309">
                  <c:v>18.969967802627938</c:v>
                </c:pt>
                <c:pt idx="310">
                  <c:v>19.031929111246235</c:v>
                </c:pt>
                <c:pt idx="311">
                  <c:v>19.093896036513236</c:v>
                </c:pt>
                <c:pt idx="312">
                  <c:v>19.155868598082293</c:v>
                </c:pt>
                <c:pt idx="313">
                  <c:v>19.217846815622192</c:v>
                </c:pt>
                <c:pt idx="314">
                  <c:v>19.279830708817435</c:v>
                </c:pt>
                <c:pt idx="315">
                  <c:v>19.341820297368074</c:v>
                </c:pt>
                <c:pt idx="316">
                  <c:v>19.403815600989937</c:v>
                </c:pt>
                <c:pt idx="317">
                  <c:v>19.465816639414633</c:v>
                </c:pt>
                <c:pt idx="318">
                  <c:v>19.52782343238961</c:v>
                </c:pt>
                <c:pt idx="319">
                  <c:v>19.589835999678201</c:v>
                </c:pt>
                <c:pt idx="320">
                  <c:v>19.65185436105974</c:v>
                </c:pt>
                <c:pt idx="321">
                  <c:v>19.713878536329542</c:v>
                </c:pt>
                <c:pt idx="322">
                  <c:v>19.775908545299099</c:v>
                </c:pt>
                <c:pt idx="323">
                  <c:v>19.837944407795991</c:v>
                </c:pt>
                <c:pt idx="324">
                  <c:v>19.89998614366403</c:v>
                </c:pt>
                <c:pt idx="325">
                  <c:v>19.962033772763309</c:v>
                </c:pt>
                <c:pt idx="326">
                  <c:v>20.024087314970352</c:v>
                </c:pt>
                <c:pt idx="327">
                  <c:v>20.086146790177942</c:v>
                </c:pt>
                <c:pt idx="328">
                  <c:v>20.148212218295463</c:v>
                </c:pt>
                <c:pt idx="329">
                  <c:v>20.210283619248759</c:v>
                </c:pt>
                <c:pt idx="330">
                  <c:v>20.272361012980294</c:v>
                </c:pt>
                <c:pt idx="331">
                  <c:v>20.334444419449238</c:v>
                </c:pt>
                <c:pt idx="332">
                  <c:v>20.396533858631429</c:v>
                </c:pt>
                <c:pt idx="333">
                  <c:v>20.458629350519523</c:v>
                </c:pt>
                <c:pt idx="334">
                  <c:v>20.52073091512306</c:v>
                </c:pt>
                <c:pt idx="335">
                  <c:v>20.582838572468468</c:v>
                </c:pt>
                <c:pt idx="336">
                  <c:v>20.644952342599179</c:v>
                </c:pt>
                <c:pt idx="337">
                  <c:v>20.70707224557562</c:v>
                </c:pt>
                <c:pt idx="338">
                  <c:v>20.769198301475427</c:v>
                </c:pt>
                <c:pt idx="339">
                  <c:v>20.831330530393348</c:v>
                </c:pt>
                <c:pt idx="340">
                  <c:v>20.89346895244142</c:v>
                </c:pt>
                <c:pt idx="341">
                  <c:v>20.955613587748925</c:v>
                </c:pt>
                <c:pt idx="342">
                  <c:v>21.017764456462636</c:v>
                </c:pt>
                <c:pt idx="343">
                  <c:v>21.07992157874661</c:v>
                </c:pt>
                <c:pt idx="344">
                  <c:v>21.142084974782538</c:v>
                </c:pt>
                <c:pt idx="345">
                  <c:v>21.204254664769671</c:v>
                </c:pt>
                <c:pt idx="346">
                  <c:v>21.26643066892483</c:v>
                </c:pt>
                <c:pt idx="347">
                  <c:v>21.328613007482627</c:v>
                </c:pt>
                <c:pt idx="348">
                  <c:v>21.39080170069537</c:v>
                </c:pt>
                <c:pt idx="349">
                  <c:v>21.452996768833227</c:v>
                </c:pt>
                <c:pt idx="350">
                  <c:v>21.515198232184307</c:v>
                </c:pt>
                <c:pt idx="351">
                  <c:v>21.577406111054675</c:v>
                </c:pt>
                <c:pt idx="352">
                  <c:v>21.639620425768381</c:v>
                </c:pt>
                <c:pt idx="353">
                  <c:v>21.701841196667655</c:v>
                </c:pt>
                <c:pt idx="354">
                  <c:v>21.764068444112848</c:v>
                </c:pt>
                <c:pt idx="355">
                  <c:v>21.82630218848259</c:v>
                </c:pt>
                <c:pt idx="356">
                  <c:v>21.888542450173745</c:v>
                </c:pt>
                <c:pt idx="357">
                  <c:v>21.950789249601673</c:v>
                </c:pt>
                <c:pt idx="358">
                  <c:v>22.013042607200077</c:v>
                </c:pt>
                <c:pt idx="359">
                  <c:v>22.075302543421159</c:v>
                </c:pt>
                <c:pt idx="360">
                  <c:v>22.137569078735812</c:v>
                </c:pt>
                <c:pt idx="361">
                  <c:v>22.19984223363344</c:v>
                </c:pt>
                <c:pt idx="362">
                  <c:v>22.262122028622237</c:v>
                </c:pt>
                <c:pt idx="363">
                  <c:v>22.324408484229203</c:v>
                </c:pt>
                <c:pt idx="364">
                  <c:v>22.386701621000103</c:v>
                </c:pt>
                <c:pt idx="365">
                  <c:v>22.449001459499694</c:v>
                </c:pt>
                <c:pt idx="366">
                  <c:v>22.511308020311706</c:v>
                </c:pt>
                <c:pt idx="367">
                  <c:v>22.573621324038893</c:v>
                </c:pt>
                <c:pt idx="368">
                  <c:v>22.635941391303199</c:v>
                </c:pt>
                <c:pt idx="369">
                  <c:v>22.698268242745709</c:v>
                </c:pt>
                <c:pt idx="370">
                  <c:v>22.760601899026799</c:v>
                </c:pt>
                <c:pt idx="371">
                  <c:v>22.822942380826202</c:v>
                </c:pt>
                <c:pt idx="372">
                  <c:v>22.885289708843011</c:v>
                </c:pt>
                <c:pt idx="373">
                  <c:v>22.947643903795811</c:v>
                </c:pt>
                <c:pt idx="374">
                  <c:v>23.010004986422793</c:v>
                </c:pt>
                <c:pt idx="375">
                  <c:v>23.072372977481638</c:v>
                </c:pt>
                <c:pt idx="376">
                  <c:v>23.134747897749843</c:v>
                </c:pt>
                <c:pt idx="377">
                  <c:v>23.19712976802461</c:v>
                </c:pt>
                <c:pt idx="378">
                  <c:v>23.259518609122921</c:v>
                </c:pt>
                <c:pt idx="379">
                  <c:v>23.321914441881781</c:v>
                </c:pt>
                <c:pt idx="380">
                  <c:v>23.384317287158023</c:v>
                </c:pt>
                <c:pt idx="381">
                  <c:v>23.446727165828626</c:v>
                </c:pt>
                <c:pt idx="382">
                  <c:v>23.509144098790653</c:v>
                </c:pt>
                <c:pt idx="383">
                  <c:v>23.571568106961337</c:v>
                </c:pt>
                <c:pt idx="384">
                  <c:v>23.633999211278191</c:v>
                </c:pt>
                <c:pt idx="385">
                  <c:v>23.696437432699039</c:v>
                </c:pt>
                <c:pt idx="386">
                  <c:v>23.75888279220213</c:v>
                </c:pt>
                <c:pt idx="387">
                  <c:v>23.82133531078615</c:v>
                </c:pt>
                <c:pt idx="388">
                  <c:v>23.883795009470379</c:v>
                </c:pt>
                <c:pt idx="389">
                  <c:v>23.946261909294691</c:v>
                </c:pt>
                <c:pt idx="390">
                  <c:v>24.008736031319618</c:v>
                </c:pt>
                <c:pt idx="391">
                  <c:v>24.071217396626558</c:v>
                </c:pt>
                <c:pt idx="392">
                  <c:v>24.13370602631764</c:v>
                </c:pt>
                <c:pt idx="393">
                  <c:v>24.196201941515962</c:v>
                </c:pt>
                <c:pt idx="394">
                  <c:v>24.258705163365587</c:v>
                </c:pt>
                <c:pt idx="395">
                  <c:v>24.32121571303168</c:v>
                </c:pt>
                <c:pt idx="396">
                  <c:v>24.383733611700457</c:v>
                </c:pt>
                <c:pt idx="397">
                  <c:v>24.446258880579425</c:v>
                </c:pt>
                <c:pt idx="398">
                  <c:v>24.508791540897331</c:v>
                </c:pt>
                <c:pt idx="399">
                  <c:v>24.571331613904302</c:v>
                </c:pt>
                <c:pt idx="400">
                  <c:v>24.633879120871864</c:v>
                </c:pt>
                <c:pt idx="401">
                  <c:v>24.696434083093056</c:v>
                </c:pt>
                <c:pt idx="402">
                  <c:v>24.758996521882533</c:v>
                </c:pt>
                <c:pt idx="403">
                  <c:v>24.821566458576587</c:v>
                </c:pt>
                <c:pt idx="404">
                  <c:v>24.884143914533194</c:v>
                </c:pt>
                <c:pt idx="405">
                  <c:v>24.946728911132233</c:v>
                </c:pt>
                <c:pt idx="406">
                  <c:v>25.009321469775408</c:v>
                </c:pt>
                <c:pt idx="407">
                  <c:v>25.071921611886378</c:v>
                </c:pt>
                <c:pt idx="408">
                  <c:v>25.134529358910825</c:v>
                </c:pt>
                <c:pt idx="409">
                  <c:v>25.197144732316591</c:v>
                </c:pt>
                <c:pt idx="410">
                  <c:v>25.259767753593685</c:v>
                </c:pt>
                <c:pt idx="411">
                  <c:v>25.322398444254375</c:v>
                </c:pt>
                <c:pt idx="412">
                  <c:v>25.385036825833236</c:v>
                </c:pt>
                <c:pt idx="413">
                  <c:v>25.44768291988737</c:v>
                </c:pt>
                <c:pt idx="414">
                  <c:v>25.510336747996266</c:v>
                </c:pt>
                <c:pt idx="415">
                  <c:v>25.572998331762022</c:v>
                </c:pt>
                <c:pt idx="416">
                  <c:v>25.635667692809392</c:v>
                </c:pt>
                <c:pt idx="417">
                  <c:v>25.698344852785858</c:v>
                </c:pt>
                <c:pt idx="418">
                  <c:v>25.761029833361722</c:v>
                </c:pt>
                <c:pt idx="419">
                  <c:v>25.823722656230171</c:v>
                </c:pt>
                <c:pt idx="420">
                  <c:v>25.886423343107307</c:v>
                </c:pt>
                <c:pt idx="421">
                  <c:v>25.949131915732341</c:v>
                </c:pt>
                <c:pt idx="422">
                  <c:v>26.011848395867595</c:v>
                </c:pt>
                <c:pt idx="423">
                  <c:v>26.074572805298533</c:v>
                </c:pt>
                <c:pt idx="424">
                  <c:v>26.137305165833968</c:v>
                </c:pt>
                <c:pt idx="425">
                  <c:v>26.200045499306015</c:v>
                </c:pt>
                <c:pt idx="426">
                  <c:v>26.262793827570285</c:v>
                </c:pt>
                <c:pt idx="427">
                  <c:v>26.325550172505899</c:v>
                </c:pt>
                <c:pt idx="428">
                  <c:v>26.388314556015541</c:v>
                </c:pt>
                <c:pt idx="429">
                  <c:v>26.451087000025588</c:v>
                </c:pt>
                <c:pt idx="430">
                  <c:v>26.513867526486198</c:v>
                </c:pt>
                <c:pt idx="431">
                  <c:v>26.576656157371321</c:v>
                </c:pt>
                <c:pt idx="432">
                  <c:v>26.63945291467892</c:v>
                </c:pt>
                <c:pt idx="433">
                  <c:v>26.702257820430837</c:v>
                </c:pt>
                <c:pt idx="434">
                  <c:v>26.765070896673109</c:v>
                </c:pt>
                <c:pt idx="435">
                  <c:v>26.827892165475891</c:v>
                </c:pt>
                <c:pt idx="436">
                  <c:v>26.890721648933571</c:v>
                </c:pt>
                <c:pt idx="437">
                  <c:v>26.953559369164889</c:v>
                </c:pt>
                <c:pt idx="438">
                  <c:v>27.016405348313008</c:v>
                </c:pt>
                <c:pt idx="439">
                  <c:v>27.079259608545538</c:v>
                </c:pt>
                <c:pt idx="440">
                  <c:v>27.142122172054727</c:v>
                </c:pt>
                <c:pt idx="441">
                  <c:v>27.20499306105744</c:v>
                </c:pt>
                <c:pt idx="442">
                  <c:v>27.267872297795272</c:v>
                </c:pt>
                <c:pt idx="443">
                  <c:v>27.330759904534688</c:v>
                </c:pt>
                <c:pt idx="444">
                  <c:v>27.393655903567044</c:v>
                </c:pt>
                <c:pt idx="445">
                  <c:v>27.456560317208691</c:v>
                </c:pt>
                <c:pt idx="446">
                  <c:v>27.519473167801035</c:v>
                </c:pt>
                <c:pt idx="447">
                  <c:v>27.582394477710672</c:v>
                </c:pt>
                <c:pt idx="448">
                  <c:v>27.645324269329414</c:v>
                </c:pt>
                <c:pt idx="449">
                  <c:v>27.708262565074449</c:v>
                </c:pt>
                <c:pt idx="450">
                  <c:v>27.771209387388314</c:v>
                </c:pt>
                <c:pt idx="451">
                  <c:v>27.834164758739124</c:v>
                </c:pt>
                <c:pt idx="452">
                  <c:v>27.897128701620495</c:v>
                </c:pt>
                <c:pt idx="453">
                  <c:v>27.960101238551783</c:v>
                </c:pt>
                <c:pt idx="454">
                  <c:v>28.023082392078077</c:v>
                </c:pt>
                <c:pt idx="455">
                  <c:v>28.086072184770277</c:v>
                </c:pt>
                <c:pt idx="456">
                  <c:v>28.149070639225261</c:v>
                </c:pt>
                <c:pt idx="457">
                  <c:v>28.212077778065897</c:v>
                </c:pt>
                <c:pt idx="458">
                  <c:v>28.275093623941157</c:v>
                </c:pt>
                <c:pt idx="459">
                  <c:v>28.338118199526196</c:v>
                </c:pt>
                <c:pt idx="460">
                  <c:v>28.401151527522437</c:v>
                </c:pt>
                <c:pt idx="461">
                  <c:v>28.4641936306577</c:v>
                </c:pt>
                <c:pt idx="462">
                  <c:v>28.527244531686229</c:v>
                </c:pt>
                <c:pt idx="463">
                  <c:v>28.590304253388791</c:v>
                </c:pt>
                <c:pt idx="464">
                  <c:v>28.653372818572837</c:v>
                </c:pt>
                <c:pt idx="465">
                  <c:v>28.716450250072477</c:v>
                </c:pt>
                <c:pt idx="466">
                  <c:v>28.779536570748597</c:v>
                </c:pt>
                <c:pt idx="467">
                  <c:v>28.842631803489091</c:v>
                </c:pt>
                <c:pt idx="468">
                  <c:v>28.905735971208731</c:v>
                </c:pt>
                <c:pt idx="469">
                  <c:v>28.968849096849389</c:v>
                </c:pt>
                <c:pt idx="470">
                  <c:v>29.031971203380113</c:v>
                </c:pt>
                <c:pt idx="471">
                  <c:v>29.095102313797149</c:v>
                </c:pt>
                <c:pt idx="472">
                  <c:v>29.158242451124163</c:v>
                </c:pt>
                <c:pt idx="473">
                  <c:v>29.221391638412193</c:v>
                </c:pt>
                <c:pt idx="474">
                  <c:v>29.28454989873978</c:v>
                </c:pt>
                <c:pt idx="475">
                  <c:v>29.347717255213183</c:v>
                </c:pt>
                <c:pt idx="476">
                  <c:v>29.410893730966219</c:v>
                </c:pt>
                <c:pt idx="477">
                  <c:v>29.474079349160586</c:v>
                </c:pt>
                <c:pt idx="478">
                  <c:v>29.537274132985864</c:v>
                </c:pt>
                <c:pt idx="479">
                  <c:v>29.60047810565959</c:v>
                </c:pt>
                <c:pt idx="480">
                  <c:v>29.663691290427327</c:v>
                </c:pt>
                <c:pt idx="481">
                  <c:v>29.726913710562922</c:v>
                </c:pt>
                <c:pt idx="482">
                  <c:v>29.790145389368355</c:v>
                </c:pt>
                <c:pt idx="483">
                  <c:v>29.85338635017402</c:v>
                </c:pt>
                <c:pt idx="484">
                  <c:v>29.916636616338689</c:v>
                </c:pt>
                <c:pt idx="485">
                  <c:v>29.979896211249734</c:v>
                </c:pt>
                <c:pt idx="486">
                  <c:v>30.043165158323131</c:v>
                </c:pt>
                <c:pt idx="487">
                  <c:v>30.106443481003559</c:v>
                </c:pt>
                <c:pt idx="488">
                  <c:v>30.169731202764506</c:v>
                </c:pt>
                <c:pt idx="489">
                  <c:v>30.233028347108426</c:v>
                </c:pt>
                <c:pt idx="490">
                  <c:v>30.296334937566684</c:v>
                </c:pt>
                <c:pt idx="491">
                  <c:v>30.359650997699845</c:v>
                </c:pt>
                <c:pt idx="492">
                  <c:v>30.42297655109758</c:v>
                </c:pt>
                <c:pt idx="493">
                  <c:v>30.486311621378889</c:v>
                </c:pt>
                <c:pt idx="494">
                  <c:v>30.549656232192181</c:v>
                </c:pt>
                <c:pt idx="495">
                  <c:v>30.61301040721532</c:v>
                </c:pt>
                <c:pt idx="496">
                  <c:v>30.676374170155693</c:v>
                </c:pt>
                <c:pt idx="497">
                  <c:v>30.739747544750472</c:v>
                </c:pt>
                <c:pt idx="498">
                  <c:v>30.803130554766504</c:v>
                </c:pt>
                <c:pt idx="499">
                  <c:v>30.866523224000574</c:v>
                </c:pt>
                <c:pt idx="500">
                  <c:v>30.929925576279359</c:v>
                </c:pt>
                <c:pt idx="501">
                  <c:v>30.993337635459667</c:v>
                </c:pt>
                <c:pt idx="502">
                  <c:v>31.056759425428456</c:v>
                </c:pt>
                <c:pt idx="503">
                  <c:v>31.120190970102879</c:v>
                </c:pt>
                <c:pt idx="504">
                  <c:v>31.183632293430499</c:v>
                </c:pt>
                <c:pt idx="505">
                  <c:v>31.247083419389366</c:v>
                </c:pt>
                <c:pt idx="506">
                  <c:v>31.310544371988019</c:v>
                </c:pt>
                <c:pt idx="507">
                  <c:v>31.374015175265686</c:v>
                </c:pt>
                <c:pt idx="508">
                  <c:v>31.437495853292347</c:v>
                </c:pt>
                <c:pt idx="509">
                  <c:v>31.500986430168812</c:v>
                </c:pt>
                <c:pt idx="510">
                  <c:v>31.564486930026895</c:v>
                </c:pt>
                <c:pt idx="511">
                  <c:v>31.627997377029445</c:v>
                </c:pt>
                <c:pt idx="512">
                  <c:v>31.69151779537043</c:v>
                </c:pt>
                <c:pt idx="513">
                  <c:v>31.755048209275106</c:v>
                </c:pt>
                <c:pt idx="514">
                  <c:v>31.818588643000115</c:v>
                </c:pt>
                <c:pt idx="515">
                  <c:v>31.882139120833489</c:v>
                </c:pt>
                <c:pt idx="516">
                  <c:v>31.9456996670949</c:v>
                </c:pt>
                <c:pt idx="517">
                  <c:v>32.009270306135654</c:v>
                </c:pt>
                <c:pt idx="518">
                  <c:v>32.072851062338756</c:v>
                </c:pt>
                <c:pt idx="519">
                  <c:v>32.136441960119214</c:v>
                </c:pt>
                <c:pt idx="520">
                  <c:v>32.200043023923911</c:v>
                </c:pt>
                <c:pt idx="521">
                  <c:v>32.263654278231812</c:v>
                </c:pt>
                <c:pt idx="522">
                  <c:v>32.327275747554133</c:v>
                </c:pt>
                <c:pt idx="523">
                  <c:v>32.390907456434277</c:v>
                </c:pt>
                <c:pt idx="524">
                  <c:v>32.454549429448122</c:v>
                </c:pt>
                <c:pt idx="525">
                  <c:v>32.518201691204034</c:v>
                </c:pt>
                <c:pt idx="526">
                  <c:v>32.581864266342876</c:v>
                </c:pt>
                <c:pt idx="527">
                  <c:v>32.645537179538401</c:v>
                </c:pt>
                <c:pt idx="528">
                  <c:v>32.70922045549694</c:v>
                </c:pt>
                <c:pt idx="529">
                  <c:v>32.772914118957964</c:v>
                </c:pt>
                <c:pt idx="530">
                  <c:v>32.836618194693756</c:v>
                </c:pt>
                <c:pt idx="531">
                  <c:v>32.900332707509939</c:v>
                </c:pt>
                <c:pt idx="532">
                  <c:v>32.964057682245191</c:v>
                </c:pt>
                <c:pt idx="533">
                  <c:v>33.027793143771738</c:v>
                </c:pt>
                <c:pt idx="534">
                  <c:v>33.091539116994994</c:v>
                </c:pt>
                <c:pt idx="535">
                  <c:v>33.155295626854155</c:v>
                </c:pt>
                <c:pt idx="536">
                  <c:v>33.219062698321991</c:v>
                </c:pt>
                <c:pt idx="537">
                  <c:v>33.282840356405039</c:v>
                </c:pt>
                <c:pt idx="538">
                  <c:v>33.346628626143755</c:v>
                </c:pt>
                <c:pt idx="539">
                  <c:v>33.41042753261258</c:v>
                </c:pt>
                <c:pt idx="540">
                  <c:v>33.474237100920128</c:v>
                </c:pt>
                <c:pt idx="541">
                  <c:v>33.538057356209052</c:v>
                </c:pt>
                <c:pt idx="542">
                  <c:v>33.601888323656439</c:v>
                </c:pt>
                <c:pt idx="543">
                  <c:v>33.665730028473945</c:v>
                </c:pt>
                <c:pt idx="544">
                  <c:v>33.729582495907451</c:v>
                </c:pt>
                <c:pt idx="545">
                  <c:v>33.793445751237776</c:v>
                </c:pt>
                <c:pt idx="546">
                  <c:v>33.857319819780422</c:v>
                </c:pt>
                <c:pt idx="547">
                  <c:v>33.921204726885762</c:v>
                </c:pt>
                <c:pt idx="548">
                  <c:v>33.985100497939108</c:v>
                </c:pt>
                <c:pt idx="549">
                  <c:v>34.049007158360965</c:v>
                </c:pt>
                <c:pt idx="550">
                  <c:v>34.112924733607045</c:v>
                </c:pt>
                <c:pt idx="551">
                  <c:v>34.176853249168381</c:v>
                </c:pt>
                <c:pt idx="552">
                  <c:v>34.240792730571435</c:v>
                </c:pt>
                <c:pt idx="553">
                  <c:v>34.304743203378159</c:v>
                </c:pt>
                <c:pt idx="554">
                  <c:v>34.368704693186366</c:v>
                </c:pt>
                <c:pt idx="555">
                  <c:v>34.43267722562954</c:v>
                </c:pt>
                <c:pt idx="556">
                  <c:v>34.496660826377052</c:v>
                </c:pt>
                <c:pt idx="557">
                  <c:v>34.560655521134315</c:v>
                </c:pt>
                <c:pt idx="558">
                  <c:v>34.624661335642898</c:v>
                </c:pt>
                <c:pt idx="559">
                  <c:v>34.688678295680653</c:v>
                </c:pt>
                <c:pt idx="560">
                  <c:v>34.752706427061732</c:v>
                </c:pt>
                <c:pt idx="561">
                  <c:v>34.816745755636788</c:v>
                </c:pt>
                <c:pt idx="562">
                  <c:v>34.880796307293089</c:v>
                </c:pt>
                <c:pt idx="563">
                  <c:v>34.944858107954666</c:v>
                </c:pt>
                <c:pt idx="564">
                  <c:v>35.008931183582341</c:v>
                </c:pt>
                <c:pt idx="565">
                  <c:v>35.073015560173879</c:v>
                </c:pt>
                <c:pt idx="566">
                  <c:v>35.137111263764105</c:v>
                </c:pt>
                <c:pt idx="567">
                  <c:v>35.201218320425198</c:v>
                </c:pt>
                <c:pt idx="568">
                  <c:v>35.2653367562664</c:v>
                </c:pt>
                <c:pt idx="569">
                  <c:v>35.329466597434575</c:v>
                </c:pt>
                <c:pt idx="570">
                  <c:v>35.393607870114145</c:v>
                </c:pt>
                <c:pt idx="571">
                  <c:v>35.457760600527074</c:v>
                </c:pt>
                <c:pt idx="572">
                  <c:v>35.521924814933243</c:v>
                </c:pt>
                <c:pt idx="573">
                  <c:v>35.586100539630394</c:v>
                </c:pt>
                <c:pt idx="574">
                  <c:v>35.650287800954302</c:v>
                </c:pt>
                <c:pt idx="575">
                  <c:v>35.714486625278994</c:v>
                </c:pt>
                <c:pt idx="576">
                  <c:v>35.778697039016635</c:v>
                </c:pt>
                <c:pt idx="577">
                  <c:v>35.842919068617945</c:v>
                </c:pt>
                <c:pt idx="578">
                  <c:v>35.907152740572094</c:v>
                </c:pt>
                <c:pt idx="579">
                  <c:v>35.971398081406853</c:v>
                </c:pt>
                <c:pt idx="580">
                  <c:v>36.035655117688954</c:v>
                </c:pt>
                <c:pt idx="581">
                  <c:v>36.099923876023858</c:v>
                </c:pt>
                <c:pt idx="582">
                  <c:v>36.164204383056095</c:v>
                </c:pt>
                <c:pt idx="583">
                  <c:v>36.228496665469436</c:v>
                </c:pt>
                <c:pt idx="584">
                  <c:v>36.29280074998686</c:v>
                </c:pt>
                <c:pt idx="585">
                  <c:v>36.357116663370675</c:v>
                </c:pt>
                <c:pt idx="586">
                  <c:v>36.421444432422945</c:v>
                </c:pt>
                <c:pt idx="587">
                  <c:v>36.485784083985173</c:v>
                </c:pt>
                <c:pt idx="588">
                  <c:v>36.550135644938806</c:v>
                </c:pt>
                <c:pt idx="589">
                  <c:v>36.614499142205005</c:v>
                </c:pt>
                <c:pt idx="590">
                  <c:v>36.678874602745246</c:v>
                </c:pt>
                <c:pt idx="591">
                  <c:v>36.743262053560976</c:v>
                </c:pt>
                <c:pt idx="592">
                  <c:v>36.807661521693966</c:v>
                </c:pt>
                <c:pt idx="593">
                  <c:v>36.872073034226574</c:v>
                </c:pt>
                <c:pt idx="594">
                  <c:v>36.936496618281524</c:v>
                </c:pt>
                <c:pt idx="595">
                  <c:v>37.000932301022303</c:v>
                </c:pt>
                <c:pt idx="596">
                  <c:v>37.065380109653248</c:v>
                </c:pt>
                <c:pt idx="597">
                  <c:v>37.129840071419615</c:v>
                </c:pt>
                <c:pt idx="598">
                  <c:v>37.194312213607816</c:v>
                </c:pt>
                <c:pt idx="599">
                  <c:v>37.258796563545324</c:v>
                </c:pt>
                <c:pt idx="600">
                  <c:v>37.323293148601152</c:v>
                </c:pt>
                <c:pt idx="601">
                  <c:v>37.387801996185622</c:v>
                </c:pt>
                <c:pt idx="602">
                  <c:v>37.452323133750859</c:v>
                </c:pt>
                <c:pt idx="603">
                  <c:v>37.516856588790525</c:v>
                </c:pt>
                <c:pt idx="604">
                  <c:v>37.581402388840353</c:v>
                </c:pt>
                <c:pt idx="605">
                  <c:v>37.645960561478006</c:v>
                </c:pt>
                <c:pt idx="606">
                  <c:v>37.710531134323283</c:v>
                </c:pt>
                <c:pt idx="607">
                  <c:v>37.775114135038322</c:v>
                </c:pt>
                <c:pt idx="608">
                  <c:v>37.839709591327605</c:v>
                </c:pt>
                <c:pt idx="609">
                  <c:v>37.904317530938343</c:v>
                </c:pt>
                <c:pt idx="610">
                  <c:v>37.968937981660254</c:v>
                </c:pt>
                <c:pt idx="611">
                  <c:v>38.033570971326036</c:v>
                </c:pt>
                <c:pt idx="612">
                  <c:v>38.098216527811282</c:v>
                </c:pt>
                <c:pt idx="613">
                  <c:v>38.162874679034665</c:v>
                </c:pt>
                <c:pt idx="614">
                  <c:v>38.22754545295826</c:v>
                </c:pt>
                <c:pt idx="615">
                  <c:v>38.292228877587398</c:v>
                </c:pt>
                <c:pt idx="616">
                  <c:v>38.356924980970938</c:v>
                </c:pt>
                <c:pt idx="617">
                  <c:v>38.421633791201494</c:v>
                </c:pt>
                <c:pt idx="618">
                  <c:v>38.486355336415464</c:v>
                </c:pt>
                <c:pt idx="619">
                  <c:v>38.551089644793102</c:v>
                </c:pt>
                <c:pt idx="620">
                  <c:v>38.615836744558976</c:v>
                </c:pt>
                <c:pt idx="621">
                  <c:v>38.680596663981596</c:v>
                </c:pt>
                <c:pt idx="622">
                  <c:v>38.745369431374122</c:v>
                </c:pt>
                <c:pt idx="623">
                  <c:v>38.810155075094052</c:v>
                </c:pt>
                <c:pt idx="624">
                  <c:v>38.874953623543647</c:v>
                </c:pt>
                <c:pt idx="625">
                  <c:v>38.939765105169968</c:v>
                </c:pt>
                <c:pt idx="626">
                  <c:v>39.004589548464949</c:v>
                </c:pt>
                <c:pt idx="627">
                  <c:v>39.069426981965741</c:v>
                </c:pt>
                <c:pt idx="628">
                  <c:v>39.134277434254614</c:v>
                </c:pt>
                <c:pt idx="629">
                  <c:v>39.199140933959399</c:v>
                </c:pt>
                <c:pt idx="630">
                  <c:v>39.264017509753224</c:v>
                </c:pt>
                <c:pt idx="631">
                  <c:v>39.328907190355153</c:v>
                </c:pt>
                <c:pt idx="632">
                  <c:v>39.393810004529939</c:v>
                </c:pt>
                <c:pt idx="633">
                  <c:v>39.458725981088278</c:v>
                </c:pt>
                <c:pt idx="634">
                  <c:v>39.523655148887144</c:v>
                </c:pt>
                <c:pt idx="635">
                  <c:v>39.58859753682961</c:v>
                </c:pt>
                <c:pt idx="636">
                  <c:v>39.653553173865355</c:v>
                </c:pt>
                <c:pt idx="637">
                  <c:v>39.718522088990504</c:v>
                </c:pt>
                <c:pt idx="638">
                  <c:v>39.783504311247924</c:v>
                </c:pt>
                <c:pt idx="639">
                  <c:v>39.848499869727391</c:v>
                </c:pt>
                <c:pt idx="640">
                  <c:v>39.913508793565761</c:v>
                </c:pt>
                <c:pt idx="641">
                  <c:v>39.978531111946957</c:v>
                </c:pt>
                <c:pt idx="642">
                  <c:v>40.043566854102295</c:v>
                </c:pt>
                <c:pt idx="643">
                  <c:v>40.108616049310605</c:v>
                </c:pt>
                <c:pt idx="644">
                  <c:v>40.173678726898316</c:v>
                </c:pt>
                <c:pt idx="645">
                  <c:v>40.238754916239671</c:v>
                </c:pt>
                <c:pt idx="646">
                  <c:v>40.303844646756815</c:v>
                </c:pt>
                <c:pt idx="647">
                  <c:v>40.368947947920113</c:v>
                </c:pt>
                <c:pt idx="648">
                  <c:v>40.434064849248053</c:v>
                </c:pt>
                <c:pt idx="649">
                  <c:v>40.499195380307683</c:v>
                </c:pt>
                <c:pt idx="650">
                  <c:v>40.564339570714445</c:v>
                </c:pt>
                <c:pt idx="651">
                  <c:v>40.629497450132696</c:v>
                </c:pt>
                <c:pt idx="652">
                  <c:v>40.694669048275586</c:v>
                </c:pt>
                <c:pt idx="653">
                  <c:v>40.759854394905318</c:v>
                </c:pt>
                <c:pt idx="654">
                  <c:v>40.825053519833304</c:v>
                </c:pt>
                <c:pt idx="655">
                  <c:v>40.890266452920343</c:v>
                </c:pt>
                <c:pt idx="656">
                  <c:v>40.955493224076783</c:v>
                </c:pt>
                <c:pt idx="657">
                  <c:v>41.020733863262556</c:v>
                </c:pt>
                <c:pt idx="658">
                  <c:v>41.085988400487594</c:v>
                </c:pt>
                <c:pt idx="659">
                  <c:v>41.151256865811689</c:v>
                </c:pt>
                <c:pt idx="660">
                  <c:v>41.216539289344951</c:v>
                </c:pt>
                <c:pt idx="661">
                  <c:v>41.281835701247687</c:v>
                </c:pt>
                <c:pt idx="662">
                  <c:v>41.347146131730824</c:v>
                </c:pt>
                <c:pt idx="663">
                  <c:v>41.41247061105588</c:v>
                </c:pt>
                <c:pt idx="664">
                  <c:v>41.477809169535199</c:v>
                </c:pt>
                <c:pt idx="665">
                  <c:v>41.543161837532224</c:v>
                </c:pt>
                <c:pt idx="666">
                  <c:v>41.608528645461419</c:v>
                </c:pt>
                <c:pt idx="667">
                  <c:v>41.673909623788624</c:v>
                </c:pt>
                <c:pt idx="668">
                  <c:v>41.739304803031239</c:v>
                </c:pt>
                <c:pt idx="669">
                  <c:v>41.804714213758245</c:v>
                </c:pt>
                <c:pt idx="670">
                  <c:v>41.870137886590477</c:v>
                </c:pt>
                <c:pt idx="671">
                  <c:v>41.935575852200799</c:v>
                </c:pt>
                <c:pt idx="672">
                  <c:v>42.001028141314166</c:v>
                </c:pt>
                <c:pt idx="673">
                  <c:v>42.066494784708006</c:v>
                </c:pt>
                <c:pt idx="674">
                  <c:v>42.131975813212108</c:v>
                </c:pt>
                <c:pt idx="675">
                  <c:v>42.197471257709054</c:v>
                </c:pt>
                <c:pt idx="676">
                  <c:v>42.262981149134255</c:v>
                </c:pt>
                <c:pt idx="677">
                  <c:v>42.328505518476064</c:v>
                </c:pt>
                <c:pt idx="678">
                  <c:v>42.394044396776124</c:v>
                </c:pt>
                <c:pt idx="679">
                  <c:v>42.459597815129456</c:v>
                </c:pt>
                <c:pt idx="680">
                  <c:v>42.525165804684583</c:v>
                </c:pt>
                <c:pt idx="681">
                  <c:v>42.590748396643768</c:v>
                </c:pt>
                <c:pt idx="682">
                  <c:v>42.656345622263153</c:v>
                </c:pt>
                <c:pt idx="683">
                  <c:v>42.721957512853031</c:v>
                </c:pt>
                <c:pt idx="684">
                  <c:v>42.787584099777796</c:v>
                </c:pt>
                <c:pt idx="685">
                  <c:v>42.853225414456425</c:v>
                </c:pt>
                <c:pt idx="686">
                  <c:v>42.918881488362459</c:v>
                </c:pt>
                <c:pt idx="687">
                  <c:v>42.984552353024228</c:v>
                </c:pt>
                <c:pt idx="688">
                  <c:v>43.050238040024929</c:v>
                </c:pt>
                <c:pt idx="689">
                  <c:v>43.115938581003014</c:v>
                </c:pt>
                <c:pt idx="690">
                  <c:v>43.181654007652213</c:v>
                </c:pt>
                <c:pt idx="691">
                  <c:v>43.247384351721898</c:v>
                </c:pt>
                <c:pt idx="692">
                  <c:v>43.313129645016879</c:v>
                </c:pt>
                <c:pt idx="693">
                  <c:v>43.378889919398063</c:v>
                </c:pt>
                <c:pt idx="694">
                  <c:v>43.444665206782339</c:v>
                </c:pt>
                <c:pt idx="695">
                  <c:v>43.510455539142775</c:v>
                </c:pt>
                <c:pt idx="696">
                  <c:v>43.57626094850901</c:v>
                </c:pt>
                <c:pt idx="697">
                  <c:v>43.642081466967085</c:v>
                </c:pt>
                <c:pt idx="698">
                  <c:v>43.707917126660092</c:v>
                </c:pt>
                <c:pt idx="699">
                  <c:v>43.773767959787904</c:v>
                </c:pt>
                <c:pt idx="700">
                  <c:v>43.839633998607653</c:v>
                </c:pt>
                <c:pt idx="701">
                  <c:v>43.905515275433871</c:v>
                </c:pt>
                <c:pt idx="702">
                  <c:v>43.971411822638508</c:v>
                </c:pt>
                <c:pt idx="703">
                  <c:v>44.037323672651425</c:v>
                </c:pt>
                <c:pt idx="704">
                  <c:v>44.103250857960298</c:v>
                </c:pt>
                <c:pt idx="705">
                  <c:v>44.169193411110939</c:v>
                </c:pt>
                <c:pt idx="706">
                  <c:v>44.235151364707512</c:v>
                </c:pt>
                <c:pt idx="707">
                  <c:v>44.301124751412594</c:v>
                </c:pt>
                <c:pt idx="708">
                  <c:v>44.367113603947701</c:v>
                </c:pt>
                <c:pt idx="709">
                  <c:v>44.433117955092904</c:v>
                </c:pt>
                <c:pt idx="710">
                  <c:v>44.49913783768762</c:v>
                </c:pt>
                <c:pt idx="711">
                  <c:v>44.565173284630454</c:v>
                </c:pt>
                <c:pt idx="712">
                  <c:v>44.631224328879462</c:v>
                </c:pt>
                <c:pt idx="713">
                  <c:v>44.69729100345242</c:v>
                </c:pt>
                <c:pt idx="714">
                  <c:v>44.763373341427069</c:v>
                </c:pt>
                <c:pt idx="715">
                  <c:v>44.829471375941004</c:v>
                </c:pt>
                <c:pt idx="716">
                  <c:v>44.895585140192281</c:v>
                </c:pt>
                <c:pt idx="717">
                  <c:v>44.961714667439345</c:v>
                </c:pt>
                <c:pt idx="718">
                  <c:v>45.027859991001343</c:v>
                </c:pt>
                <c:pt idx="719">
                  <c:v>45.094021144258285</c:v>
                </c:pt>
                <c:pt idx="720">
                  <c:v>45.160198160651262</c:v>
                </c:pt>
                <c:pt idx="721">
                  <c:v>45.226391073682585</c:v>
                </c:pt>
                <c:pt idx="722">
                  <c:v>45.29259991691621</c:v>
                </c:pt>
                <c:pt idx="723">
                  <c:v>45.358824723977534</c:v>
                </c:pt>
                <c:pt idx="724">
                  <c:v>45.425065528554121</c:v>
                </c:pt>
                <c:pt idx="725">
                  <c:v>45.491322364395387</c:v>
                </c:pt>
                <c:pt idx="726">
                  <c:v>45.557595265313189</c:v>
                </c:pt>
                <c:pt idx="727">
                  <c:v>45.623884265181943</c:v>
                </c:pt>
                <c:pt idx="728">
                  <c:v>45.690189397938632</c:v>
                </c:pt>
                <c:pt idx="729">
                  <c:v>45.756510697583266</c:v>
                </c:pt>
                <c:pt idx="730">
                  <c:v>45.82284819817901</c:v>
                </c:pt>
                <c:pt idx="731">
                  <c:v>45.889201933852277</c:v>
                </c:pt>
                <c:pt idx="732">
                  <c:v>45.955571938793206</c:v>
                </c:pt>
                <c:pt idx="733">
                  <c:v>46.021958247255562</c:v>
                </c:pt>
                <c:pt idx="734">
                  <c:v>46.088360893557159</c:v>
                </c:pt>
                <c:pt idx="735">
                  <c:v>46.154779912080009</c:v>
                </c:pt>
                <c:pt idx="736">
                  <c:v>46.221215337270579</c:v>
                </c:pt>
                <c:pt idx="737">
                  <c:v>46.287667203639828</c:v>
                </c:pt>
                <c:pt idx="738">
                  <c:v>46.354135545763775</c:v>
                </c:pt>
                <c:pt idx="739">
                  <c:v>46.420620398283354</c:v>
                </c:pt>
                <c:pt idx="740">
                  <c:v>46.487121795904798</c:v>
                </c:pt>
                <c:pt idx="741">
                  <c:v>46.553639773399865</c:v>
                </c:pt>
                <c:pt idx="742">
                  <c:v>46.620174365606097</c:v>
                </c:pt>
                <c:pt idx="743">
                  <c:v>46.686725607426851</c:v>
                </c:pt>
                <c:pt idx="744">
                  <c:v>46.753293533831766</c:v>
                </c:pt>
                <c:pt idx="745">
                  <c:v>46.819878179856758</c:v>
                </c:pt>
                <c:pt idx="746">
                  <c:v>46.886479580604473</c:v>
                </c:pt>
                <c:pt idx="747">
                  <c:v>46.953097771244309</c:v>
                </c:pt>
                <c:pt idx="748">
                  <c:v>47.019732787012806</c:v>
                </c:pt>
                <c:pt idx="749">
                  <c:v>47.0863846632136</c:v>
                </c:pt>
                <c:pt idx="750">
                  <c:v>47.153053435218119</c:v>
                </c:pt>
                <c:pt idx="751">
                  <c:v>47.219739138465307</c:v>
                </c:pt>
                <c:pt idx="752">
                  <c:v>47.286441808462094</c:v>
                </c:pt>
                <c:pt idx="753">
                  <c:v>47.35316148078374</c:v>
                </c:pt>
                <c:pt idx="754">
                  <c:v>47.419898191073855</c:v>
                </c:pt>
                <c:pt idx="755">
                  <c:v>47.486651975044651</c:v>
                </c:pt>
                <c:pt idx="756">
                  <c:v>47.553422868477384</c:v>
                </c:pt>
                <c:pt idx="757">
                  <c:v>47.62021090722223</c:v>
                </c:pt>
                <c:pt idx="758">
                  <c:v>47.687016127198881</c:v>
                </c:pt>
                <c:pt idx="759">
                  <c:v>47.753838564396524</c:v>
                </c:pt>
                <c:pt idx="760">
                  <c:v>47.820678254874316</c:v>
                </c:pt>
                <c:pt idx="761">
                  <c:v>47.887535234761302</c:v>
                </c:pt>
                <c:pt idx="762">
                  <c:v>47.954409540256897</c:v>
                </c:pt>
                <c:pt idx="763">
                  <c:v>48.02130120763114</c:v>
                </c:pt>
                <c:pt idx="764">
                  <c:v>48.088210273224718</c:v>
                </c:pt>
                <c:pt idx="765">
                  <c:v>48.155136773449421</c:v>
                </c:pt>
                <c:pt idx="766">
                  <c:v>48.222080744788279</c:v>
                </c:pt>
                <c:pt idx="767">
                  <c:v>48.289042223795803</c:v>
                </c:pt>
                <c:pt idx="768">
                  <c:v>48.35602124709829</c:v>
                </c:pt>
                <c:pt idx="769">
                  <c:v>48.423017851394043</c:v>
                </c:pt>
                <c:pt idx="770">
                  <c:v>48.490032073453534</c:v>
                </c:pt>
                <c:pt idx="771">
                  <c:v>48.557063950119755</c:v>
                </c:pt>
                <c:pt idx="772">
                  <c:v>48.624113518308469</c:v>
                </c:pt>
                <c:pt idx="773">
                  <c:v>48.691180815008352</c:v>
                </c:pt>
                <c:pt idx="774">
                  <c:v>48.758265877281296</c:v>
                </c:pt>
                <c:pt idx="775">
                  <c:v>48.825368742262782</c:v>
                </c:pt>
                <c:pt idx="776">
                  <c:v>48.892489447161879</c:v>
                </c:pt>
                <c:pt idx="777">
                  <c:v>48.959628029261715</c:v>
                </c:pt>
                <c:pt idx="778">
                  <c:v>49.026784525919695</c:v>
                </c:pt>
                <c:pt idx="779">
                  <c:v>49.093958974567613</c:v>
                </c:pt>
                <c:pt idx="780">
                  <c:v>49.161151412712009</c:v>
                </c:pt>
                <c:pt idx="781">
                  <c:v>49.228361877934553</c:v>
                </c:pt>
                <c:pt idx="782">
                  <c:v>49.295590407892028</c:v>
                </c:pt>
                <c:pt idx="783">
                  <c:v>49.362837040316791</c:v>
                </c:pt>
                <c:pt idx="784">
                  <c:v>49.430101813016975</c:v>
                </c:pt>
                <c:pt idx="785">
                  <c:v>49.497384763876745</c:v>
                </c:pt>
                <c:pt idx="786">
                  <c:v>49.564685930856591</c:v>
                </c:pt>
                <c:pt idx="787">
                  <c:v>49.632005351993485</c:v>
                </c:pt>
                <c:pt idx="788">
                  <c:v>49.699343065401258</c:v>
                </c:pt>
                <c:pt idx="789">
                  <c:v>49.766699109270881</c:v>
                </c:pt>
                <c:pt idx="790">
                  <c:v>49.834073521870593</c:v>
                </c:pt>
                <c:pt idx="791">
                  <c:v>49.901466341546303</c:v>
                </c:pt>
                <c:pt idx="792">
                  <c:v>49.968877606721861</c:v>
                </c:pt>
                <c:pt idx="793">
                  <c:v>50.036307355899098</c:v>
                </c:pt>
                <c:pt idx="794">
                  <c:v>50.103755627658451</c:v>
                </c:pt>
                <c:pt idx="795">
                  <c:v>50.171222460658946</c:v>
                </c:pt>
                <c:pt idx="796">
                  <c:v>50.23870789363864</c:v>
                </c:pt>
                <c:pt idx="797">
                  <c:v>50.306211965414796</c:v>
                </c:pt>
                <c:pt idx="798">
                  <c:v>50.373734714884257</c:v>
                </c:pt>
                <c:pt idx="799">
                  <c:v>50.441276181023525</c:v>
                </c:pt>
                <c:pt idx="800">
                  <c:v>50.508836402889351</c:v>
                </c:pt>
                <c:pt idx="801">
                  <c:v>50.576415419618641</c:v>
                </c:pt>
                <c:pt idx="802">
                  <c:v>50.644013270429134</c:v>
                </c:pt>
                <c:pt idx="803">
                  <c:v>50.711629994619244</c:v>
                </c:pt>
                <c:pt idx="804">
                  <c:v>50.779265631568812</c:v>
                </c:pt>
                <c:pt idx="805">
                  <c:v>50.846920220738973</c:v>
                </c:pt>
                <c:pt idx="806">
                  <c:v>50.914587033363723</c:v>
                </c:pt>
                <c:pt idx="807">
                  <c:v>50.982286413994878</c:v>
                </c:pt>
                <c:pt idx="808">
                  <c:v>51.049998097412974</c:v>
                </c:pt>
                <c:pt idx="809">
                  <c:v>51.117728891716844</c:v>
                </c:pt>
                <c:pt idx="810">
                  <c:v>51.185472060826037</c:v>
                </c:pt>
                <c:pt idx="811">
                  <c:v>51.253247972556395</c:v>
                </c:pt>
                <c:pt idx="812">
                  <c:v>51.321036339087598</c:v>
                </c:pt>
                <c:pt idx="813">
                  <c:v>51.388843976496155</c:v>
                </c:pt>
                <c:pt idx="814">
                  <c:v>51.456664141327799</c:v>
                </c:pt>
                <c:pt idx="815">
                  <c:v>51.52451722485921</c:v>
                </c:pt>
                <c:pt idx="816">
                  <c:v>51.592382916481689</c:v>
                </c:pt>
                <c:pt idx="817">
                  <c:v>51.660268040318208</c:v>
                </c:pt>
                <c:pt idx="818">
                  <c:v>51.728165845480866</c:v>
                </c:pt>
                <c:pt idx="819">
                  <c:v>51.796096746905285</c:v>
                </c:pt>
                <c:pt idx="820">
                  <c:v>51.864040411005824</c:v>
                </c:pt>
                <c:pt idx="821">
                  <c:v>51.932003670021231</c:v>
                </c:pt>
                <c:pt idx="822">
                  <c:v>51.999986564841954</c:v>
                </c:pt>
                <c:pt idx="823">
                  <c:v>52.067989136445355</c:v>
                </c:pt>
                <c:pt idx="824">
                  <c:v>52.136011425895852</c:v>
                </c:pt>
                <c:pt idx="825">
                  <c:v>52.204053474345166</c:v>
                </c:pt>
                <c:pt idx="826">
                  <c:v>52.272115323032835</c:v>
                </c:pt>
                <c:pt idx="827">
                  <c:v>52.340197013286122</c:v>
                </c:pt>
                <c:pt idx="828">
                  <c:v>52.408298586520964</c:v>
                </c:pt>
                <c:pt idx="829">
                  <c:v>52.476420084241553</c:v>
                </c:pt>
                <c:pt idx="830">
                  <c:v>52.544561548041294</c:v>
                </c:pt>
                <c:pt idx="831">
                  <c:v>52.612716202453818</c:v>
                </c:pt>
                <c:pt idx="832">
                  <c:v>52.680904540697654</c:v>
                </c:pt>
                <c:pt idx="833">
                  <c:v>52.749106153188386</c:v>
                </c:pt>
                <c:pt idx="834">
                  <c:v>52.817327899026886</c:v>
                </c:pt>
                <c:pt idx="835">
                  <c:v>52.885562995053718</c:v>
                </c:pt>
                <c:pt idx="836">
                  <c:v>52.953831959008895</c:v>
                </c:pt>
                <c:pt idx="837">
                  <c:v>53.022114357510553</c:v>
                </c:pt>
                <c:pt idx="838">
                  <c:v>53.09041705807703</c:v>
                </c:pt>
                <c:pt idx="839">
                  <c:v>53.158733269793203</c:v>
                </c:pt>
                <c:pt idx="840">
                  <c:v>53.227083535128365</c:v>
                </c:pt>
                <c:pt idx="841">
                  <c:v>53.295447396705924</c:v>
                </c:pt>
                <c:pt idx="842">
                  <c:v>53.363831730534251</c:v>
                </c:pt>
                <c:pt idx="843">
                  <c:v>53.432229737879922</c:v>
                </c:pt>
                <c:pt idx="844">
                  <c:v>53.500661986150732</c:v>
                </c:pt>
                <c:pt idx="845">
                  <c:v>53.569107993776534</c:v>
                </c:pt>
                <c:pt idx="846">
                  <c:v>53.637574645329238</c:v>
                </c:pt>
                <c:pt idx="847">
                  <c:v>53.706061983963096</c:v>
                </c:pt>
                <c:pt idx="848">
                  <c:v>53.774570052927288</c:v>
                </c:pt>
                <c:pt idx="849">
                  <c:v>53.843098895566094</c:v>
                </c:pt>
                <c:pt idx="850">
                  <c:v>53.91164855531931</c:v>
                </c:pt>
                <c:pt idx="851">
                  <c:v>53.980219075722587</c:v>
                </c:pt>
                <c:pt idx="852">
                  <c:v>54.048810500407654</c:v>
                </c:pt>
                <c:pt idx="853">
                  <c:v>54.117422873102825</c:v>
                </c:pt>
                <c:pt idx="854">
                  <c:v>54.186056237633274</c:v>
                </c:pt>
                <c:pt idx="855">
                  <c:v>54.254710637921441</c:v>
                </c:pt>
                <c:pt idx="856">
                  <c:v>54.323379249383855</c:v>
                </c:pt>
                <c:pt idx="857">
                  <c:v>54.392082721948505</c:v>
                </c:pt>
                <c:pt idx="858">
                  <c:v>54.46080049402147</c:v>
                </c:pt>
                <c:pt idx="859">
                  <c:v>54.529539478520924</c:v>
                </c:pt>
                <c:pt idx="860">
                  <c:v>54.598292842772238</c:v>
                </c:pt>
                <c:pt idx="861">
                  <c:v>54.667081262553545</c:v>
                </c:pt>
                <c:pt idx="862">
                  <c:v>54.735884151212687</c:v>
                </c:pt>
                <c:pt idx="863">
                  <c:v>54.804708430550939</c:v>
                </c:pt>
                <c:pt idx="864">
                  <c:v>54.873547259736817</c:v>
                </c:pt>
                <c:pt idx="865">
                  <c:v>54.942421340618495</c:v>
                </c:pt>
                <c:pt idx="866">
                  <c:v>55.011310061277207</c:v>
                </c:pt>
                <c:pt idx="867">
                  <c:v>55.080220352474456</c:v>
                </c:pt>
                <c:pt idx="868">
                  <c:v>55.149145365156009</c:v>
                </c:pt>
                <c:pt idx="869">
                  <c:v>55.218105827461471</c:v>
                </c:pt>
                <c:pt idx="870">
                  <c:v>55.287081101995774</c:v>
                </c:pt>
                <c:pt idx="871">
                  <c:v>55.356078128558451</c:v>
                </c:pt>
                <c:pt idx="872">
                  <c:v>55.425096952779462</c:v>
                </c:pt>
                <c:pt idx="873">
                  <c:v>55.494137620392557</c:v>
                </c:pt>
                <c:pt idx="874">
                  <c:v>55.5632001772357</c:v>
                </c:pt>
                <c:pt idx="875">
                  <c:v>55.632284669251291</c:v>
                </c:pt>
                <c:pt idx="876">
                  <c:v>55.701391142486763</c:v>
                </c:pt>
                <c:pt idx="877">
                  <c:v>55.770519643094651</c:v>
                </c:pt>
                <c:pt idx="878">
                  <c:v>55.839670217333342</c:v>
                </c:pt>
                <c:pt idx="879">
                  <c:v>55.90884291156727</c:v>
                </c:pt>
                <c:pt idx="880">
                  <c:v>55.978037772267243</c:v>
                </c:pt>
                <c:pt idx="881">
                  <c:v>56.047247923191534</c:v>
                </c:pt>
                <c:pt idx="882">
                  <c:v>56.116494179483489</c:v>
                </c:pt>
                <c:pt idx="883">
                  <c:v>56.185755819477365</c:v>
                </c:pt>
                <c:pt idx="884">
                  <c:v>56.255039812893152</c:v>
                </c:pt>
                <c:pt idx="885">
                  <c:v>56.324339274979138</c:v>
                </c:pt>
                <c:pt idx="886">
                  <c:v>56.393675048135769</c:v>
                </c:pt>
                <c:pt idx="887">
                  <c:v>56.463026384307575</c:v>
                </c:pt>
                <c:pt idx="888">
                  <c:v>56.53240026259229</c:v>
                </c:pt>
                <c:pt idx="889">
                  <c:v>56.601789789658895</c:v>
                </c:pt>
                <c:pt idx="890">
                  <c:v>56.671215835397959</c:v>
                </c:pt>
                <c:pt idx="891">
                  <c:v>56.740657625144344</c:v>
                </c:pt>
                <c:pt idx="892">
                  <c:v>56.810122147455282</c:v>
                </c:pt>
                <c:pt idx="893">
                  <c:v>56.879602500351027</c:v>
                </c:pt>
                <c:pt idx="894">
                  <c:v>56.949119581447142</c:v>
                </c:pt>
                <c:pt idx="895">
                  <c:v>57.01865258924704</c:v>
                </c:pt>
                <c:pt idx="896">
                  <c:v>57.088208521850156</c:v>
                </c:pt>
                <c:pt idx="897">
                  <c:v>57.15778742759845</c:v>
                </c:pt>
                <c:pt idx="898">
                  <c:v>57.227389354947853</c:v>
                </c:pt>
                <c:pt idx="899">
                  <c:v>57.297014352468238</c:v>
                </c:pt>
                <c:pt idx="900">
                  <c:v>57.366662468844304</c:v>
                </c:pt>
                <c:pt idx="901">
                  <c:v>57.436333752875804</c:v>
                </c:pt>
                <c:pt idx="902">
                  <c:v>57.506028253477851</c:v>
                </c:pt>
                <c:pt idx="903">
                  <c:v>57.575746019681596</c:v>
                </c:pt>
                <c:pt idx="904">
                  <c:v>57.645487100634504</c:v>
                </c:pt>
                <c:pt idx="905">
                  <c:v>57.7152515456009</c:v>
                </c:pt>
                <c:pt idx="906">
                  <c:v>57.785032424004179</c:v>
                </c:pt>
                <c:pt idx="907">
                  <c:v>57.854850725217581</c:v>
                </c:pt>
                <c:pt idx="908">
                  <c:v>57.924685558984457</c:v>
                </c:pt>
                <c:pt idx="909">
                  <c:v>57.994543954998555</c:v>
                </c:pt>
                <c:pt idx="910">
                  <c:v>58.064418973731819</c:v>
                </c:pt>
                <c:pt idx="911">
                  <c:v>58.134331633307404</c:v>
                </c:pt>
                <c:pt idx="912">
                  <c:v>58.204261015670689</c:v>
                </c:pt>
                <c:pt idx="913">
                  <c:v>58.274214160419206</c:v>
                </c:pt>
                <c:pt idx="914">
                  <c:v>58.344184119000353</c:v>
                </c:pt>
                <c:pt idx="915">
                  <c:v>58.414191938534699</c:v>
                </c:pt>
                <c:pt idx="916">
                  <c:v>58.484216672936704</c:v>
                </c:pt>
                <c:pt idx="917">
                  <c:v>58.554265371794941</c:v>
                </c:pt>
                <c:pt idx="918">
                  <c:v>58.624331077458933</c:v>
                </c:pt>
                <c:pt idx="919">
                  <c:v>58.694434866296177</c:v>
                </c:pt>
                <c:pt idx="920">
                  <c:v>58.76455576395545</c:v>
                </c:pt>
                <c:pt idx="921">
                  <c:v>58.834700830104453</c:v>
                </c:pt>
                <c:pt idx="922">
                  <c:v>58.904870116061716</c:v>
                </c:pt>
                <c:pt idx="923">
                  <c:v>58.975063673270746</c:v>
                </c:pt>
                <c:pt idx="924">
                  <c:v>59.045281553300534</c:v>
                </c:pt>
                <c:pt idx="925">
                  <c:v>59.115523807846145</c:v>
                </c:pt>
                <c:pt idx="926">
                  <c:v>59.185790488728898</c:v>
                </c:pt>
                <c:pt idx="927">
                  <c:v>59.256081647897084</c:v>
                </c:pt>
                <c:pt idx="928">
                  <c:v>59.326397337426506</c:v>
                </c:pt>
                <c:pt idx="929">
                  <c:v>59.396737609520791</c:v>
                </c:pt>
                <c:pt idx="930">
                  <c:v>59.467102516511908</c:v>
                </c:pt>
                <c:pt idx="931">
                  <c:v>59.537485070665319</c:v>
                </c:pt>
                <c:pt idx="932">
                  <c:v>59.607906445157674</c:v>
                </c:pt>
                <c:pt idx="933">
                  <c:v>59.678345572122716</c:v>
                </c:pt>
                <c:pt idx="934">
                  <c:v>59.748809544606424</c:v>
                </c:pt>
                <c:pt idx="935">
                  <c:v>59.819291365456493</c:v>
                </c:pt>
                <c:pt idx="936">
                  <c:v>59.889812238186764</c:v>
                </c:pt>
                <c:pt idx="937">
                  <c:v>59.960351065640744</c:v>
                </c:pt>
                <c:pt idx="938">
                  <c:v>60.030914951329258</c:v>
                </c:pt>
                <c:pt idx="939">
                  <c:v>60.101496888605134</c:v>
                </c:pt>
                <c:pt idx="940">
                  <c:v>60.172118111582826</c:v>
                </c:pt>
                <c:pt idx="941">
                  <c:v>60.242757493568526</c:v>
                </c:pt>
                <c:pt idx="942">
                  <c:v>60.313422148631041</c:v>
                </c:pt>
                <c:pt idx="943">
                  <c:v>60.384105060550823</c:v>
                </c:pt>
                <c:pt idx="944">
                  <c:v>60.454827494308809</c:v>
                </c:pt>
                <c:pt idx="945">
                  <c:v>60.525568293424563</c:v>
                </c:pt>
                <c:pt idx="946">
                  <c:v>60.59633458261905</c:v>
                </c:pt>
                <c:pt idx="947">
                  <c:v>60.667119336021884</c:v>
                </c:pt>
                <c:pt idx="948">
                  <c:v>60.737943849749428</c:v>
                </c:pt>
                <c:pt idx="949">
                  <c:v>60.808786937282434</c:v>
                </c:pt>
                <c:pt idx="950">
                  <c:v>60.879655734089653</c:v>
                </c:pt>
                <c:pt idx="951">
                  <c:v>60.950550295316518</c:v>
                </c:pt>
                <c:pt idx="952">
                  <c:v>61.021470676248505</c:v>
                </c:pt>
                <c:pt idx="953">
                  <c:v>61.092416932311295</c:v>
                </c:pt>
                <c:pt idx="954">
                  <c:v>61.163389119071418</c:v>
                </c:pt>
                <c:pt idx="955">
                  <c:v>61.234387292236924</c:v>
                </c:pt>
                <c:pt idx="956">
                  <c:v>61.305404403932357</c:v>
                </c:pt>
                <c:pt idx="957">
                  <c:v>61.376461821326487</c:v>
                </c:pt>
                <c:pt idx="958">
                  <c:v>61.447538289378812</c:v>
                </c:pt>
                <c:pt idx="959">
                  <c:v>61.518640968093905</c:v>
                </c:pt>
                <c:pt idx="960">
                  <c:v>61.58976279968573</c:v>
                </c:pt>
                <c:pt idx="961">
                  <c:v>61.660925183351637</c:v>
                </c:pt>
                <c:pt idx="962">
                  <c:v>61.732106833176317</c:v>
                </c:pt>
                <c:pt idx="963">
                  <c:v>61.803314920229099</c:v>
                </c:pt>
                <c:pt idx="964">
                  <c:v>61.87454237673154</c:v>
                </c:pt>
                <c:pt idx="965">
                  <c:v>61.945810634190863</c:v>
                </c:pt>
                <c:pt idx="966">
                  <c:v>62.01709837555412</c:v>
                </c:pt>
                <c:pt idx="967">
                  <c:v>62.088412783055219</c:v>
                </c:pt>
                <c:pt idx="968">
                  <c:v>62.159746778841246</c:v>
                </c:pt>
                <c:pt idx="969">
                  <c:v>62.231121827012984</c:v>
                </c:pt>
                <c:pt idx="970">
                  <c:v>62.302516579114851</c:v>
                </c:pt>
                <c:pt idx="971">
                  <c:v>62.373938228646175</c:v>
                </c:pt>
                <c:pt idx="972">
                  <c:v>62.445379687596372</c:v>
                </c:pt>
                <c:pt idx="973">
                  <c:v>62.516862452947173</c:v>
                </c:pt>
                <c:pt idx="974">
                  <c:v>62.588365144572116</c:v>
                </c:pt>
                <c:pt idx="975">
                  <c:v>62.659894967338083</c:v>
                </c:pt>
                <c:pt idx="976">
                  <c:v>62.731451980055816</c:v>
                </c:pt>
                <c:pt idx="977">
                  <c:v>62.803036241690045</c:v>
                </c:pt>
                <c:pt idx="978">
                  <c:v>62.87464781136061</c:v>
                </c:pt>
                <c:pt idx="979">
                  <c:v>62.946286748342928</c:v>
                </c:pt>
                <c:pt idx="980">
                  <c:v>63.017953112068376</c:v>
                </c:pt>
                <c:pt idx="981">
                  <c:v>63.089639791364064</c:v>
                </c:pt>
                <c:pt idx="982">
                  <c:v>63.16136835825926</c:v>
                </c:pt>
                <c:pt idx="983">
                  <c:v>63.233117360374131</c:v>
                </c:pt>
                <c:pt idx="984">
                  <c:v>63.304894028532239</c:v>
                </c:pt>
                <c:pt idx="985">
                  <c:v>63.376691241127872</c:v>
                </c:pt>
                <c:pt idx="986">
                  <c:v>63.448530604025542</c:v>
                </c:pt>
                <c:pt idx="987">
                  <c:v>63.520390632284723</c:v>
                </c:pt>
                <c:pt idx="988">
                  <c:v>63.592278568436733</c:v>
                </c:pt>
                <c:pt idx="989">
                  <c:v>63.664187280356266</c:v>
                </c:pt>
                <c:pt idx="990">
                  <c:v>63.736138408044013</c:v>
                </c:pt>
                <c:pt idx="991">
                  <c:v>63.808110433718802</c:v>
                </c:pt>
                <c:pt idx="992">
                  <c:v>63.880110611726806</c:v>
                </c:pt>
                <c:pt idx="993">
                  <c:v>63.952131799336065</c:v>
                </c:pt>
                <c:pt idx="994">
                  <c:v>64.024195670987126</c:v>
                </c:pt>
                <c:pt idx="995">
                  <c:v>64.09628067577566</c:v>
                </c:pt>
                <c:pt idx="996">
                  <c:v>64.16839407997098</c:v>
                </c:pt>
                <c:pt idx="997">
                  <c:v>64.240528730146494</c:v>
                </c:pt>
                <c:pt idx="998">
                  <c:v>64.31270633548975</c:v>
                </c:pt>
                <c:pt idx="999">
                  <c:v>64.384905311687717</c:v>
                </c:pt>
                <c:pt idx="1000">
                  <c:v>64.457132937042644</c:v>
                </c:pt>
                <c:pt idx="1001">
                  <c:v>64.52938927441545</c:v>
                </c:pt>
                <c:pt idx="1002">
                  <c:v>64.6016743868378</c:v>
                </c:pt>
                <c:pt idx="1003">
                  <c:v>64.673988337512682</c:v>
                </c:pt>
                <c:pt idx="1004">
                  <c:v>64.746331189815464</c:v>
                </c:pt>
                <c:pt idx="1005">
                  <c:v>64.818703007294047</c:v>
                </c:pt>
                <c:pt idx="1006">
                  <c:v>64.891103853670103</c:v>
                </c:pt>
                <c:pt idx="1007">
                  <c:v>64.963533792839485</c:v>
                </c:pt>
                <c:pt idx="1008">
                  <c:v>65.03599288887311</c:v>
                </c:pt>
                <c:pt idx="1009">
                  <c:v>65.108481206017586</c:v>
                </c:pt>
                <c:pt idx="1010">
                  <c:v>65.180998808695975</c:v>
                </c:pt>
                <c:pt idx="1011">
                  <c:v>65.253545761508647</c:v>
                </c:pt>
                <c:pt idx="1012">
                  <c:v>65.32612212923361</c:v>
                </c:pt>
                <c:pt idx="1013">
                  <c:v>65.398727976827757</c:v>
                </c:pt>
                <c:pt idx="1014">
                  <c:v>65.471363369427323</c:v>
                </c:pt>
                <c:pt idx="1015">
                  <c:v>65.544028372348635</c:v>
                </c:pt>
                <c:pt idx="1016">
                  <c:v>65.616723051089039</c:v>
                </c:pt>
                <c:pt idx="1017">
                  <c:v>65.689447471327384</c:v>
                </c:pt>
                <c:pt idx="1018">
                  <c:v>65.762201698925026</c:v>
                </c:pt>
                <c:pt idx="1019">
                  <c:v>65.834985799926486</c:v>
                </c:pt>
                <c:pt idx="1020">
                  <c:v>65.907799840560216</c:v>
                </c:pt>
                <c:pt idx="1021">
                  <c:v>65.980643887239424</c:v>
                </c:pt>
                <c:pt idx="1022">
                  <c:v>66.053518006562584</c:v>
                </c:pt>
                <c:pt idx="1023">
                  <c:v>66.126422265314844</c:v>
                </c:pt>
                <c:pt idx="1024">
                  <c:v>66.199356730467954</c:v>
                </c:pt>
                <c:pt idx="1025">
                  <c:v>66.272321469181847</c:v>
                </c:pt>
                <c:pt idx="1026">
                  <c:v>66.345316548804888</c:v>
                </c:pt>
                <c:pt idx="1027">
                  <c:v>66.418342036874876</c:v>
                </c:pt>
                <c:pt idx="1028">
                  <c:v>66.49139800111999</c:v>
                </c:pt>
                <c:pt idx="1029">
                  <c:v>66.564484509459149</c:v>
                </c:pt>
                <c:pt idx="1030">
                  <c:v>66.637601630003402</c:v>
                </c:pt>
                <c:pt idx="1031">
                  <c:v>66.710749431056229</c:v>
                </c:pt>
                <c:pt idx="1032">
                  <c:v>66.783927981114729</c:v>
                </c:pt>
                <c:pt idx="1033">
                  <c:v>66.857137348870054</c:v>
                </c:pt>
                <c:pt idx="1034">
                  <c:v>66.930377603208768</c:v>
                </c:pt>
                <c:pt idx="1035">
                  <c:v>67.003648813213132</c:v>
                </c:pt>
                <c:pt idx="1036">
                  <c:v>67.076951048162357</c:v>
                </c:pt>
                <c:pt idx="1037">
                  <c:v>67.150284377533055</c:v>
                </c:pt>
                <c:pt idx="1038">
                  <c:v>67.223648871000549</c:v>
                </c:pt>
                <c:pt idx="1039">
                  <c:v>67.2970445984392</c:v>
                </c:pt>
                <c:pt idx="1040">
                  <c:v>67.370471629923685</c:v>
                </c:pt>
                <c:pt idx="1041">
                  <c:v>67.443930035729679</c:v>
                </c:pt>
                <c:pt idx="1042">
                  <c:v>67.517419886334721</c:v>
                </c:pt>
                <c:pt idx="1043">
                  <c:v>67.590941252419</c:v>
                </c:pt>
                <c:pt idx="1044">
                  <c:v>67.664494204866514</c:v>
                </c:pt>
                <c:pt idx="1045">
                  <c:v>67.738078814765444</c:v>
                </c:pt>
                <c:pt idx="1046">
                  <c:v>67.811695153409673</c:v>
                </c:pt>
                <c:pt idx="1047">
                  <c:v>67.885343292299098</c:v>
                </c:pt>
                <c:pt idx="1048">
                  <c:v>67.959023303140867</c:v>
                </c:pt>
                <c:pt idx="1049">
                  <c:v>68.032735257850035</c:v>
                </c:pt>
                <c:pt idx="1050">
                  <c:v>68.106479228550825</c:v>
                </c:pt>
                <c:pt idx="1051">
                  <c:v>68.180255287577097</c:v>
                </c:pt>
                <c:pt idx="1052">
                  <c:v>68.254063507473461</c:v>
                </c:pt>
                <c:pt idx="1053">
                  <c:v>68.327903960996295</c:v>
                </c:pt>
                <c:pt idx="1054">
                  <c:v>68.40177672111453</c:v>
                </c:pt>
                <c:pt idx="1055">
                  <c:v>68.475681861010585</c:v>
                </c:pt>
                <c:pt idx="1056">
                  <c:v>68.549619454081324</c:v>
                </c:pt>
                <c:pt idx="1057">
                  <c:v>68.623589573938887</c:v>
                </c:pt>
                <c:pt idx="1058">
                  <c:v>68.697592294411947</c:v>
                </c:pt>
                <c:pt idx="1059">
                  <c:v>68.771627689546307</c:v>
                </c:pt>
                <c:pt idx="1060">
                  <c:v>68.845695833605745</c:v>
                </c:pt>
                <c:pt idx="1061">
                  <c:v>68.919796801073687</c:v>
                </c:pt>
                <c:pt idx="1062">
                  <c:v>68.993930666653256</c:v>
                </c:pt>
                <c:pt idx="1063">
                  <c:v>69.068097505268881</c:v>
                </c:pt>
                <c:pt idx="1064">
                  <c:v>69.142297392066936</c:v>
                </c:pt>
                <c:pt idx="1065">
                  <c:v>69.216530402417035</c:v>
                </c:pt>
                <c:pt idx="1066">
                  <c:v>69.290796611912526</c:v>
                </c:pt>
                <c:pt idx="1067">
                  <c:v>69.365096096371857</c:v>
                </c:pt>
                <c:pt idx="1068">
                  <c:v>69.439428931839615</c:v>
                </c:pt>
                <c:pt idx="1069">
                  <c:v>69.513795194587217</c:v>
                </c:pt>
                <c:pt idx="1070">
                  <c:v>69.588194961114283</c:v>
                </c:pt>
                <c:pt idx="1071">
                  <c:v>69.66262830814911</c:v>
                </c:pt>
                <c:pt idx="1072">
                  <c:v>69.737095312650268</c:v>
                </c:pt>
                <c:pt idx="1073">
                  <c:v>69.811596051807527</c:v>
                </c:pt>
                <c:pt idx="1074">
                  <c:v>69.886130603042233</c:v>
                </c:pt>
                <c:pt idx="1075">
                  <c:v>69.960699044009317</c:v>
                </c:pt>
                <c:pt idx="1076">
                  <c:v>70.035301452597508</c:v>
                </c:pt>
                <c:pt idx="1077">
                  <c:v>70.109937906931108</c:v>
                </c:pt>
                <c:pt idx="1078">
                  <c:v>70.184608485370404</c:v>
                </c:pt>
                <c:pt idx="1079">
                  <c:v>70.259313266512862</c:v>
                </c:pt>
                <c:pt idx="1080">
                  <c:v>70.334052329194506</c:v>
                </c:pt>
                <c:pt idx="1081">
                  <c:v>70.408825752490785</c:v>
                </c:pt>
                <c:pt idx="1082">
                  <c:v>70.483633615717707</c:v>
                </c:pt>
                <c:pt idx="1083">
                  <c:v>70.558475998432442</c:v>
                </c:pt>
                <c:pt idx="1084">
                  <c:v>70.633352980435419</c:v>
                </c:pt>
                <c:pt idx="1085">
                  <c:v>70.708264641770526</c:v>
                </c:pt>
                <c:pt idx="1086">
                  <c:v>70.783211062726281</c:v>
                </c:pt>
                <c:pt idx="1087">
                  <c:v>70.858192323837656</c:v>
                </c:pt>
                <c:pt idx="1088">
                  <c:v>70.933208505886412</c:v>
                </c:pt>
                <c:pt idx="1089">
                  <c:v>71.008259689902559</c:v>
                </c:pt>
                <c:pt idx="1090">
                  <c:v>71.083345957165179</c:v>
                </c:pt>
                <c:pt idx="1091">
                  <c:v>71.158467389204262</c:v>
                </c:pt>
                <c:pt idx="1092">
                  <c:v>71.233624067801131</c:v>
                </c:pt>
                <c:pt idx="1093">
                  <c:v>71.308816074989664</c:v>
                </c:pt>
                <c:pt idx="1094">
                  <c:v>71.384043493058073</c:v>
                </c:pt>
                <c:pt idx="1095">
                  <c:v>71.459306404549139</c:v>
                </c:pt>
                <c:pt idx="1096">
                  <c:v>71.534604892262095</c:v>
                </c:pt>
                <c:pt idx="1097">
                  <c:v>71.609939039253376</c:v>
                </c:pt>
                <c:pt idx="1098">
                  <c:v>71.685308928838225</c:v>
                </c:pt>
                <c:pt idx="1099">
                  <c:v>71.760714644591374</c:v>
                </c:pt>
                <c:pt idx="1100">
                  <c:v>71.836156270348567</c:v>
                </c:pt>
                <c:pt idx="1101">
                  <c:v>71.911633890207611</c:v>
                </c:pt>
                <c:pt idx="1102">
                  <c:v>71.987147588529609</c:v>
                </c:pt>
                <c:pt idx="1103">
                  <c:v>72.06269744994043</c:v>
                </c:pt>
                <c:pt idx="1104">
                  <c:v>72.138283559331313</c:v>
                </c:pt>
                <c:pt idx="1105">
                  <c:v>72.213906001860877</c:v>
                </c:pt>
                <c:pt idx="1106">
                  <c:v>72.289564862955601</c:v>
                </c:pt>
                <c:pt idx="1107">
                  <c:v>72.365260228311627</c:v>
                </c:pt>
                <c:pt idx="1108">
                  <c:v>72.440992183895702</c:v>
                </c:pt>
                <c:pt idx="1109">
                  <c:v>72.516760815946583</c:v>
                </c:pt>
                <c:pt idx="1110">
                  <c:v>72.59256621097613</c:v>
                </c:pt>
                <c:pt idx="1111">
                  <c:v>72.668408455770816</c:v>
                </c:pt>
                <c:pt idx="1112">
                  <c:v>72.744287637392901</c:v>
                </c:pt>
                <c:pt idx="1113">
                  <c:v>72.820203843181389</c:v>
                </c:pt>
                <c:pt idx="1114">
                  <c:v>72.896157160753987</c:v>
                </c:pt>
                <c:pt idx="1115">
                  <c:v>72.9721476780079</c:v>
                </c:pt>
                <c:pt idx="1116">
                  <c:v>73.048175483121184</c:v>
                </c:pt>
                <c:pt idx="1117">
                  <c:v>73.124240664554208</c:v>
                </c:pt>
                <c:pt idx="1118">
                  <c:v>73.200343311051</c:v>
                </c:pt>
                <c:pt idx="1119">
                  <c:v>73.27648351164045</c:v>
                </c:pt>
                <c:pt idx="1120">
                  <c:v>73.352661355637608</c:v>
                </c:pt>
                <c:pt idx="1121">
                  <c:v>73.428876932645267</c:v>
                </c:pt>
                <c:pt idx="1122">
                  <c:v>73.505130332555083</c:v>
                </c:pt>
                <c:pt idx="1123">
                  <c:v>73.581421645549128</c:v>
                </c:pt>
                <c:pt idx="1124">
                  <c:v>73.657750962100849</c:v>
                </c:pt>
                <c:pt idx="1125">
                  <c:v>73.734118372977207</c:v>
                </c:pt>
                <c:pt idx="1126">
                  <c:v>73.810523969239327</c:v>
                </c:pt>
                <c:pt idx="1127">
                  <c:v>73.886967842244118</c:v>
                </c:pt>
                <c:pt idx="1128">
                  <c:v>73.963450083646066</c:v>
                </c:pt>
                <c:pt idx="1129">
                  <c:v>74.039970785397998</c:v>
                </c:pt>
                <c:pt idx="1130">
                  <c:v>74.116530039752959</c:v>
                </c:pt>
                <c:pt idx="1131">
                  <c:v>74.193127939265565</c:v>
                </c:pt>
                <c:pt idx="1132">
                  <c:v>74.26976457679325</c:v>
                </c:pt>
                <c:pt idx="1133">
                  <c:v>74.346440045497985</c:v>
                </c:pt>
                <c:pt idx="1134">
                  <c:v>74.423154438847561</c:v>
                </c:pt>
                <c:pt idx="1135">
                  <c:v>74.499907850616879</c:v>
                </c:pt>
                <c:pt idx="1136">
                  <c:v>74.576700374890024</c:v>
                </c:pt>
                <c:pt idx="1137">
                  <c:v>74.653532106061022</c:v>
                </c:pt>
                <c:pt idx="1138">
                  <c:v>74.730403138836039</c:v>
                </c:pt>
                <c:pt idx="1139">
                  <c:v>74.807313568233965</c:v>
                </c:pt>
                <c:pt idx="1140">
                  <c:v>74.88426348958896</c:v>
                </c:pt>
                <c:pt idx="1141">
                  <c:v>74.961252998551203</c:v>
                </c:pt>
                <c:pt idx="1142">
                  <c:v>75.038282191088854</c:v>
                </c:pt>
                <c:pt idx="1143">
                  <c:v>75.115351163489422</c:v>
                </c:pt>
                <c:pt idx="1144">
                  <c:v>75.192460012361266</c:v>
                </c:pt>
                <c:pt idx="1145">
                  <c:v>75.269608834635306</c:v>
                </c:pt>
                <c:pt idx="1146">
                  <c:v>75.346797727566369</c:v>
                </c:pt>
                <c:pt idx="1147">
                  <c:v>75.424026788735034</c:v>
                </c:pt>
                <c:pt idx="1148">
                  <c:v>75.501296116048849</c:v>
                </c:pt>
                <c:pt idx="1149">
                  <c:v>75.578605807744495</c:v>
                </c:pt>
                <c:pt idx="1150">
                  <c:v>75.655955962388887</c:v>
                </c:pt>
                <c:pt idx="1151">
                  <c:v>75.733346678880878</c:v>
                </c:pt>
                <c:pt idx="1152">
                  <c:v>75.810778056452975</c:v>
                </c:pt>
                <c:pt idx="1153">
                  <c:v>75.888250194673248</c:v>
                </c:pt>
                <c:pt idx="1154">
                  <c:v>75.96576319344635</c:v>
                </c:pt>
                <c:pt idx="1155">
                  <c:v>76.043317153015579</c:v>
                </c:pt>
                <c:pt idx="1156">
                  <c:v>76.120912173964584</c:v>
                </c:pt>
                <c:pt idx="1157">
                  <c:v>76.198548357218954</c:v>
                </c:pt>
                <c:pt idx="1158">
                  <c:v>76.276225804047868</c:v>
                </c:pt>
                <c:pt idx="1159">
                  <c:v>76.353944616065576</c:v>
                </c:pt>
                <c:pt idx="1160">
                  <c:v>76.431704895233835</c:v>
                </c:pt>
                <c:pt idx="1161">
                  <c:v>76.509506743862673</c:v>
                </c:pt>
                <c:pt idx="1162">
                  <c:v>76.587350264612866</c:v>
                </c:pt>
                <c:pt idx="1163">
                  <c:v>76.66523556049728</c:v>
                </c:pt>
                <c:pt idx="1164">
                  <c:v>76.743162734882844</c:v>
                </c:pt>
                <c:pt idx="1165">
                  <c:v>76.821131891492072</c:v>
                </c:pt>
                <c:pt idx="1166">
                  <c:v>76.899143134405179</c:v>
                </c:pt>
                <c:pt idx="1167">
                  <c:v>76.977196568061501</c:v>
                </c:pt>
                <c:pt idx="1168">
                  <c:v>77.055292297261488</c:v>
                </c:pt>
                <c:pt idx="1169">
                  <c:v>77.133430427168648</c:v>
                </c:pt>
                <c:pt idx="1170">
                  <c:v>77.211611063310968</c:v>
                </c:pt>
                <c:pt idx="1171">
                  <c:v>77.289834311583036</c:v>
                </c:pt>
                <c:pt idx="1172">
                  <c:v>77.368100278248107</c:v>
                </c:pt>
                <c:pt idx="1173">
                  <c:v>77.446409069939335</c:v>
                </c:pt>
                <c:pt idx="1174">
                  <c:v>77.524760793662082</c:v>
                </c:pt>
                <c:pt idx="1175">
                  <c:v>77.603155556795798</c:v>
                </c:pt>
                <c:pt idx="1176">
                  <c:v>77.681593467095922</c:v>
                </c:pt>
                <c:pt idx="1177">
                  <c:v>77.76007463269535</c:v>
                </c:pt>
                <c:pt idx="1178">
                  <c:v>77.838599162106988</c:v>
                </c:pt>
                <c:pt idx="1179">
                  <c:v>77.917167164225276</c:v>
                </c:pt>
                <c:pt idx="1180">
                  <c:v>77.99577874832805</c:v>
                </c:pt>
                <c:pt idx="1181">
                  <c:v>78.074434024079054</c:v>
                </c:pt>
                <c:pt idx="1182">
                  <c:v>78.153133101529207</c:v>
                </c:pt>
                <c:pt idx="1183">
                  <c:v>78.23187609111919</c:v>
                </c:pt>
                <c:pt idx="1184">
                  <c:v>78.310663103680838</c:v>
                </c:pt>
                <c:pt idx="1185">
                  <c:v>78.38949425043964</c:v>
                </c:pt>
                <c:pt idx="1186">
                  <c:v>78.468369643016644</c:v>
                </c:pt>
                <c:pt idx="1187">
                  <c:v>78.547289393430177</c:v>
                </c:pt>
                <c:pt idx="1188">
                  <c:v>78.626253614098417</c:v>
                </c:pt>
                <c:pt idx="1189">
                  <c:v>78.705262417840984</c:v>
                </c:pt>
                <c:pt idx="1190">
                  <c:v>78.784315917881216</c:v>
                </c:pt>
                <c:pt idx="1191">
                  <c:v>78.863414227848395</c:v>
                </c:pt>
                <c:pt idx="1192">
                  <c:v>78.942557461779444</c:v>
                </c:pt>
                <c:pt idx="1193">
                  <c:v>79.021745734121339</c:v>
                </c:pt>
                <c:pt idx="1194">
                  <c:v>79.100979159733441</c:v>
                </c:pt>
                <c:pt idx="1195">
                  <c:v>79.180257853888975</c:v>
                </c:pt>
                <c:pt idx="1196">
                  <c:v>79.259581932277982</c:v>
                </c:pt>
                <c:pt idx="1197">
                  <c:v>79.338951511008688</c:v>
                </c:pt>
                <c:pt idx="1198">
                  <c:v>79.418366706610342</c:v>
                </c:pt>
                <c:pt idx="1199">
                  <c:v>79.497827636035126</c:v>
                </c:pt>
                <c:pt idx="1200">
                  <c:v>79.577334416660278</c:v>
                </c:pt>
                <c:pt idx="1201">
                  <c:v>79.656887166290744</c:v>
                </c:pt>
                <c:pt idx="1202">
                  <c:v>79.736486003160806</c:v>
                </c:pt>
                <c:pt idx="1203">
                  <c:v>79.8161310459368</c:v>
                </c:pt>
                <c:pt idx="1204">
                  <c:v>79.895822413719216</c:v>
                </c:pt>
                <c:pt idx="1205">
                  <c:v>79.975560226045005</c:v>
                </c:pt>
                <c:pt idx="1206">
                  <c:v>80.055344602889875</c:v>
                </c:pt>
                <c:pt idx="1207">
                  <c:v>80.135175664670754</c:v>
                </c:pt>
                <c:pt idx="1208">
                  <c:v>80.215053532247822</c:v>
                </c:pt>
                <c:pt idx="1209">
                  <c:v>80.29497832692708</c:v>
                </c:pt>
                <c:pt idx="1210">
                  <c:v>80.374950170462753</c:v>
                </c:pt>
                <c:pt idx="1211">
                  <c:v>80.454969185059582</c:v>
                </c:pt>
                <c:pt idx="1212">
                  <c:v>80.535035493375091</c:v>
                </c:pt>
                <c:pt idx="1213">
                  <c:v>80.615149218522262</c:v>
                </c:pt>
                <c:pt idx="1214">
                  <c:v>80.695310484071953</c:v>
                </c:pt>
                <c:pt idx="1215">
                  <c:v>80.775519414054926</c:v>
                </c:pt>
                <c:pt idx="1216">
                  <c:v>80.855776132964863</c:v>
                </c:pt>
                <c:pt idx="1217">
                  <c:v>80.936080765760792</c:v>
                </c:pt>
                <c:pt idx="1218">
                  <c:v>81.016433437868841</c:v>
                </c:pt>
                <c:pt idx="1219">
                  <c:v>81.09683427518577</c:v>
                </c:pt>
                <c:pt idx="1220">
                  <c:v>81.17728340408091</c:v>
                </c:pt>
                <c:pt idx="1221">
                  <c:v>81.257780951398942</c:v>
                </c:pt>
                <c:pt idx="1222">
                  <c:v>81.338327044462147</c:v>
                </c:pt>
                <c:pt idx="1223">
                  <c:v>81.418921811073474</c:v>
                </c:pt>
                <c:pt idx="1224">
                  <c:v>81.499565379518785</c:v>
                </c:pt>
                <c:pt idx="1225">
                  <c:v>81.580257878569384</c:v>
                </c:pt>
                <c:pt idx="1226">
                  <c:v>81.660999437485302</c:v>
                </c:pt>
                <c:pt idx="1227">
                  <c:v>81.741790186017127</c:v>
                </c:pt>
                <c:pt idx="1228">
                  <c:v>81.822630254409077</c:v>
                </c:pt>
                <c:pt idx="1229">
                  <c:v>81.903519773402024</c:v>
                </c:pt>
                <c:pt idx="1230">
                  <c:v>81.984458874235372</c:v>
                </c:pt>
                <c:pt idx="1231">
                  <c:v>82.065447688650579</c:v>
                </c:pt>
                <c:pt idx="1232">
                  <c:v>82.146486348893532</c:v>
                </c:pt>
                <c:pt idx="1233">
                  <c:v>82.227574987717531</c:v>
                </c:pt>
                <c:pt idx="1234">
                  <c:v>82.308713738385549</c:v>
                </c:pt>
                <c:pt idx="1235">
                  <c:v>82.389902734673925</c:v>
                </c:pt>
                <c:pt idx="1236">
                  <c:v>82.471142110874368</c:v>
                </c:pt>
                <c:pt idx="1237">
                  <c:v>82.552432001797371</c:v>
                </c:pt>
                <c:pt idx="1238">
                  <c:v>82.63377254277458</c:v>
                </c:pt>
                <c:pt idx="1239">
                  <c:v>82.715163869662376</c:v>
                </c:pt>
                <c:pt idx="1240">
                  <c:v>82.796606118843712</c:v>
                </c:pt>
                <c:pt idx="1241">
                  <c:v>82.878099427232357</c:v>
                </c:pt>
                <c:pt idx="1242">
                  <c:v>82.959643932274872</c:v>
                </c:pt>
                <c:pt idx="1243">
                  <c:v>83.041239771953968</c:v>
                </c:pt>
                <c:pt idx="1244">
                  <c:v>83.122887084791287</c:v>
                </c:pt>
                <c:pt idx="1245">
                  <c:v>83.204586009850985</c:v>
                </c:pt>
                <c:pt idx="1246">
                  <c:v>83.286336686741819</c:v>
                </c:pt>
                <c:pt idx="1247">
                  <c:v>83.368139255621116</c:v>
                </c:pt>
                <c:pt idx="1248">
                  <c:v>83.449993857197327</c:v>
                </c:pt>
                <c:pt idx="1249">
                  <c:v>83.531900632733283</c:v>
                </c:pt>
                <c:pt idx="1250">
                  <c:v>83.613859724049306</c:v>
                </c:pt>
                <c:pt idx="1251">
                  <c:v>83.695871273526421</c:v>
                </c:pt>
                <c:pt idx="1252">
                  <c:v>83.777935424109614</c:v>
                </c:pt>
                <c:pt idx="1253">
                  <c:v>83.860052319310512</c:v>
                </c:pt>
                <c:pt idx="1254">
                  <c:v>83.942222103211321</c:v>
                </c:pt>
                <c:pt idx="1255">
                  <c:v>84.024444920467573</c:v>
                </c:pt>
                <c:pt idx="1256">
                  <c:v>84.106720916311446</c:v>
                </c:pt>
                <c:pt idx="1257">
                  <c:v>84.189050236555403</c:v>
                </c:pt>
                <c:pt idx="1258">
                  <c:v>84.271433027595151</c:v>
                </c:pt>
                <c:pt idx="1259">
                  <c:v>84.353869436412879</c:v>
                </c:pt>
                <c:pt idx="1260">
                  <c:v>84.436359610580993</c:v>
                </c:pt>
                <c:pt idx="1261">
                  <c:v>84.51890369826539</c:v>
                </c:pt>
                <c:pt idx="1262">
                  <c:v>84.601501848228509</c:v>
                </c:pt>
                <c:pt idx="1263">
                  <c:v>84.684154209833366</c:v>
                </c:pt>
                <c:pt idx="1264">
                  <c:v>84.76686093304653</c:v>
                </c:pt>
                <c:pt idx="1265">
                  <c:v>84.84962216844184</c:v>
                </c:pt>
                <c:pt idx="1266">
                  <c:v>84.932438067203819</c:v>
                </c:pt>
                <c:pt idx="1267">
                  <c:v>85.015308781131282</c:v>
                </c:pt>
                <c:pt idx="1268">
                  <c:v>85.098234462640903</c:v>
                </c:pt>
                <c:pt idx="1269">
                  <c:v>85.181215264770685</c:v>
                </c:pt>
                <c:pt idx="1270">
                  <c:v>85.264251341183666</c:v>
                </c:pt>
                <c:pt idx="1271">
                  <c:v>85.347342846171685</c:v>
                </c:pt>
                <c:pt idx="1272">
                  <c:v>85.430489934658809</c:v>
                </c:pt>
                <c:pt idx="1273">
                  <c:v>85.513692762205224</c:v>
                </c:pt>
                <c:pt idx="1274">
                  <c:v>85.596951485010806</c:v>
                </c:pt>
                <c:pt idx="1275">
                  <c:v>85.680266259918966</c:v>
                </c:pt>
                <c:pt idx="1276">
                  <c:v>85.763637244420579</c:v>
                </c:pt>
                <c:pt idx="1277">
                  <c:v>85.847064596657432</c:v>
                </c:pt>
                <c:pt idx="1278">
                  <c:v>85.930548475426349</c:v>
                </c:pt>
                <c:pt idx="1279">
                  <c:v>86.014089040183137</c:v>
                </c:pt>
                <c:pt idx="1280">
                  <c:v>86.097686451046059</c:v>
                </c:pt>
                <c:pt idx="1281">
                  <c:v>86.181340868800177</c:v>
                </c:pt>
                <c:pt idx="1282">
                  <c:v>86.265052454901209</c:v>
                </c:pt>
                <c:pt idx="1283">
                  <c:v>86.348821371479346</c:v>
                </c:pt>
                <c:pt idx="1284">
                  <c:v>86.43264778134359</c:v>
                </c:pt>
                <c:pt idx="1285">
                  <c:v>86.516531847985291</c:v>
                </c:pt>
                <c:pt idx="1286">
                  <c:v>86.600473735582867</c:v>
                </c:pt>
                <c:pt idx="1287">
                  <c:v>86.684473609005522</c:v>
                </c:pt>
                <c:pt idx="1288">
                  <c:v>86.76853163381729</c:v>
                </c:pt>
                <c:pt idx="1289">
                  <c:v>86.852647976281446</c:v>
                </c:pt>
                <c:pt idx="1290">
                  <c:v>86.936822803364819</c:v>
                </c:pt>
                <c:pt idx="1291">
                  <c:v>87.021056282741611</c:v>
                </c:pt>
                <c:pt idx="1292">
                  <c:v>87.105348582797973</c:v>
                </c:pt>
                <c:pt idx="1293">
                  <c:v>87.189699872636439</c:v>
                </c:pt>
                <c:pt idx="1294">
                  <c:v>87.274110322079849</c:v>
                </c:pt>
                <c:pt idx="1295">
                  <c:v>87.358580101675955</c:v>
                </c:pt>
                <c:pt idx="1296">
                  <c:v>87.443109382702048</c:v>
                </c:pt>
                <c:pt idx="1297">
                  <c:v>87.527698337168715</c:v>
                </c:pt>
                <c:pt idx="1298">
                  <c:v>87.612347137825182</c:v>
                </c:pt>
                <c:pt idx="1299">
                  <c:v>87.697055958163432</c:v>
                </c:pt>
                <c:pt idx="1300">
                  <c:v>87.781824972422257</c:v>
                </c:pt>
                <c:pt idx="1301">
                  <c:v>87.866654355592743</c:v>
                </c:pt>
                <c:pt idx="1302">
                  <c:v>87.951544283422265</c:v>
                </c:pt>
                <c:pt idx="1303">
                  <c:v>88.036494932419302</c:v>
                </c:pt>
                <c:pt idx="1304">
                  <c:v>88.121506479858283</c:v>
                </c:pt>
                <c:pt idx="1305">
                  <c:v>88.206579103783966</c:v>
                </c:pt>
                <c:pt idx="1306">
                  <c:v>88.291712983016694</c:v>
                </c:pt>
                <c:pt idx="1307">
                  <c:v>88.376908297156433</c:v>
                </c:pt>
                <c:pt idx="1308">
                  <c:v>88.462165226588681</c:v>
                </c:pt>
                <c:pt idx="1309">
                  <c:v>88.547483952488278</c:v>
                </c:pt>
                <c:pt idx="1310">
                  <c:v>88.632864656825092</c:v>
                </c:pt>
                <c:pt idx="1311">
                  <c:v>88.718307522368463</c:v>
                </c:pt>
                <c:pt idx="1312">
                  <c:v>88.803812732692563</c:v>
                </c:pt>
                <c:pt idx="1313">
                  <c:v>88.889380472181273</c:v>
                </c:pt>
                <c:pt idx="1314">
                  <c:v>88.975010926033249</c:v>
                </c:pt>
                <c:pt idx="1315">
                  <c:v>89.060704280267018</c:v>
                </c:pt>
                <c:pt idx="1316">
                  <c:v>89.1464607217261</c:v>
                </c:pt>
                <c:pt idx="1317">
                  <c:v>89.232280438084487</c:v>
                </c:pt>
                <c:pt idx="1318">
                  <c:v>89.318163617851638</c:v>
                </c:pt>
                <c:pt idx="1319">
                  <c:v>89.404110450377729</c:v>
                </c:pt>
                <c:pt idx="1320">
                  <c:v>89.49012112585892</c:v>
                </c:pt>
                <c:pt idx="1321">
                  <c:v>89.576195835343228</c:v>
                </c:pt>
                <c:pt idx="1322">
                  <c:v>89.662334770735256</c:v>
                </c:pt>
                <c:pt idx="1323">
                  <c:v>89.748538124802153</c:v>
                </c:pt>
                <c:pt idx="1324">
                  <c:v>89.834806091178834</c:v>
                </c:pt>
                <c:pt idx="1325">
                  <c:v>89.921138864373646</c:v>
                </c:pt>
                <c:pt idx="1326">
                  <c:v>90.00753663977396</c:v>
                </c:pt>
                <c:pt idx="1327">
                  <c:v>90.093999613651746</c:v>
                </c:pt>
                <c:pt idx="1328">
                  <c:v>90.180527983169441</c:v>
                </c:pt>
                <c:pt idx="1329">
                  <c:v>90.267121946385402</c:v>
                </c:pt>
                <c:pt idx="1330">
                  <c:v>90.353781702259724</c:v>
                </c:pt>
                <c:pt idx="1331">
                  <c:v>90.440507450660533</c:v>
                </c:pt>
                <c:pt idx="1332">
                  <c:v>90.527299392369144</c:v>
                </c:pt>
                <c:pt idx="1333">
                  <c:v>90.6141577290865</c:v>
                </c:pt>
                <c:pt idx="1334">
                  <c:v>90.701082663438953</c:v>
                </c:pt>
                <c:pt idx="1335">
                  <c:v>90.788074398984335</c:v>
                </c:pt>
                <c:pt idx="1336">
                  <c:v>90.875133140218068</c:v>
                </c:pt>
                <c:pt idx="1337">
                  <c:v>90.962259092579103</c:v>
                </c:pt>
                <c:pt idx="1338">
                  <c:v>91.049452462456273</c:v>
                </c:pt>
                <c:pt idx="1339">
                  <c:v>91.136713457194588</c:v>
                </c:pt>
                <c:pt idx="1340">
                  <c:v>91.224042285101277</c:v>
                </c:pt>
                <c:pt idx="1341">
                  <c:v>91.311439155452248</c:v>
                </c:pt>
                <c:pt idx="1342">
                  <c:v>91.398904278498591</c:v>
                </c:pt>
                <c:pt idx="1343">
                  <c:v>91.48643786547288</c:v>
                </c:pt>
                <c:pt idx="1344">
                  <c:v>91.574040128595428</c:v>
                </c:pt>
                <c:pt idx="1345">
                  <c:v>91.661711281081551</c:v>
                </c:pt>
                <c:pt idx="1346">
                  <c:v>91.749451537147337</c:v>
                </c:pt>
                <c:pt idx="1347">
                  <c:v>91.837261112016847</c:v>
                </c:pt>
                <c:pt idx="1348">
                  <c:v>91.925140221928757</c:v>
                </c:pt>
                <c:pt idx="1349">
                  <c:v>92.013089084142905</c:v>
                </c:pt>
                <c:pt idx="1350">
                  <c:v>92.101107916947271</c:v>
                </c:pt>
                <c:pt idx="1351">
                  <c:v>92.189196939665081</c:v>
                </c:pt>
                <c:pt idx="1352">
                  <c:v>92.277356372661274</c:v>
                </c:pt>
                <c:pt idx="1353">
                  <c:v>92.365586437350146</c:v>
                </c:pt>
                <c:pt idx="1354">
                  <c:v>92.453887356201719</c:v>
                </c:pt>
                <c:pt idx="1355">
                  <c:v>92.542259352749511</c:v>
                </c:pt>
                <c:pt idx="1356">
                  <c:v>92.630702651597218</c:v>
                </c:pt>
                <c:pt idx="1357">
                  <c:v>92.71921747842633</c:v>
                </c:pt>
                <c:pt idx="1358">
                  <c:v>92.807804060003335</c:v>
                </c:pt>
                <c:pt idx="1359">
                  <c:v>92.896462624187095</c:v>
                </c:pt>
                <c:pt idx="1360">
                  <c:v>92.985193399936264</c:v>
                </c:pt>
                <c:pt idx="1361">
                  <c:v>93.073996617316809</c:v>
                </c:pt>
                <c:pt idx="1362">
                  <c:v>93.162872507509732</c:v>
                </c:pt>
                <c:pt idx="1363">
                  <c:v>93.251821302818684</c:v>
                </c:pt>
                <c:pt idx="1364">
                  <c:v>93.34084323667723</c:v>
                </c:pt>
                <c:pt idx="1365">
                  <c:v>93.429938543657329</c:v>
                </c:pt>
                <c:pt idx="1366">
                  <c:v>93.519107459476871</c:v>
                </c:pt>
                <c:pt idx="1367">
                  <c:v>93.608350221007385</c:v>
                </c:pt>
                <c:pt idx="1368">
                  <c:v>93.697667066282435</c:v>
                </c:pt>
                <c:pt idx="1369">
                  <c:v>93.78705823450538</c:v>
                </c:pt>
                <c:pt idx="1370">
                  <c:v>93.876523966057633</c:v>
                </c:pt>
                <c:pt idx="1371">
                  <c:v>93.966064502506953</c:v>
                </c:pt>
                <c:pt idx="1372">
                  <c:v>94.055680086615453</c:v>
                </c:pt>
                <c:pt idx="1373">
                  <c:v>94.145370962348238</c:v>
                </c:pt>
                <c:pt idx="1374">
                  <c:v>94.235137374881646</c:v>
                </c:pt>
                <c:pt idx="1375">
                  <c:v>94.32497957061203</c:v>
                </c:pt>
                <c:pt idx="1376">
                  <c:v>94.414897797163903</c:v>
                </c:pt>
                <c:pt idx="1377">
                  <c:v>94.504892303398918</c:v>
                </c:pt>
                <c:pt idx="1378">
                  <c:v>94.594963339424652</c:v>
                </c:pt>
                <c:pt idx="1379">
                  <c:v>94.685111156603028</c:v>
                </c:pt>
                <c:pt idx="1380">
                  <c:v>94.775336007559844</c:v>
                </c:pt>
                <c:pt idx="1381">
                  <c:v>94.865638146193163</c:v>
                </c:pt>
                <c:pt idx="1382">
                  <c:v>94.956017827682686</c:v>
                </c:pt>
                <c:pt idx="1383">
                  <c:v>95.046475308498685</c:v>
                </c:pt>
                <c:pt idx="1384">
                  <c:v>95.137010846411485</c:v>
                </c:pt>
                <c:pt idx="1385">
                  <c:v>95.227624700500769</c:v>
                </c:pt>
                <c:pt idx="1386">
                  <c:v>95.318317131164463</c:v>
                </c:pt>
                <c:pt idx="1387">
                  <c:v>95.409088400129193</c:v>
                </c:pt>
                <c:pt idx="1388">
                  <c:v>95.49993877045884</c:v>
                </c:pt>
                <c:pt idx="1389">
                  <c:v>95.590868506564746</c:v>
                </c:pt>
                <c:pt idx="1390">
                  <c:v>95.681877874215488</c:v>
                </c:pt>
                <c:pt idx="1391">
                  <c:v>95.772967140546484</c:v>
                </c:pt>
                <c:pt idx="1392">
                  <c:v>95.864136574070116</c:v>
                </c:pt>
                <c:pt idx="1393">
                  <c:v>95.955386444685573</c:v>
                </c:pt>
                <c:pt idx="1394">
                  <c:v>96.046717023689169</c:v>
                </c:pt>
                <c:pt idx="1395">
                  <c:v>96.138128583784479</c:v>
                </c:pt>
                <c:pt idx="1396">
                  <c:v>96.229621399092693</c:v>
                </c:pt>
                <c:pt idx="1397">
                  <c:v>96.321195745162726</c:v>
                </c:pt>
                <c:pt idx="1398">
                  <c:v>96.412851898982112</c:v>
                </c:pt>
                <c:pt idx="1399">
                  <c:v>96.504590138987609</c:v>
                </c:pt>
                <c:pt idx="1400">
                  <c:v>96.596410745075559</c:v>
                </c:pt>
                <c:pt idx="1401">
                  <c:v>96.688313998612955</c:v>
                </c:pt>
                <c:pt idx="1402">
                  <c:v>96.780300182448286</c:v>
                </c:pt>
                <c:pt idx="1403">
                  <c:v>96.872369580922651</c:v>
                </c:pt>
                <c:pt idx="1404">
                  <c:v>96.964522479880756</c:v>
                </c:pt>
                <c:pt idx="1405">
                  <c:v>97.056759166681928</c:v>
                </c:pt>
                <c:pt idx="1406">
                  <c:v>97.149079930212096</c:v>
                </c:pt>
                <c:pt idx="1407">
                  <c:v>97.241485060894462</c:v>
                </c:pt>
                <c:pt idx="1408">
                  <c:v>97.333974850701637</c:v>
                </c:pt>
                <c:pt idx="1409">
                  <c:v>97.426549593167096</c:v>
                </c:pt>
                <c:pt idx="1410">
                  <c:v>97.519209583396801</c:v>
                </c:pt>
                <c:pt idx="1411">
                  <c:v>97.611955118081255</c:v>
                </c:pt>
                <c:pt idx="1412">
                  <c:v>97.70478649550769</c:v>
                </c:pt>
                <c:pt idx="1413">
                  <c:v>97.797704015571739</c:v>
                </c:pt>
                <c:pt idx="1414">
                  <c:v>97.890707979790108</c:v>
                </c:pt>
                <c:pt idx="1415">
                  <c:v>97.983798691312685</c:v>
                </c:pt>
                <c:pt idx="1416">
                  <c:v>98.076976454935078</c:v>
                </c:pt>
                <c:pt idx="1417">
                  <c:v>98.170241577111284</c:v>
                </c:pt>
                <c:pt idx="1418">
                  <c:v>98.263594365966483</c:v>
                </c:pt>
                <c:pt idx="1419">
                  <c:v>98.357035131309459</c:v>
                </c:pt>
                <c:pt idx="1420">
                  <c:v>98.450564184646325</c:v>
                </c:pt>
                <c:pt idx="1421">
                  <c:v>98.544181839192916</c:v>
                </c:pt>
                <c:pt idx="1422">
                  <c:v>98.637888409888433</c:v>
                </c:pt>
                <c:pt idx="1423">
                  <c:v>98.731684213408755</c:v>
                </c:pt>
                <c:pt idx="1424">
                  <c:v>98.825569568179873</c:v>
                </c:pt>
                <c:pt idx="1425">
                  <c:v>98.919544794391513</c:v>
                </c:pt>
                <c:pt idx="1426">
                  <c:v>99.013610214011067</c:v>
                </c:pt>
                <c:pt idx="1427">
                  <c:v>99.107766150797246</c:v>
                </c:pt>
                <c:pt idx="1428">
                  <c:v>99.202012930314581</c:v>
                </c:pt>
                <c:pt idx="1429">
                  <c:v>99.296350879947099</c:v>
                </c:pt>
                <c:pt idx="1430">
                  <c:v>99.390780328912911</c:v>
                </c:pt>
                <c:pt idx="1431">
                  <c:v>99.485301608278817</c:v>
                </c:pt>
                <c:pt idx="1432">
                  <c:v>99.579915050974748</c:v>
                </c:pt>
                <c:pt idx="1433">
                  <c:v>99.674620991808624</c:v>
                </c:pt>
                <c:pt idx="1434">
                  <c:v>99.769419767481253</c:v>
                </c:pt>
                <c:pt idx="1435">
                  <c:v>99.864311716601463</c:v>
                </c:pt>
                <c:pt idx="1436">
                  <c:v>99.959297179701451</c:v>
                </c:pt>
                <c:pt idx="1437">
                  <c:v>100.05437649925184</c:v>
                </c:pt>
                <c:pt idx="1438">
                  <c:v>100.14955001967763</c:v>
                </c:pt>
                <c:pt idx="1439">
                  <c:v>100.24481808737362</c:v>
                </c:pt>
                <c:pt idx="1440">
                  <c:v>100.3401810507203</c:v>
                </c:pt>
                <c:pt idx="1441">
                  <c:v>100.43563926010042</c:v>
                </c:pt>
                <c:pt idx="1442">
                  <c:v>100.53119306791429</c:v>
                </c:pt>
                <c:pt idx="1443">
                  <c:v>100.62684282859685</c:v>
                </c:pt>
                <c:pt idx="1444">
                  <c:v>100.72258889863419</c:v>
                </c:pt>
                <c:pt idx="1445">
                  <c:v>100.81843163657985</c:v>
                </c:pt>
                <c:pt idx="1446">
                  <c:v>100.9143714030721</c:v>
                </c:pt>
                <c:pt idx="1447">
                  <c:v>101.01040856085071</c:v>
                </c:pt>
                <c:pt idx="1448">
                  <c:v>101.10654347477458</c:v>
                </c:pt>
                <c:pt idx="1449">
                  <c:v>101.20277651183893</c:v>
                </c:pt>
                <c:pt idx="1450">
                  <c:v>101.29910804119307</c:v>
                </c:pt>
                <c:pt idx="1451">
                  <c:v>101.39553843415774</c:v>
                </c:pt>
                <c:pt idx="1452">
                  <c:v>101.49206806424398</c:v>
                </c:pt>
                <c:pt idx="1453">
                  <c:v>101.58869730717045</c:v>
                </c:pt>
                <c:pt idx="1454">
                  <c:v>101.68542654088235</c:v>
                </c:pt>
                <c:pt idx="1455">
                  <c:v>101.78225614556987</c:v>
                </c:pt>
                <c:pt idx="1456">
                  <c:v>101.87918650368681</c:v>
                </c:pt>
                <c:pt idx="1457">
                  <c:v>101.97621799996992</c:v>
                </c:pt>
                <c:pt idx="1458">
                  <c:v>102.07335102145748</c:v>
                </c:pt>
                <c:pt idx="1459">
                  <c:v>102.17058595750947</c:v>
                </c:pt>
                <c:pt idx="1460">
                  <c:v>102.26792319982677</c:v>
                </c:pt>
                <c:pt idx="1461">
                  <c:v>102.36536314247051</c:v>
                </c:pt>
                <c:pt idx="1462">
                  <c:v>102.4629061818833</c:v>
                </c:pt>
                <c:pt idx="1463">
                  <c:v>102.56055271690821</c:v>
                </c:pt>
                <c:pt idx="1464">
                  <c:v>102.65830314881008</c:v>
                </c:pt>
                <c:pt idx="1465">
                  <c:v>102.75615788129586</c:v>
                </c:pt>
                <c:pt idx="1466">
                  <c:v>102.85411732053571</c:v>
                </c:pt>
                <c:pt idx="1467">
                  <c:v>102.95218187518395</c:v>
                </c:pt>
                <c:pt idx="1468">
                  <c:v>103.0503519564007</c:v>
                </c:pt>
                <c:pt idx="1469">
                  <c:v>103.1486279778734</c:v>
                </c:pt>
                <c:pt idx="1470">
                  <c:v>103.24701035583857</c:v>
                </c:pt>
                <c:pt idx="1471">
                  <c:v>103.34549950910396</c:v>
                </c:pt>
                <c:pt idx="1472">
                  <c:v>103.44409585907117</c:v>
                </c:pt>
                <c:pt idx="1473">
                  <c:v>103.54279982975784</c:v>
                </c:pt>
                <c:pt idx="1474">
                  <c:v>103.64161184782095</c:v>
                </c:pt>
                <c:pt idx="1475">
                  <c:v>103.74053234257954</c:v>
                </c:pt>
                <c:pt idx="1476">
                  <c:v>103.83956174603846</c:v>
                </c:pt>
                <c:pt idx="1477">
                  <c:v>103.93870049291155</c:v>
                </c:pt>
                <c:pt idx="1478">
                  <c:v>104.03794902064617</c:v>
                </c:pt>
                <c:pt idx="1479">
                  <c:v>104.13730776944665</c:v>
                </c:pt>
                <c:pt idx="1480">
                  <c:v>104.23677718229943</c:v>
                </c:pt>
                <c:pt idx="1481">
                  <c:v>104.33635770499757</c:v>
                </c:pt>
                <c:pt idx="1482">
                  <c:v>104.43604978616544</c:v>
                </c:pt>
                <c:pt idx="1483">
                  <c:v>104.53585387728444</c:v>
                </c:pt>
                <c:pt idx="1484">
                  <c:v>104.6357704327185</c:v>
                </c:pt>
                <c:pt idx="1485">
                  <c:v>104.73579990973997</c:v>
                </c:pt>
                <c:pt idx="1486">
                  <c:v>104.83594276855551</c:v>
                </c:pt>
                <c:pt idx="1487">
                  <c:v>104.93619947233331</c:v>
                </c:pt>
                <c:pt idx="1488">
                  <c:v>105.03657048722899</c:v>
                </c:pt>
                <c:pt idx="1489">
                  <c:v>105.13705628241344</c:v>
                </c:pt>
                <c:pt idx="1490">
                  <c:v>105.23765733009991</c:v>
                </c:pt>
                <c:pt idx="1491">
                  <c:v>105.33837410557186</c:v>
                </c:pt>
                <c:pt idx="1492">
                  <c:v>105.43920708721113</c:v>
                </c:pt>
                <c:pt idx="1493">
                  <c:v>105.54015675652595</c:v>
                </c:pt>
                <c:pt idx="1494">
                  <c:v>105.64122359818032</c:v>
                </c:pt>
                <c:pt idx="1495">
                  <c:v>105.74240810002244</c:v>
                </c:pt>
                <c:pt idx="1496">
                  <c:v>105.84371075311485</c:v>
                </c:pt>
                <c:pt idx="1497">
                  <c:v>105.94513205176351</c:v>
                </c:pt>
                <c:pt idx="1498">
                  <c:v>106.04667249354836</c:v>
                </c:pt>
                <c:pt idx="1499">
                  <c:v>106.14833257935371</c:v>
                </c:pt>
                <c:pt idx="1500">
                  <c:v>106.25011281339917</c:v>
                </c:pt>
                <c:pt idx="1501">
                  <c:v>106.3520137032708</c:v>
                </c:pt>
                <c:pt idx="1502">
                  <c:v>106.45403575995259</c:v>
                </c:pt>
                <c:pt idx="1503">
                  <c:v>106.55617949785884</c:v>
                </c:pt>
                <c:pt idx="1504">
                  <c:v>106.65844543486617</c:v>
                </c:pt>
                <c:pt idx="1505">
                  <c:v>106.76083409234657</c:v>
                </c:pt>
                <c:pt idx="1506">
                  <c:v>106.86334599520022</c:v>
                </c:pt>
                <c:pt idx="1507">
                  <c:v>106.96598167188947</c:v>
                </c:pt>
                <c:pt idx="1508">
                  <c:v>107.06874165447257</c:v>
                </c:pt>
                <c:pt idx="1509">
                  <c:v>107.17162647863827</c:v>
                </c:pt>
                <c:pt idx="1510">
                  <c:v>107.27463668374041</c:v>
                </c:pt>
                <c:pt idx="1511">
                  <c:v>107.37777281283321</c:v>
                </c:pt>
                <c:pt idx="1512">
                  <c:v>107.48103541270763</c:v>
                </c:pt>
                <c:pt idx="1513">
                  <c:v>107.58442503392617</c:v>
                </c:pt>
                <c:pt idx="1514">
                  <c:v>107.68794223086073</c:v>
                </c:pt>
                <c:pt idx="1515">
                  <c:v>107.79158756172916</c:v>
                </c:pt>
                <c:pt idx="1516">
                  <c:v>107.89536158863267</c:v>
                </c:pt>
                <c:pt idx="1517">
                  <c:v>107.99926487759392</c:v>
                </c:pt>
                <c:pt idx="1518">
                  <c:v>108.10329799859558</c:v>
                </c:pt>
                <c:pt idx="1519">
                  <c:v>108.20746152561919</c:v>
                </c:pt>
                <c:pt idx="1520">
                  <c:v>108.3117560366845</c:v>
                </c:pt>
                <c:pt idx="1521">
                  <c:v>108.41618211388973</c:v>
                </c:pt>
                <c:pt idx="1522">
                  <c:v>108.52074034345158</c:v>
                </c:pt>
                <c:pt idx="1523">
                  <c:v>108.62543131574664</c:v>
                </c:pt>
                <c:pt idx="1524">
                  <c:v>108.73025562535258</c:v>
                </c:pt>
                <c:pt idx="1525">
                  <c:v>108.83521387108998</c:v>
                </c:pt>
                <c:pt idx="1526">
                  <c:v>108.94030665606569</c:v>
                </c:pt>
                <c:pt idx="1527">
                  <c:v>109.04553458771517</c:v>
                </c:pt>
                <c:pt idx="1528">
                  <c:v>109.15089827784635</c:v>
                </c:pt>
                <c:pt idx="1529">
                  <c:v>109.25639834268415</c:v>
                </c:pt>
                <c:pt idx="1530">
                  <c:v>109.36203540291515</c:v>
                </c:pt>
                <c:pt idx="1531">
                  <c:v>109.4678100837326</c:v>
                </c:pt>
                <c:pt idx="1532">
                  <c:v>109.57372301488297</c:v>
                </c:pt>
                <c:pt idx="1533">
                  <c:v>109.67977483071245</c:v>
                </c:pt>
                <c:pt idx="1534">
                  <c:v>109.78596617021405</c:v>
                </c:pt>
                <c:pt idx="1535">
                  <c:v>109.89229767707526</c:v>
                </c:pt>
                <c:pt idx="1536">
                  <c:v>109.99876999972686</c:v>
                </c:pt>
                <c:pt idx="1537">
                  <c:v>110.1053837913919</c:v>
                </c:pt>
                <c:pt idx="1538">
                  <c:v>110.21213971013557</c:v>
                </c:pt>
                <c:pt idx="1539">
                  <c:v>110.3190384189153</c:v>
                </c:pt>
                <c:pt idx="1540">
                  <c:v>110.42608058563236</c:v>
                </c:pt>
                <c:pt idx="1541">
                  <c:v>110.53326688318337</c:v>
                </c:pt>
                <c:pt idx="1542">
                  <c:v>110.64059798951287</c:v>
                </c:pt>
                <c:pt idx="1543">
                  <c:v>110.74807458766648</c:v>
                </c:pt>
                <c:pt idx="1544">
                  <c:v>110.85569736584502</c:v>
                </c:pt>
                <c:pt idx="1545">
                  <c:v>110.96346701745894</c:v>
                </c:pt>
                <c:pt idx="1546">
                  <c:v>111.07138424118395</c:v>
                </c:pt>
                <c:pt idx="1547">
                  <c:v>111.17944974101708</c:v>
                </c:pt>
                <c:pt idx="1548">
                  <c:v>111.28766422633358</c:v>
                </c:pt>
                <c:pt idx="1549">
                  <c:v>111.3960284119448</c:v>
                </c:pt>
                <c:pt idx="1550">
                  <c:v>111.50454301815671</c:v>
                </c:pt>
                <c:pt idx="1551">
                  <c:v>111.61320877082917</c:v>
                </c:pt>
                <c:pt idx="1552">
                  <c:v>111.72202640143611</c:v>
                </c:pt>
                <c:pt idx="1553">
                  <c:v>111.83099664712653</c:v>
                </c:pt>
                <c:pt idx="1554">
                  <c:v>111.94012025078642</c:v>
                </c:pt>
                <c:pt idx="1555">
                  <c:v>112.04939796110152</c:v>
                </c:pt>
                <c:pt idx="1556">
                  <c:v>112.15883053262073</c:v>
                </c:pt>
                <c:pt idx="1557">
                  <c:v>112.26841872582118</c:v>
                </c:pt>
                <c:pt idx="1558">
                  <c:v>112.37816330717274</c:v>
                </c:pt>
                <c:pt idx="1559">
                  <c:v>112.4880650492053</c:v>
                </c:pt>
                <c:pt idx="1560">
                  <c:v>112.59812473057539</c:v>
                </c:pt>
                <c:pt idx="1561">
                  <c:v>112.70834313613504</c:v>
                </c:pt>
                <c:pt idx="1562">
                  <c:v>112.81872105700066</c:v>
                </c:pt>
                <c:pt idx="1563">
                  <c:v>112.92925929062336</c:v>
                </c:pt>
                <c:pt idx="1564">
                  <c:v>113.03995864085998</c:v>
                </c:pt>
                <c:pt idx="1565">
                  <c:v>113.150819918046</c:v>
                </c:pt>
                <c:pt idx="1566">
                  <c:v>113.26184393906838</c:v>
                </c:pt>
                <c:pt idx="1567">
                  <c:v>113.37303152743995</c:v>
                </c:pt>
                <c:pt idx="1568">
                  <c:v>113.48438351337552</c:v>
                </c:pt>
                <c:pt idx="1569">
                  <c:v>113.59590073386754</c:v>
                </c:pt>
                <c:pt idx="1570">
                  <c:v>113.70758403276469</c:v>
                </c:pt>
                <c:pt idx="1571">
                  <c:v>113.81943426085041</c:v>
                </c:pt>
                <c:pt idx="1572">
                  <c:v>113.93145227592289</c:v>
                </c:pt>
                <c:pt idx="1573">
                  <c:v>114.04363894287647</c:v>
                </c:pt>
                <c:pt idx="1574">
                  <c:v>114.15599513378407</c:v>
                </c:pt>
                <c:pt idx="1575">
                  <c:v>114.26852172798117</c:v>
                </c:pt>
                <c:pt idx="1576">
                  <c:v>114.38121961214999</c:v>
                </c:pt>
                <c:pt idx="1577">
                  <c:v>114.49408968040659</c:v>
                </c:pt>
                <c:pt idx="1578">
                  <c:v>114.60713283438778</c:v>
                </c:pt>
                <c:pt idx="1579">
                  <c:v>114.72034998334077</c:v>
                </c:pt>
                <c:pt idx="1580">
                  <c:v>114.83374204421224</c:v>
                </c:pt>
                <c:pt idx="1581">
                  <c:v>114.94730994174112</c:v>
                </c:pt>
                <c:pt idx="1582">
                  <c:v>115.06105460855069</c:v>
                </c:pt>
                <c:pt idx="1583">
                  <c:v>115.1749769852437</c:v>
                </c:pt>
                <c:pt idx="1584">
                  <c:v>115.28907802049785</c:v>
                </c:pt>
                <c:pt idx="1585">
                  <c:v>115.40335867116333</c:v>
                </c:pt>
                <c:pt idx="1586">
                  <c:v>115.51781990236168</c:v>
                </c:pt>
                <c:pt idx="1587">
                  <c:v>115.63246268758603</c:v>
                </c:pt>
                <c:pt idx="1588">
                  <c:v>115.74728800880376</c:v>
                </c:pt>
                <c:pt idx="1589">
                  <c:v>115.86229685655906</c:v>
                </c:pt>
                <c:pt idx="1590">
                  <c:v>115.97749023007948</c:v>
                </c:pt>
                <c:pt idx="1591">
                  <c:v>116.09286913738146</c:v>
                </c:pt>
                <c:pt idx="1592">
                  <c:v>116.20843459538011</c:v>
                </c:pt>
                <c:pt idx="1593">
                  <c:v>116.32418762999879</c:v>
                </c:pt>
                <c:pt idx="1594">
                  <c:v>116.44012927628152</c:v>
                </c:pt>
                <c:pt idx="1595">
                  <c:v>116.55626057850691</c:v>
                </c:pt>
                <c:pt idx="1596">
                  <c:v>116.67258259030366</c:v>
                </c:pt>
                <c:pt idx="1597">
                  <c:v>116.78909637476858</c:v>
                </c:pt>
                <c:pt idx="1598">
                  <c:v>116.90580300458545</c:v>
                </c:pt>
                <c:pt idx="1599">
                  <c:v>117.02270356214714</c:v>
                </c:pt>
                <c:pt idx="1600">
                  <c:v>117.13979913967857</c:v>
                </c:pt>
                <c:pt idx="1601">
                  <c:v>117.25709083936259</c:v>
                </c:pt>
                <c:pt idx="1602">
                  <c:v>117.37457977346686</c:v>
                </c:pt>
                <c:pt idx="1603">
                  <c:v>117.49226706447449</c:v>
                </c:pt>
                <c:pt idx="1604">
                  <c:v>117.6101538452145</c:v>
                </c:pt>
                <c:pt idx="1605">
                  <c:v>117.72824125899702</c:v>
                </c:pt>
                <c:pt idx="1606">
                  <c:v>117.84653045974866</c:v>
                </c:pt>
                <c:pt idx="1607">
                  <c:v>117.96502261215154</c:v>
                </c:pt>
                <c:pt idx="1608">
                  <c:v>118.08371889178363</c:v>
                </c:pt>
                <c:pt idx="1609">
                  <c:v>118.20262048526249</c:v>
                </c:pt>
                <c:pt idx="1610">
                  <c:v>118.32172859039011</c:v>
                </c:pt>
                <c:pt idx="1611">
                  <c:v>118.44104441630182</c:v>
                </c:pt>
                <c:pt idx="1612">
                  <c:v>118.56056918361649</c:v>
                </c:pt>
                <c:pt idx="1613">
                  <c:v>118.68030412458968</c:v>
                </c:pt>
                <c:pt idx="1614">
                  <c:v>118.80025048326979</c:v>
                </c:pt>
                <c:pt idx="1615">
                  <c:v>118.92040951565617</c:v>
                </c:pt>
                <c:pt idx="1616">
                  <c:v>119.0407824898609</c:v>
                </c:pt>
                <c:pt idx="1617">
                  <c:v>119.16137068627232</c:v>
                </c:pt>
                <c:pt idx="1618">
                  <c:v>119.28217539772231</c:v>
                </c:pt>
                <c:pt idx="1619">
                  <c:v>119.40319792965636</c:v>
                </c:pt>
                <c:pt idx="1620">
                  <c:v>119.52443960030593</c:v>
                </c:pt>
                <c:pt idx="1621">
                  <c:v>119.64590174086463</c:v>
                </c:pt>
                <c:pt idx="1622">
                  <c:v>119.76758569566763</c:v>
                </c:pt>
                <c:pt idx="1623">
                  <c:v>119.88949282237297</c:v>
                </c:pt>
                <c:pt idx="1624">
                  <c:v>120.01162449214824</c:v>
                </c:pt>
                <c:pt idx="1625">
                  <c:v>120.13398208985824</c:v>
                </c:pt>
                <c:pt idx="1626">
                  <c:v>120.25656701425814</c:v>
                </c:pt>
                <c:pt idx="1627">
                  <c:v>120.37938067818858</c:v>
                </c:pt>
                <c:pt idx="1628">
                  <c:v>120.50242450877546</c:v>
                </c:pt>
                <c:pt idx="1629">
                  <c:v>120.62569994763204</c:v>
                </c:pt>
                <c:pt idx="1630">
                  <c:v>120.74920845106662</c:v>
                </c:pt>
                <c:pt idx="1631">
                  <c:v>120.87295149029192</c:v>
                </c:pt>
                <c:pt idx="1632">
                  <c:v>120.99693055164032</c:v>
                </c:pt>
                <c:pt idx="1633">
                  <c:v>121.12114713678115</c:v>
                </c:pt>
                <c:pt idx="1634">
                  <c:v>121.24560276294429</c:v>
                </c:pt>
                <c:pt idx="1635">
                  <c:v>121.3702989631452</c:v>
                </c:pt>
                <c:pt idx="1636">
                  <c:v>121.49523728641681</c:v>
                </c:pt>
                <c:pt idx="1637">
                  <c:v>121.62041929804433</c:v>
                </c:pt>
                <c:pt idx="1638">
                  <c:v>121.74584657980445</c:v>
                </c:pt>
                <c:pt idx="1639">
                  <c:v>121.87152073021009</c:v>
                </c:pt>
                <c:pt idx="1640">
                  <c:v>121.99744336475847</c:v>
                </c:pt>
                <c:pt idx="1641">
                  <c:v>122.12361611618516</c:v>
                </c:pt>
                <c:pt idx="1642">
                  <c:v>122.25004063472257</c:v>
                </c:pt>
                <c:pt idx="1643">
                  <c:v>122.37671858836271</c:v>
                </c:pt>
                <c:pt idx="1644">
                  <c:v>122.50365166312666</c:v>
                </c:pt>
                <c:pt idx="1645">
                  <c:v>122.6308415633375</c:v>
                </c:pt>
                <c:pt idx="1646">
                  <c:v>122.75829001190029</c:v>
                </c:pt>
                <c:pt idx="1647">
                  <c:v>122.88599875058586</c:v>
                </c:pt>
                <c:pt idx="1648">
                  <c:v>123.01396954032192</c:v>
                </c:pt>
                <c:pt idx="1649">
                  <c:v>123.14220416148828</c:v>
                </c:pt>
                <c:pt idx="1650">
                  <c:v>123.27070441421941</c:v>
                </c:pt>
                <c:pt idx="1651">
                  <c:v>123.39947211871225</c:v>
                </c:pt>
                <c:pt idx="1652">
                  <c:v>123.52850911554019</c:v>
                </c:pt>
                <c:pt idx="1653">
                  <c:v>123.65781726597392</c:v>
                </c:pt>
                <c:pt idx="1654">
                  <c:v>123.78739845230818</c:v>
                </c:pt>
                <c:pt idx="1655">
                  <c:v>123.91725457819574</c:v>
                </c:pt>
                <c:pt idx="1656">
                  <c:v>124.04738756898749</c:v>
                </c:pt>
                <c:pt idx="1657">
                  <c:v>124.17779937208076</c:v>
                </c:pt>
                <c:pt idx="1658">
                  <c:v>124.3084919572733</c:v>
                </c:pt>
                <c:pt idx="1659">
                  <c:v>124.43946731712585</c:v>
                </c:pt>
                <c:pt idx="1660">
                  <c:v>124.57072746733135</c:v>
                </c:pt>
                <c:pt idx="1661">
                  <c:v>124.702274447093</c:v>
                </c:pt>
                <c:pt idx="1662">
                  <c:v>124.83411031950898</c:v>
                </c:pt>
                <c:pt idx="1663">
                  <c:v>124.96623717196633</c:v>
                </c:pt>
                <c:pt idx="1664">
                  <c:v>125.09865711654275</c:v>
                </c:pt>
                <c:pt idx="1665">
                  <c:v>125.23137229041701</c:v>
                </c:pt>
                <c:pt idx="1666">
                  <c:v>125.36438485628824</c:v>
                </c:pt>
                <c:pt idx="1667">
                  <c:v>125.49769700280422</c:v>
                </c:pt>
                <c:pt idx="1668">
                  <c:v>125.63131094499883</c:v>
                </c:pt>
                <c:pt idx="1669">
                  <c:v>125.7652289247397</c:v>
                </c:pt>
                <c:pt idx="1670">
                  <c:v>125.89945321118431</c:v>
                </c:pt>
                <c:pt idx="1671">
                  <c:v>126.03398610124762</c:v>
                </c:pt>
                <c:pt idx="1672">
                  <c:v>126.16882992007892</c:v>
                </c:pt>
                <c:pt idx="1673">
                  <c:v>126.30398702154977</c:v>
                </c:pt>
                <c:pt idx="1674">
                  <c:v>126.43945978875301</c:v>
                </c:pt>
                <c:pt idx="1675">
                  <c:v>126.57525063451206</c:v>
                </c:pt>
                <c:pt idx="1676">
                  <c:v>126.71136200190304</c:v>
                </c:pt>
                <c:pt idx="1677">
                  <c:v>126.84779636478731</c:v>
                </c:pt>
                <c:pt idx="1678">
                  <c:v>126.98455622835768</c:v>
                </c:pt>
                <c:pt idx="1679">
                  <c:v>127.12164412969503</c:v>
                </c:pt>
                <c:pt idx="1680">
                  <c:v>127.25906263834032</c:v>
                </c:pt>
                <c:pt idx="1681">
                  <c:v>127.39681435687729</c:v>
                </c:pt>
                <c:pt idx="1682">
                  <c:v>127.53490192153052</c:v>
                </c:pt>
                <c:pt idx="1683">
                  <c:v>127.67332800277654</c:v>
                </c:pt>
                <c:pt idx="1684">
                  <c:v>127.81209530596978</c:v>
                </c:pt>
                <c:pt idx="1685">
                  <c:v>127.95120657198252</c:v>
                </c:pt>
                <c:pt idx="1686">
                  <c:v>128.09066457786102</c:v>
                </c:pt>
                <c:pt idx="1687">
                  <c:v>128.23047213749683</c:v>
                </c:pt>
                <c:pt idx="1688">
                  <c:v>128.37063210231381</c:v>
                </c:pt>
                <c:pt idx="1689">
                  <c:v>128.51114736197221</c:v>
                </c:pt>
                <c:pt idx="1690">
                  <c:v>128.65202084508994</c:v>
                </c:pt>
                <c:pt idx="1691">
                  <c:v>128.7932555199807</c:v>
                </c:pt>
                <c:pt idx="1692">
                  <c:v>128.93485439541138</c:v>
                </c:pt>
                <c:pt idx="1693">
                  <c:v>129.07682052137622</c:v>
                </c:pt>
                <c:pt idx="1694">
                  <c:v>129.21915698989235</c:v>
                </c:pt>
                <c:pt idx="1695">
                  <c:v>129.36186693581362</c:v>
                </c:pt>
                <c:pt idx="1696">
                  <c:v>129.50495353766485</c:v>
                </c:pt>
                <c:pt idx="1697">
                  <c:v>129.64842001849848</c:v>
                </c:pt>
                <c:pt idx="1698">
                  <c:v>129.79226964677102</c:v>
                </c:pt>
                <c:pt idx="1699">
                  <c:v>129.93650573724318</c:v>
                </c:pt>
                <c:pt idx="1700">
                  <c:v>130.08113165190264</c:v>
                </c:pt>
                <c:pt idx="1701">
                  <c:v>130.22615080091001</c:v>
                </c:pt>
                <c:pt idx="1702">
                  <c:v>130.37156664357016</c:v>
                </c:pt>
                <c:pt idx="1703">
                  <c:v>130.51738268932883</c:v>
                </c:pt>
                <c:pt idx="1704">
                  <c:v>130.66360249879438</c:v>
                </c:pt>
                <c:pt idx="1705">
                  <c:v>130.81022968478769</c:v>
                </c:pt>
                <c:pt idx="1706">
                  <c:v>130.95726791341863</c:v>
                </c:pt>
                <c:pt idx="1707">
                  <c:v>131.10472090519258</c:v>
                </c:pt>
                <c:pt idx="1708">
                  <c:v>131.25259243614568</c:v>
                </c:pt>
                <c:pt idx="1709">
                  <c:v>131.40088633901141</c:v>
                </c:pt>
                <c:pt idx="1710">
                  <c:v>131.54960650441717</c:v>
                </c:pt>
                <c:pt idx="1711">
                  <c:v>131.69875688211667</c:v>
                </c:pt>
                <c:pt idx="1712">
                  <c:v>131.84834148225306</c:v>
                </c:pt>
                <c:pt idx="1713">
                  <c:v>131.99836437665803</c:v>
                </c:pt>
                <c:pt idx="1714">
                  <c:v>132.14882970018857</c:v>
                </c:pt>
                <c:pt idx="1715">
                  <c:v>132.29974165209885</c:v>
                </c:pt>
                <c:pt idx="1716">
                  <c:v>132.45110449745187</c:v>
                </c:pt>
                <c:pt idx="1717">
                  <c:v>132.6029225685711</c:v>
                </c:pt>
                <c:pt idx="1718">
                  <c:v>132.75520026653339</c:v>
                </c:pt>
                <c:pt idx="1719">
                  <c:v>132.90794206270502</c:v>
                </c:pt>
                <c:pt idx="1720">
                  <c:v>133.06115250032121</c:v>
                </c:pt>
                <c:pt idx="1721">
                  <c:v>133.2148361961132</c:v>
                </c:pt>
                <c:pt idx="1722">
                  <c:v>133.36899784198116</c:v>
                </c:pt>
                <c:pt idx="1723">
                  <c:v>133.52364220671694</c:v>
                </c:pt>
                <c:pt idx="1724">
                  <c:v>133.67877413777941</c:v>
                </c:pt>
                <c:pt idx="1725">
                  <c:v>133.83439856312029</c:v>
                </c:pt>
                <c:pt idx="1726">
                  <c:v>133.99052049306638</c:v>
                </c:pt>
                <c:pt idx="1727">
                  <c:v>134.1471450222588</c:v>
                </c:pt>
                <c:pt idx="1728">
                  <c:v>134.30427733165047</c:v>
                </c:pt>
                <c:pt idx="1729">
                  <c:v>134.46192269056505</c:v>
                </c:pt>
                <c:pt idx="1730">
                  <c:v>134.62008645882065</c:v>
                </c:pt>
                <c:pt idx="1731">
                  <c:v>134.7787740889168</c:v>
                </c:pt>
                <c:pt idx="1732">
                  <c:v>134.93799112829387</c:v>
                </c:pt>
                <c:pt idx="1733">
                  <c:v>135.09774322165879</c:v>
                </c:pt>
                <c:pt idx="1734">
                  <c:v>135.25803611338998</c:v>
                </c:pt>
                <c:pt idx="1735">
                  <c:v>135.41887565001366</c:v>
                </c:pt>
                <c:pt idx="1736">
                  <c:v>135.58026778276493</c:v>
                </c:pt>
                <c:pt idx="1737">
                  <c:v>135.74221857022818</c:v>
                </c:pt>
                <c:pt idx="1738">
                  <c:v>135.90473418106538</c:v>
                </c:pt>
                <c:pt idx="1739">
                  <c:v>136.06782089683449</c:v>
                </c:pt>
                <c:pt idx="1740">
                  <c:v>136.23148511489953</c:v>
                </c:pt>
                <c:pt idx="1741">
                  <c:v>136.39573335144019</c:v>
                </c:pt>
                <c:pt idx="1742">
                  <c:v>136.56057224455995</c:v>
                </c:pt>
                <c:pt idx="1743">
                  <c:v>136.72600855750255</c:v>
                </c:pt>
                <c:pt idx="1744">
                  <c:v>136.8920491819753</c:v>
                </c:pt>
                <c:pt idx="1745">
                  <c:v>137.05870114158878</c:v>
                </c:pt>
                <c:pt idx="1746">
                  <c:v>137.22597159541559</c:v>
                </c:pt>
                <c:pt idx="1747">
                  <c:v>137.39386784167186</c:v>
                </c:pt>
                <c:pt idx="1748">
                  <c:v>137.56239732153045</c:v>
                </c:pt>
                <c:pt idx="1749">
                  <c:v>137.73156762306792</c:v>
                </c:pt>
                <c:pt idx="1750">
                  <c:v>137.90138648535427</c:v>
                </c:pt>
                <c:pt idx="1751">
                  <c:v>138.07186180268761</c:v>
                </c:pt>
                <c:pt idx="1752">
                  <c:v>138.24300162898575</c:v>
                </c:pt>
                <c:pt idx="1753">
                  <c:v>138.41481418233712</c:v>
                </c:pt>
                <c:pt idx="1754">
                  <c:v>138.58730784971891</c:v>
                </c:pt>
                <c:pt idx="1755">
                  <c:v>138.76049119189312</c:v>
                </c:pt>
                <c:pt idx="1756">
                  <c:v>138.93437294848522</c:v>
                </c:pt>
                <c:pt idx="1757">
                  <c:v>139.10896204325505</c:v>
                </c:pt>
                <c:pt idx="1758">
                  <c:v>139.28426758956965</c:v>
                </c:pt>
                <c:pt idx="1759">
                  <c:v>139.46029889608675</c:v>
                </c:pt>
                <c:pt idx="1760">
                  <c:v>139.63706547265841</c:v>
                </c:pt>
                <c:pt idx="1761">
                  <c:v>139.81457703646774</c:v>
                </c:pt>
                <c:pt idx="1762">
                  <c:v>139.99284351840623</c:v>
                </c:pt>
                <c:pt idx="1763">
                  <c:v>140.17187506970615</c:v>
                </c:pt>
                <c:pt idx="1764">
                  <c:v>140.35168206884188</c:v>
                </c:pt>
                <c:pt idx="1765">
                  <c:v>140.53227512870757</c:v>
                </c:pt>
                <c:pt idx="1766">
                  <c:v>140.71366510409254</c:v>
                </c:pt>
                <c:pt idx="1767">
                  <c:v>140.89586309946404</c:v>
                </c:pt>
                <c:pt idx="1768">
                  <c:v>141.07888047707448</c:v>
                </c:pt>
                <c:pt idx="1769">
                  <c:v>141.26272886541187</c:v>
                </c:pt>
                <c:pt idx="1770">
                  <c:v>141.44742016800816</c:v>
                </c:pt>
                <c:pt idx="1771">
                  <c:v>141.63296657262657</c:v>
                </c:pt>
                <c:pt idx="1772">
                  <c:v>141.81938056084573</c:v>
                </c:pt>
                <c:pt idx="1773">
                  <c:v>142.00667491806615</c:v>
                </c:pt>
                <c:pt idx="1774">
                  <c:v>142.19486274395493</c:v>
                </c:pt>
                <c:pt idx="1775">
                  <c:v>142.38395746336079</c:v>
                </c:pt>
                <c:pt idx="1776">
                  <c:v>142.57397283771755</c:v>
                </c:pt>
                <c:pt idx="1777">
                  <c:v>142.76492297696933</c:v>
                </c:pt>
                <c:pt idx="1778">
                  <c:v>142.95682235204376</c:v>
                </c:pt>
                <c:pt idx="1779">
                  <c:v>143.14968580790318</c:v>
                </c:pt>
                <c:pt idx="1780">
                  <c:v>143.34352857721225</c:v>
                </c:pt>
                <c:pt idx="1781">
                  <c:v>143.53836629464971</c:v>
                </c:pt>
                <c:pt idx="1782">
                  <c:v>143.73421501191055</c:v>
                </c:pt>
                <c:pt idx="1783">
                  <c:v>143.93109121343286</c:v>
                </c:pt>
                <c:pt idx="1784">
                  <c:v>144.12901183289662</c:v>
                </c:pt>
                <c:pt idx="1785">
                  <c:v>144.32799427053916</c:v>
                </c:pt>
                <c:pt idx="1786">
                  <c:v>144.52805641133841</c:v>
                </c:pt>
                <c:pt idx="1787">
                  <c:v>144.7292166441174</c:v>
                </c:pt>
                <c:pt idx="1788">
                  <c:v>144.93149388162743</c:v>
                </c:pt>
                <c:pt idx="1789">
                  <c:v>145.13490758167094</c:v>
                </c:pt>
                <c:pt idx="1790">
                  <c:v>145.33947776933442</c:v>
                </c:pt>
                <c:pt idx="1791">
                  <c:v>145.54522506039774</c:v>
                </c:pt>
                <c:pt idx="1792">
                  <c:v>145.75217068600179</c:v>
                </c:pt>
                <c:pt idx="1793">
                  <c:v>145.96033651865559</c:v>
                </c:pt>
                <c:pt idx="1794">
                  <c:v>146.16974509967332</c:v>
                </c:pt>
                <c:pt idx="1795">
                  <c:v>146.38041966813984</c:v>
                </c:pt>
                <c:pt idx="1796">
                  <c:v>146.59238419150657</c:v>
                </c:pt>
                <c:pt idx="1797">
                  <c:v>146.80566339793651</c:v>
                </c:pt>
                <c:pt idx="1798">
                  <c:v>147.02028281051696</c:v>
                </c:pt>
                <c:pt idx="1799">
                  <c:v>147.2362687834765</c:v>
                </c:pt>
                <c:pt idx="1800">
                  <c:v>147.45364854055239</c:v>
                </c:pt>
                <c:pt idx="1801">
                  <c:v>147.67245021566242</c:v>
                </c:pt>
                <c:pt idx="1802">
                  <c:v>147.8927028960569</c:v>
                </c:pt>
                <c:pt idx="1803">
                  <c:v>148.1144366681371</c:v>
                </c:pt>
                <c:pt idx="1804">
                  <c:v>148.33768266614138</c:v>
                </c:pt>
                <c:pt idx="1805">
                  <c:v>148.56247312392728</c:v>
                </c:pt>
                <c:pt idx="1806">
                  <c:v>148.78884143008557</c:v>
                </c:pt>
                <c:pt idx="1807">
                  <c:v>149.0168221866617</c:v>
                </c:pt>
                <c:pt idx="1808">
                  <c:v>149.24645127176822</c:v>
                </c:pt>
                <c:pt idx="1809">
                  <c:v>149.47776590641539</c:v>
                </c:pt>
                <c:pt idx="1810">
                  <c:v>149.71080472590583</c:v>
                </c:pt>
                <c:pt idx="1811">
                  <c:v>149.94560785618759</c:v>
                </c:pt>
                <c:pt idx="1812">
                  <c:v>150.18221699558543</c:v>
                </c:pt>
                <c:pt idx="1813">
                  <c:v>150.42067550238616</c:v>
                </c:pt>
                <c:pt idx="1814">
                  <c:v>150.6610284887976</c:v>
                </c:pt>
                <c:pt idx="1815">
                  <c:v>150.90332292185295</c:v>
                </c:pt>
                <c:pt idx="1816">
                  <c:v>151.14760773190702</c:v>
                </c:pt>
                <c:pt idx="1817">
                  <c:v>151.39393392942566</c:v>
                </c:pt>
                <c:pt idx="1818">
                  <c:v>151.64235473086089</c:v>
                </c:pt>
                <c:pt idx="1819">
                  <c:v>151.8929256944929</c:v>
                </c:pt>
                <c:pt idx="1820">
                  <c:v>152.14570486721274</c:v>
                </c:pt>
                <c:pt idx="1821">
                  <c:v>152.40075294335298</c:v>
                </c:pt>
                <c:pt idx="1822">
                  <c:v>152.65813343678758</c:v>
                </c:pt>
                <c:pt idx="1823">
                  <c:v>152.91791286768768</c:v>
                </c:pt>
                <c:pt idx="1824">
                  <c:v>153.18016096548601</c:v>
                </c:pt>
                <c:pt idx="1825">
                  <c:v>153.44495088980247</c:v>
                </c:pt>
                <c:pt idx="1826">
                  <c:v>153.71235947131328</c:v>
                </c:pt>
                <c:pt idx="1827">
                  <c:v>153.98246747480914</c:v>
                </c:pt>
                <c:pt idx="1828">
                  <c:v>154.25535988699261</c:v>
                </c:pt>
                <c:pt idx="1829">
                  <c:v>154.53112623191853</c:v>
                </c:pt>
                <c:pt idx="1830">
                  <c:v>154.80986091739464</c:v>
                </c:pt>
                <c:pt idx="1831">
                  <c:v>155.091663616136</c:v>
                </c:pt>
                <c:pt idx="1832">
                  <c:v>155.37663968603854</c:v>
                </c:pt>
                <c:pt idx="1833">
                  <c:v>155.66490063458292</c:v>
                </c:pt>
                <c:pt idx="1834">
                  <c:v>155.95656463318008</c:v>
                </c:pt>
                <c:pt idx="1835">
                  <c:v>156.2517570881715</c:v>
                </c:pt>
                <c:pt idx="1836">
                  <c:v>156.55061127631166</c:v>
                </c:pt>
                <c:pt idx="1837">
                  <c:v>156.85326905385799</c:v>
                </c:pt>
                <c:pt idx="1838">
                  <c:v>157.15988164996298</c:v>
                </c:pt>
                <c:pt idx="1839">
                  <c:v>157.47061055695625</c:v>
                </c:pt>
                <c:pt idx="1840">
                  <c:v>157.78562853237469</c:v>
                </c:pt>
                <c:pt idx="1841">
                  <c:v>158.10512073038512</c:v>
                </c:pt>
                <c:pt idx="1842">
                  <c:v>158.42928598361701</c:v>
                </c:pt>
                <c:pt idx="1843">
                  <c:v>158.75833826059596</c:v>
                </c:pt>
                <c:pt idx="1844">
                  <c:v>159.09250832910161</c:v>
                </c:pt>
                <c:pt idx="1845">
                  <c:v>159.43204566216514</c:v>
                </c:pt>
                <c:pt idx="1846">
                  <c:v>159.77722063142357</c:v>
                </c:pt>
                <c:pt idx="1847">
                  <c:v>160.1283270426172</c:v>
                </c:pt>
                <c:pt idx="1848">
                  <c:v>160.4856850808161</c:v>
                </c:pt>
                <c:pt idx="1849">
                  <c:v>160.8496447493207</c:v>
                </c:pt>
                <c:pt idx="1850">
                  <c:v>161.22058990730181</c:v>
                </c:pt>
                <c:pt idx="1851">
                  <c:v>161.59894303874071</c:v>
                </c:pt>
                <c:pt idx="1852">
                  <c:v>161.98517092137158</c:v>
                </c:pt>
                <c:pt idx="1853">
                  <c:v>162.37979141235391</c:v>
                </c:pt>
                <c:pt idx="1854">
                  <c:v>162.7833816319077</c:v>
                </c:pt>
                <c:pt idx="1855">
                  <c:v>163.19658791390341</c:v>
                </c:pt>
                <c:pt idx="1856">
                  <c:v>163.62013801331912</c:v>
                </c:pt>
                <c:pt idx="1857">
                  <c:v>164.05485622960728</c:v>
                </c:pt>
                <c:pt idx="1858">
                  <c:v>164.50168234527996</c:v>
                </c:pt>
                <c:pt idx="1859">
                  <c:v>164.96169562643794</c:v>
                </c:pt>
                <c:pt idx="1860">
                  <c:v>165.43614564409762</c:v>
                </c:pt>
                <c:pt idx="1861">
                  <c:v>165.92649244654891</c:v>
                </c:pt>
                <c:pt idx="1862">
                  <c:v>166.43445980322659</c:v>
                </c:pt>
                <c:pt idx="1863">
                  <c:v>166.96210712778222</c:v>
                </c:pt>
                <c:pt idx="1864">
                  <c:v>167.51192877434517</c:v>
                </c:pt>
                <c:pt idx="1865">
                  <c:v>168.08699463072631</c:v>
                </c:pt>
                <c:pt idx="1866">
                  <c:v>168.69115516724275</c:v>
                </c:pt>
                <c:pt idx="1867">
                  <c:v>169.32935121762182</c:v>
                </c:pt>
                <c:pt idx="1868">
                  <c:v>170.00810239162223</c:v>
                </c:pt>
                <c:pt idx="1869">
                  <c:v>170.73631890003378</c:v>
                </c:pt>
                <c:pt idx="1870">
                  <c:v>171.52674481167176</c:v>
                </c:pt>
                <c:pt idx="1871">
                  <c:v>172.39876229526135</c:v>
                </c:pt>
                <c:pt idx="1872">
                  <c:v>173.38455822121301</c:v>
                </c:pt>
                <c:pt idx="1873">
                  <c:v>174.5454772641971</c:v>
                </c:pt>
                <c:pt idx="1874">
                  <c:v>176.03237367933465</c:v>
                </c:pt>
                <c:pt idx="1875">
                  <c:v>178.68288576796041</c:v>
                </c:pt>
              </c:numCache>
            </c:numRef>
          </c:xVal>
          <c:yVal>
            <c:numRef>
              <c:f>'calc CCl4'!$F$52:$F$1927</c:f>
              <c:numCache>
                <c:formatCode>0.000</c:formatCode>
                <c:ptCount val="1876"/>
                <c:pt idx="0">
                  <c:v>1</c:v>
                </c:pt>
                <c:pt idx="1">
                  <c:v>0.99999943118644952</c:v>
                </c:pt>
                <c:pt idx="2">
                  <c:v>0.99999772474764703</c:v>
                </c:pt>
                <c:pt idx="3">
                  <c:v>0.99999488068982789</c:v>
                </c:pt>
                <c:pt idx="4">
                  <c:v>0.99999089902210514</c:v>
                </c:pt>
                <c:pt idx="5">
                  <c:v>0.99998577975943381</c:v>
                </c:pt>
                <c:pt idx="6">
                  <c:v>0.99997952291587322</c:v>
                </c:pt>
                <c:pt idx="7">
                  <c:v>0.99997212851539286</c:v>
                </c:pt>
                <c:pt idx="8">
                  <c:v>0.99996359658539191</c:v>
                </c:pt>
                <c:pt idx="9">
                  <c:v>0.99995392715294162</c:v>
                </c:pt>
                <c:pt idx="10">
                  <c:v>0.99994312025104459</c:v>
                </c:pt>
                <c:pt idx="11">
                  <c:v>0.99993117590657443</c:v>
                </c:pt>
                <c:pt idx="12">
                  <c:v>0.99991809417667921</c:v>
                </c:pt>
                <c:pt idx="13">
                  <c:v>0.99990387509918377</c:v>
                </c:pt>
                <c:pt idx="14">
                  <c:v>0.99988851872261919</c:v>
                </c:pt>
                <c:pt idx="15">
                  <c:v>0.99987202509940221</c:v>
                </c:pt>
                <c:pt idx="16">
                  <c:v>0.99985439428582923</c:v>
                </c:pt>
                <c:pt idx="17">
                  <c:v>0.9998356263420809</c:v>
                </c:pt>
                <c:pt idx="18">
                  <c:v>0.99981572133221885</c:v>
                </c:pt>
                <c:pt idx="19">
                  <c:v>0.99979467932419042</c:v>
                </c:pt>
                <c:pt idx="20">
                  <c:v>0.99977250038982113</c:v>
                </c:pt>
                <c:pt idx="21">
                  <c:v>0.99974918460482343</c:v>
                </c:pt>
                <c:pt idx="22">
                  <c:v>0.99972473204878942</c:v>
                </c:pt>
                <c:pt idx="23">
                  <c:v>0.99969914280519478</c:v>
                </c:pt>
                <c:pt idx="24">
                  <c:v>0.99967241696139764</c:v>
                </c:pt>
                <c:pt idx="25">
                  <c:v>0.99964455460863944</c:v>
                </c:pt>
                <c:pt idx="26">
                  <c:v>0.99961555584204276</c:v>
                </c:pt>
                <c:pt idx="27">
                  <c:v>0.99958542076061441</c:v>
                </c:pt>
                <c:pt idx="28">
                  <c:v>0.99955414946724286</c:v>
                </c:pt>
                <c:pt idx="29">
                  <c:v>0.9995217420686997</c:v>
                </c:pt>
                <c:pt idx="30">
                  <c:v>0.99948819867563721</c:v>
                </c:pt>
                <c:pt idx="31">
                  <c:v>0.9994535194025933</c:v>
                </c:pt>
                <c:pt idx="32">
                  <c:v>0.9994177043679856</c:v>
                </c:pt>
                <c:pt idx="33">
                  <c:v>0.9993807536941175</c:v>
                </c:pt>
                <c:pt idx="34">
                  <c:v>0.99934266750717149</c:v>
                </c:pt>
                <c:pt idx="35">
                  <c:v>0.9993034459372141</c:v>
                </c:pt>
                <c:pt idx="36">
                  <c:v>0.9992630891181965</c:v>
                </c:pt>
                <c:pt idx="37">
                  <c:v>0.99922159718794867</c:v>
                </c:pt>
                <c:pt idx="38">
                  <c:v>0.99917897028818681</c:v>
                </c:pt>
                <c:pt idx="39">
                  <c:v>0.99913520856450622</c:v>
                </c:pt>
                <c:pt idx="40">
                  <c:v>0.99909031216638777</c:v>
                </c:pt>
                <c:pt idx="41">
                  <c:v>0.99904428124719313</c:v>
                </c:pt>
                <c:pt idx="42">
                  <c:v>0.99899711596416751</c:v>
                </c:pt>
                <c:pt idx="43">
                  <c:v>0.99894881647843881</c:v>
                </c:pt>
                <c:pt idx="44">
                  <c:v>0.99889938295501568</c:v>
                </c:pt>
                <c:pt idx="45">
                  <c:v>0.99884881556279181</c:v>
                </c:pt>
                <c:pt idx="46">
                  <c:v>0.998797114474542</c:v>
                </c:pt>
                <c:pt idx="47">
                  <c:v>0.99874427986692371</c:v>
                </c:pt>
                <c:pt idx="48">
                  <c:v>0.99869031192047863</c:v>
                </c:pt>
                <c:pt idx="49">
                  <c:v>0.99863521081962858</c:v>
                </c:pt>
                <c:pt idx="50">
                  <c:v>0.99857897675267893</c:v>
                </c:pt>
                <c:pt idx="51">
                  <c:v>0.9985216099118186</c:v>
                </c:pt>
                <c:pt idx="52">
                  <c:v>0.99846311049311842</c:v>
                </c:pt>
                <c:pt idx="53">
                  <c:v>0.99840347869653101</c:v>
                </c:pt>
                <c:pt idx="54">
                  <c:v>0.99834271472589253</c:v>
                </c:pt>
                <c:pt idx="55">
                  <c:v>0.9982808187889215</c:v>
                </c:pt>
                <c:pt idx="56">
                  <c:v>0.99821779109721864</c:v>
                </c:pt>
                <c:pt idx="57">
                  <c:v>0.99815363186626849</c:v>
                </c:pt>
                <c:pt idx="58">
                  <c:v>0.99808834131543711</c:v>
                </c:pt>
                <c:pt idx="59">
                  <c:v>0.99802191966797293</c:v>
                </c:pt>
                <c:pt idx="60">
                  <c:v>0.99795436715100749</c:v>
                </c:pt>
                <c:pt idx="61">
                  <c:v>0.99788568399555477</c:v>
                </c:pt>
                <c:pt idx="62">
                  <c:v>0.99781587043651165</c:v>
                </c:pt>
                <c:pt idx="63">
                  <c:v>0.99774492671265702</c:v>
                </c:pt>
                <c:pt idx="64">
                  <c:v>0.99767285306665321</c:v>
                </c:pt>
                <c:pt idx="65">
                  <c:v>0.99759964974504367</c:v>
                </c:pt>
                <c:pt idx="66">
                  <c:v>0.99752531699825653</c:v>
                </c:pt>
                <c:pt idx="67">
                  <c:v>0.99744985508060069</c:v>
                </c:pt>
                <c:pt idx="68">
                  <c:v>0.99737326425026818</c:v>
                </c:pt>
                <c:pt idx="69">
                  <c:v>0.99729554476933402</c:v>
                </c:pt>
                <c:pt idx="70">
                  <c:v>0.99721669690375558</c:v>
                </c:pt>
                <c:pt idx="71">
                  <c:v>0.99713672092337269</c:v>
                </c:pt>
                <c:pt idx="72">
                  <c:v>0.99705561710190804</c:v>
                </c:pt>
                <c:pt idx="73">
                  <c:v>0.99697338571696592</c:v>
                </c:pt>
                <c:pt idx="74">
                  <c:v>0.9968900270500356</c:v>
                </c:pt>
                <c:pt idx="75">
                  <c:v>0.9968055413864858</c:v>
                </c:pt>
                <c:pt idx="76">
                  <c:v>0.99671992901557038</c:v>
                </c:pt>
                <c:pt idx="77">
                  <c:v>0.99663319023042396</c:v>
                </c:pt>
                <c:pt idx="78">
                  <c:v>0.99654532532806517</c:v>
                </c:pt>
                <c:pt idx="79">
                  <c:v>0.99645633460939442</c:v>
                </c:pt>
                <c:pt idx="80">
                  <c:v>0.99636621837919503</c:v>
                </c:pt>
                <c:pt idx="81">
                  <c:v>0.99627497694613298</c:v>
                </c:pt>
                <c:pt idx="82">
                  <c:v>0.99618261062275593</c:v>
                </c:pt>
                <c:pt idx="83">
                  <c:v>0.99608911972549596</c:v>
                </c:pt>
                <c:pt idx="84">
                  <c:v>0.9959945045746661</c:v>
                </c:pt>
                <c:pt idx="85">
                  <c:v>0.99589876549446221</c:v>
                </c:pt>
                <c:pt idx="86">
                  <c:v>0.99580190281296321</c:v>
                </c:pt>
                <c:pt idx="87">
                  <c:v>0.99570391686213111</c:v>
                </c:pt>
                <c:pt idx="88">
                  <c:v>0.99560480797780904</c:v>
                </c:pt>
                <c:pt idx="89">
                  <c:v>0.99550457649972368</c:v>
                </c:pt>
                <c:pt idx="90">
                  <c:v>0.99540322277148419</c:v>
                </c:pt>
                <c:pt idx="91">
                  <c:v>0.99530074714058259</c:v>
                </c:pt>
                <c:pt idx="92">
                  <c:v>0.99519714995839248</c:v>
                </c:pt>
                <c:pt idx="93">
                  <c:v>0.99509243158017169</c:v>
                </c:pt>
                <c:pt idx="94">
                  <c:v>0.99498659236505849</c:v>
                </c:pt>
                <c:pt idx="95">
                  <c:v>0.99487963267607626</c:v>
                </c:pt>
                <c:pt idx="96">
                  <c:v>0.99477155288012842</c:v>
                </c:pt>
                <c:pt idx="97">
                  <c:v>0.99466235334800268</c:v>
                </c:pt>
                <c:pt idx="98">
                  <c:v>0.99455203445436879</c:v>
                </c:pt>
                <c:pt idx="99">
                  <c:v>0.99444059769775217</c:v>
                </c:pt>
                <c:pt idx="100">
                  <c:v>0.99432804010067</c:v>
                </c:pt>
                <c:pt idx="101">
                  <c:v>0.99421436540935648</c:v>
                </c:pt>
                <c:pt idx="102">
                  <c:v>0.99409957289404149</c:v>
                </c:pt>
                <c:pt idx="103">
                  <c:v>0.99398366294880558</c:v>
                </c:pt>
                <c:pt idx="104">
                  <c:v>0.99386663597161429</c:v>
                </c:pt>
                <c:pt idx="105">
                  <c:v>0.99374849236431761</c:v>
                </c:pt>
                <c:pt idx="106">
                  <c:v>0.99362923253264379</c:v>
                </c:pt>
                <c:pt idx="107">
                  <c:v>0.99350885688620649</c:v>
                </c:pt>
                <c:pt idx="108">
                  <c:v>0.99338736583850196</c:v>
                </c:pt>
                <c:pt idx="109">
                  <c:v>0.99326475980690809</c:v>
                </c:pt>
                <c:pt idx="110">
                  <c:v>0.9931410392126867</c:v>
                </c:pt>
                <c:pt idx="111">
                  <c:v>0.99301620448097982</c:v>
                </c:pt>
                <c:pt idx="112">
                  <c:v>0.99289025604081482</c:v>
                </c:pt>
                <c:pt idx="113">
                  <c:v>0.99276319432509896</c:v>
                </c:pt>
                <c:pt idx="114">
                  <c:v>0.99263501977062452</c:v>
                </c:pt>
                <c:pt idx="115">
                  <c:v>0.99250573281806509</c:v>
                </c:pt>
                <c:pt idx="116">
                  <c:v>0.99237533391197696</c:v>
                </c:pt>
                <c:pt idx="117">
                  <c:v>0.99224382350079943</c:v>
                </c:pt>
                <c:pt idx="118">
                  <c:v>0.99211120203685343</c:v>
                </c:pt>
                <c:pt idx="119">
                  <c:v>0.9919774699763434</c:v>
                </c:pt>
                <c:pt idx="120">
                  <c:v>0.99184262777935717</c:v>
                </c:pt>
                <c:pt idx="121">
                  <c:v>0.9917066759098625</c:v>
                </c:pt>
                <c:pt idx="122">
                  <c:v>0.99156961483571249</c:v>
                </c:pt>
                <c:pt idx="123">
                  <c:v>0.99143144502864089</c:v>
                </c:pt>
                <c:pt idx="124">
                  <c:v>0.99129216696426536</c:v>
                </c:pt>
                <c:pt idx="125">
                  <c:v>0.99115178112208557</c:v>
                </c:pt>
                <c:pt idx="126">
                  <c:v>0.99101028798548352</c:v>
                </c:pt>
                <c:pt idx="127">
                  <c:v>0.9908676880417242</c:v>
                </c:pt>
                <c:pt idx="128">
                  <c:v>0.99072398178195509</c:v>
                </c:pt>
                <c:pt idx="129">
                  <c:v>0.99057916970120652</c:v>
                </c:pt>
                <c:pt idx="130">
                  <c:v>0.99043325229839163</c:v>
                </c:pt>
                <c:pt idx="131">
                  <c:v>0.9902862300763039</c:v>
                </c:pt>
                <c:pt idx="132">
                  <c:v>0.99013810354162279</c:v>
                </c:pt>
                <c:pt idx="133">
                  <c:v>0.98998887320490858</c:v>
                </c:pt>
                <c:pt idx="134">
                  <c:v>0.98983853958060319</c:v>
                </c:pt>
                <c:pt idx="135">
                  <c:v>0.98968710318703312</c:v>
                </c:pt>
                <c:pt idx="136">
                  <c:v>0.98953456454640631</c:v>
                </c:pt>
                <c:pt idx="137">
                  <c:v>0.98938092418481383</c:v>
                </c:pt>
                <c:pt idx="138">
                  <c:v>0.9892261826322285</c:v>
                </c:pt>
                <c:pt idx="139">
                  <c:v>0.98907034042250741</c:v>
                </c:pt>
                <c:pt idx="140">
                  <c:v>0.98891339809338752</c:v>
                </c:pt>
                <c:pt idx="141">
                  <c:v>0.98875535618649146</c:v>
                </c:pt>
                <c:pt idx="142">
                  <c:v>0.98859621524732133</c:v>
                </c:pt>
                <c:pt idx="143">
                  <c:v>0.98843597582526466</c:v>
                </c:pt>
                <c:pt idx="144">
                  <c:v>0.9882746384735912</c:v>
                </c:pt>
                <c:pt idx="145">
                  <c:v>0.98811220374944952</c:v>
                </c:pt>
                <c:pt idx="146">
                  <c:v>0.98794867221387705</c:v>
                </c:pt>
                <c:pt idx="147">
                  <c:v>0.98778404443178769</c:v>
                </c:pt>
                <c:pt idx="148">
                  <c:v>0.98761832097198188</c:v>
                </c:pt>
                <c:pt idx="149">
                  <c:v>0.98745150240714219</c:v>
                </c:pt>
                <c:pt idx="150">
                  <c:v>0.98728358931383187</c:v>
                </c:pt>
                <c:pt idx="151">
                  <c:v>0.98711458227249849</c:v>
                </c:pt>
                <c:pt idx="152">
                  <c:v>0.98694448186747197</c:v>
                </c:pt>
                <c:pt idx="153">
                  <c:v>0.98677328868696357</c:v>
                </c:pt>
                <c:pt idx="154">
                  <c:v>0.98660100332306921</c:v>
                </c:pt>
                <c:pt idx="155">
                  <c:v>0.98642762637176529</c:v>
                </c:pt>
                <c:pt idx="156">
                  <c:v>0.98625315843291195</c:v>
                </c:pt>
                <c:pt idx="157">
                  <c:v>0.98607760011025247</c:v>
                </c:pt>
                <c:pt idx="158">
                  <c:v>0.98590095201141159</c:v>
                </c:pt>
                <c:pt idx="159">
                  <c:v>0.9857232147478967</c:v>
                </c:pt>
                <c:pt idx="160">
                  <c:v>0.98554438893509788</c:v>
                </c:pt>
                <c:pt idx="161">
                  <c:v>0.98536447519228898</c:v>
                </c:pt>
                <c:pt idx="162">
                  <c:v>0.98518347414262508</c:v>
                </c:pt>
                <c:pt idx="163">
                  <c:v>0.98500138641314461</c:v>
                </c:pt>
                <c:pt idx="164">
                  <c:v>0.98481821263476754</c:v>
                </c:pt>
                <c:pt idx="165">
                  <c:v>0.98463395344229721</c:v>
                </c:pt>
                <c:pt idx="166">
                  <c:v>0.98444860947442003</c:v>
                </c:pt>
                <c:pt idx="167">
                  <c:v>0.9842621813737038</c:v>
                </c:pt>
                <c:pt idx="168">
                  <c:v>0.9840746697866003</c:v>
                </c:pt>
                <c:pt idx="169">
                  <c:v>0.98388607536344308</c:v>
                </c:pt>
                <c:pt idx="170">
                  <c:v>0.9836963987584475</c:v>
                </c:pt>
                <c:pt idx="171">
                  <c:v>0.98350564062971324</c:v>
                </c:pt>
                <c:pt idx="172">
                  <c:v>0.98331380163922089</c:v>
                </c:pt>
                <c:pt idx="173">
                  <c:v>0.98312088245283569</c:v>
                </c:pt>
                <c:pt idx="174">
                  <c:v>0.98292688374030246</c:v>
                </c:pt>
                <c:pt idx="175">
                  <c:v>0.98273180617525169</c:v>
                </c:pt>
                <c:pt idx="176">
                  <c:v>0.98253565043519475</c:v>
                </c:pt>
                <c:pt idx="177">
                  <c:v>0.98233841720152593</c:v>
                </c:pt>
                <c:pt idx="178">
                  <c:v>0.98214010715952238</c:v>
                </c:pt>
                <c:pt idx="179">
                  <c:v>0.98194072099834262</c:v>
                </c:pt>
                <c:pt idx="180">
                  <c:v>0.98174025941103038</c:v>
                </c:pt>
                <c:pt idx="181">
                  <c:v>0.98153872309450907</c:v>
                </c:pt>
                <c:pt idx="182">
                  <c:v>0.98133611274958632</c:v>
                </c:pt>
                <c:pt idx="183">
                  <c:v>0.98113242908095188</c:v>
                </c:pt>
                <c:pt idx="184">
                  <c:v>0.98092767279717941</c:v>
                </c:pt>
                <c:pt idx="185">
                  <c:v>0.98072184461072209</c:v>
                </c:pt>
                <c:pt idx="186">
                  <c:v>0.98051494523791771</c:v>
                </c:pt>
                <c:pt idx="187">
                  <c:v>0.98030697539898848</c:v>
                </c:pt>
                <c:pt idx="188">
                  <c:v>0.9800979358180355</c:v>
                </c:pt>
                <c:pt idx="189">
                  <c:v>0.97988782722304424</c:v>
                </c:pt>
                <c:pt idx="190">
                  <c:v>0.9796766503458838</c:v>
                </c:pt>
                <c:pt idx="191">
                  <c:v>0.97946440592230233</c:v>
                </c:pt>
                <c:pt idx="192">
                  <c:v>0.97925109469193583</c:v>
                </c:pt>
                <c:pt idx="193">
                  <c:v>0.97903671739829878</c:v>
                </c:pt>
                <c:pt idx="194">
                  <c:v>0.97882127478878977</c:v>
                </c:pt>
                <c:pt idx="195">
                  <c:v>0.97860476761468895</c:v>
                </c:pt>
                <c:pt idx="196">
                  <c:v>0.97838719663116058</c:v>
                </c:pt>
                <c:pt idx="197">
                  <c:v>0.97816856259725049</c:v>
                </c:pt>
                <c:pt idx="198">
                  <c:v>0.97794886627588862</c:v>
                </c:pt>
                <c:pt idx="199">
                  <c:v>0.97772810843388425</c:v>
                </c:pt>
                <c:pt idx="200">
                  <c:v>0.97750628984193111</c:v>
                </c:pt>
                <c:pt idx="201">
                  <c:v>0.97728341127460849</c:v>
                </c:pt>
                <c:pt idx="202">
                  <c:v>0.97705947351037326</c:v>
                </c:pt>
                <c:pt idx="203">
                  <c:v>0.97683447733156692</c:v>
                </c:pt>
                <c:pt idx="204">
                  <c:v>0.97660842352441468</c:v>
                </c:pt>
                <c:pt idx="205">
                  <c:v>0.97638131287902241</c:v>
                </c:pt>
                <c:pt idx="206">
                  <c:v>0.97615314618938032</c:v>
                </c:pt>
                <c:pt idx="207">
                  <c:v>0.97592392425335983</c:v>
                </c:pt>
                <c:pt idx="208">
                  <c:v>0.97569364787271617</c:v>
                </c:pt>
                <c:pt idx="209">
                  <c:v>0.97546231785308568</c:v>
                </c:pt>
                <c:pt idx="210">
                  <c:v>0.97522993500398925</c:v>
                </c:pt>
                <c:pt idx="211">
                  <c:v>0.9749965001388281</c:v>
                </c:pt>
                <c:pt idx="212">
                  <c:v>0.97476201407488783</c:v>
                </c:pt>
                <c:pt idx="213">
                  <c:v>0.97452647763333566</c:v>
                </c:pt>
                <c:pt idx="214">
                  <c:v>0.97428989163922153</c:v>
                </c:pt>
                <c:pt idx="215">
                  <c:v>0.97405225692147901</c:v>
                </c:pt>
                <c:pt idx="216">
                  <c:v>0.97381357431292215</c:v>
                </c:pt>
                <c:pt idx="217">
                  <c:v>0.97357384465024999</c:v>
                </c:pt>
                <c:pt idx="218">
                  <c:v>0.97333306877404235</c:v>
                </c:pt>
                <c:pt idx="219">
                  <c:v>0.97309124752876275</c:v>
                </c:pt>
                <c:pt idx="220">
                  <c:v>0.97284838176275579</c:v>
                </c:pt>
                <c:pt idx="221">
                  <c:v>0.97260447232825165</c:v>
                </c:pt>
                <c:pt idx="222">
                  <c:v>0.97235952008135873</c:v>
                </c:pt>
                <c:pt idx="223">
                  <c:v>0.97211352588207223</c:v>
                </c:pt>
                <c:pt idx="224">
                  <c:v>0.97186649059426755</c:v>
                </c:pt>
                <c:pt idx="225">
                  <c:v>0.97161841508570368</c:v>
                </c:pt>
                <c:pt idx="226">
                  <c:v>0.97136930022802082</c:v>
                </c:pt>
                <c:pt idx="227">
                  <c:v>0.97111914689674372</c:v>
                </c:pt>
                <c:pt idx="228">
                  <c:v>0.97086795597127828</c:v>
                </c:pt>
                <c:pt idx="229">
                  <c:v>0.97061572833491372</c:v>
                </c:pt>
                <c:pt idx="230">
                  <c:v>0.97036246487482136</c:v>
                </c:pt>
                <c:pt idx="231">
                  <c:v>0.97010816648205556</c:v>
                </c:pt>
                <c:pt idx="232">
                  <c:v>0.96985283405155309</c:v>
                </c:pt>
                <c:pt idx="233">
                  <c:v>0.96959646848213255</c:v>
                </c:pt>
                <c:pt idx="234">
                  <c:v>0.96933907067649672</c:v>
                </c:pt>
                <c:pt idx="235">
                  <c:v>0.96908064154122908</c:v>
                </c:pt>
                <c:pt idx="236">
                  <c:v>0.96882118198679767</c:v>
                </c:pt>
                <c:pt idx="237">
                  <c:v>0.96856069292755154</c:v>
                </c:pt>
                <c:pt idx="238">
                  <c:v>0.9682991752817236</c:v>
                </c:pt>
                <c:pt idx="239">
                  <c:v>0.9680366299714277</c:v>
                </c:pt>
                <c:pt idx="240">
                  <c:v>0.96777305792266233</c:v>
                </c:pt>
                <c:pt idx="241">
                  <c:v>0.96750846006530677</c:v>
                </c:pt>
                <c:pt idx="242">
                  <c:v>0.96724283733312433</c:v>
                </c:pt>
                <c:pt idx="243">
                  <c:v>0.96697619066375884</c:v>
                </c:pt>
                <c:pt idx="244">
                  <c:v>0.96670852099873961</c:v>
                </c:pt>
                <c:pt idx="245">
                  <c:v>0.96643982928347605</c:v>
                </c:pt>
                <c:pt idx="246">
                  <c:v>0.96617011646726159</c:v>
                </c:pt>
                <c:pt idx="247">
                  <c:v>0.96589938350327165</c:v>
                </c:pt>
                <c:pt idx="248">
                  <c:v>0.96562763134856433</c:v>
                </c:pt>
                <c:pt idx="249">
                  <c:v>0.96535486096407974</c:v>
                </c:pt>
                <c:pt idx="250">
                  <c:v>0.96508107331464266</c:v>
                </c:pt>
                <c:pt idx="251">
                  <c:v>0.96480626936895753</c:v>
                </c:pt>
                <c:pt idx="252">
                  <c:v>0.9645304500996138</c:v>
                </c:pt>
                <c:pt idx="253">
                  <c:v>0.96425361648308261</c:v>
                </c:pt>
                <c:pt idx="254">
                  <c:v>0.96397576949971642</c:v>
                </c:pt>
                <c:pt idx="255">
                  <c:v>0.9636969101337528</c:v>
                </c:pt>
                <c:pt idx="256">
                  <c:v>0.96341703937330969</c:v>
                </c:pt>
                <c:pt idx="257">
                  <c:v>0.963136158210389</c:v>
                </c:pt>
                <c:pt idx="258">
                  <c:v>0.96285426764087512</c:v>
                </c:pt>
                <c:pt idx="259">
                  <c:v>0.96257136866453363</c:v>
                </c:pt>
                <c:pt idx="260">
                  <c:v>0.96228746228501461</c:v>
                </c:pt>
                <c:pt idx="261">
                  <c:v>0.96200254950984931</c:v>
                </c:pt>
                <c:pt idx="262">
                  <c:v>0.9617166313504526</c:v>
                </c:pt>
                <c:pt idx="263">
                  <c:v>0.96142970882212109</c:v>
                </c:pt>
                <c:pt idx="264">
                  <c:v>0.96114178294403463</c:v>
                </c:pt>
                <c:pt idx="265">
                  <c:v>0.96085285473925497</c:v>
                </c:pt>
                <c:pt idx="266">
                  <c:v>0.96056292523472686</c:v>
                </c:pt>
                <c:pt idx="267">
                  <c:v>0.96027199546127862</c:v>
                </c:pt>
                <c:pt idx="268">
                  <c:v>0.95998006645361877</c:v>
                </c:pt>
                <c:pt idx="269">
                  <c:v>0.95968713925034022</c:v>
                </c:pt>
                <c:pt idx="270">
                  <c:v>0.9593932148939186</c:v>
                </c:pt>
                <c:pt idx="271">
                  <c:v>0.95909829443071115</c:v>
                </c:pt>
                <c:pt idx="272">
                  <c:v>0.95880237891095788</c:v>
                </c:pt>
                <c:pt idx="273">
                  <c:v>0.95850546938878278</c:v>
                </c:pt>
                <c:pt idx="274">
                  <c:v>0.95820756692218967</c:v>
                </c:pt>
                <c:pt idx="275">
                  <c:v>0.95790867257306811</c:v>
                </c:pt>
                <c:pt idx="276">
                  <c:v>0.95760878740718758</c:v>
                </c:pt>
                <c:pt idx="277">
                  <c:v>0.95730791249420144</c:v>
                </c:pt>
                <c:pt idx="278">
                  <c:v>0.9570060489076454</c:v>
                </c:pt>
                <c:pt idx="279">
                  <c:v>0.95670319772493939</c:v>
                </c:pt>
                <c:pt idx="280">
                  <c:v>0.95639936002738279</c:v>
                </c:pt>
                <c:pt idx="281">
                  <c:v>0.95609453690015966</c:v>
                </c:pt>
                <c:pt idx="282">
                  <c:v>0.95578872943233562</c:v>
                </c:pt>
                <c:pt idx="283">
                  <c:v>0.95548193871686038</c:v>
                </c:pt>
                <c:pt idx="284">
                  <c:v>0.95517416585056458</c:v>
                </c:pt>
                <c:pt idx="285">
                  <c:v>0.95486541193416263</c:v>
                </c:pt>
                <c:pt idx="286">
                  <c:v>0.95455567807225028</c:v>
                </c:pt>
                <c:pt idx="287">
                  <c:v>0.95424496537330739</c:v>
                </c:pt>
                <c:pt idx="288">
                  <c:v>0.95393327494969515</c:v>
                </c:pt>
                <c:pt idx="289">
                  <c:v>0.95362060791765801</c:v>
                </c:pt>
                <c:pt idx="290">
                  <c:v>0.95330696539732263</c:v>
                </c:pt>
                <c:pt idx="291">
                  <c:v>0.95299234851269932</c:v>
                </c:pt>
                <c:pt idx="292">
                  <c:v>0.95267675839167953</c:v>
                </c:pt>
                <c:pt idx="293">
                  <c:v>0.95236019616603729</c:v>
                </c:pt>
                <c:pt idx="294">
                  <c:v>0.9520426629714307</c:v>
                </c:pt>
                <c:pt idx="295">
                  <c:v>0.95172415994739901</c:v>
                </c:pt>
                <c:pt idx="296">
                  <c:v>0.95140468823736479</c:v>
                </c:pt>
                <c:pt idx="297">
                  <c:v>0.95108424898863353</c:v>
                </c:pt>
                <c:pt idx="298">
                  <c:v>0.95076284335239225</c:v>
                </c:pt>
                <c:pt idx="299">
                  <c:v>0.95044047248371144</c:v>
                </c:pt>
                <c:pt idx="300">
                  <c:v>0.95011713754154292</c:v>
                </c:pt>
                <c:pt idx="301">
                  <c:v>0.94979283968872363</c:v>
                </c:pt>
                <c:pt idx="302">
                  <c:v>0.94946758009196919</c:v>
                </c:pt>
                <c:pt idx="303">
                  <c:v>0.94914135992188342</c:v>
                </c:pt>
                <c:pt idx="304">
                  <c:v>0.94881418035294618</c:v>
                </c:pt>
                <c:pt idx="305">
                  <c:v>0.94848604256352553</c:v>
                </c:pt>
                <c:pt idx="306">
                  <c:v>0.94815694773586778</c:v>
                </c:pt>
                <c:pt idx="307">
                  <c:v>0.9478268970561059</c:v>
                </c:pt>
                <c:pt idx="308">
                  <c:v>0.9474958917142513</c:v>
                </c:pt>
                <c:pt idx="309">
                  <c:v>0.94716393290420142</c:v>
                </c:pt>
                <c:pt idx="310">
                  <c:v>0.94683102182373435</c:v>
                </c:pt>
                <c:pt idx="311">
                  <c:v>0.94649715967451153</c:v>
                </c:pt>
                <c:pt idx="312">
                  <c:v>0.94616234766207652</c:v>
                </c:pt>
                <c:pt idx="313">
                  <c:v>0.94582658699585598</c:v>
                </c:pt>
                <c:pt idx="314">
                  <c:v>0.94548987888915881</c:v>
                </c:pt>
                <c:pt idx="315">
                  <c:v>0.94515222455917691</c:v>
                </c:pt>
                <c:pt idx="316">
                  <c:v>0.94481362522698342</c:v>
                </c:pt>
                <c:pt idx="317">
                  <c:v>0.94447408211753658</c:v>
                </c:pt>
                <c:pt idx="318">
                  <c:v>0.94413359645967465</c:v>
                </c:pt>
                <c:pt idx="319">
                  <c:v>0.94379216948611955</c:v>
                </c:pt>
                <c:pt idx="320">
                  <c:v>0.9434498024334772</c:v>
                </c:pt>
                <c:pt idx="321">
                  <c:v>0.94310649654223222</c:v>
                </c:pt>
                <c:pt idx="322">
                  <c:v>0.94276225305675654</c:v>
                </c:pt>
                <c:pt idx="323">
                  <c:v>0.94241707322530166</c:v>
                </c:pt>
                <c:pt idx="324">
                  <c:v>0.94207095830000265</c:v>
                </c:pt>
                <c:pt idx="325">
                  <c:v>0.94172390953687668</c:v>
                </c:pt>
                <c:pt idx="326">
                  <c:v>0.94137592819582361</c:v>
                </c:pt>
                <c:pt idx="327">
                  <c:v>0.94102701554062662</c:v>
                </c:pt>
                <c:pt idx="328">
                  <c:v>0.94067717283895091</c:v>
                </c:pt>
                <c:pt idx="329">
                  <c:v>0.94032640136234391</c:v>
                </c:pt>
                <c:pt idx="330">
                  <c:v>0.9399747023862367</c:v>
                </c:pt>
                <c:pt idx="331">
                  <c:v>0.93962207718994162</c:v>
                </c:pt>
                <c:pt idx="332">
                  <c:v>0.9392685270566542</c:v>
                </c:pt>
                <c:pt idx="333">
                  <c:v>0.9389140532734539</c:v>
                </c:pt>
                <c:pt idx="334">
                  <c:v>0.9385586571312996</c:v>
                </c:pt>
                <c:pt idx="335">
                  <c:v>0.93820233992503566</c:v>
                </c:pt>
                <c:pt idx="336">
                  <c:v>0.93784510295338874</c:v>
                </c:pt>
                <c:pt idx="337">
                  <c:v>0.93748694751896522</c:v>
                </c:pt>
                <c:pt idx="338">
                  <c:v>0.93712787492825866</c:v>
                </c:pt>
                <c:pt idx="339">
                  <c:v>0.93676788649164133</c:v>
                </c:pt>
                <c:pt idx="340">
                  <c:v>0.93640698352337004</c:v>
                </c:pt>
                <c:pt idx="341">
                  <c:v>0.93604516734158383</c:v>
                </c:pt>
                <c:pt idx="342">
                  <c:v>0.93568243926830341</c:v>
                </c:pt>
                <c:pt idx="343">
                  <c:v>0.93531880062943351</c:v>
                </c:pt>
                <c:pt idx="344">
                  <c:v>0.93495425275476063</c:v>
                </c:pt>
                <c:pt idx="345">
                  <c:v>0.93458879697795338</c:v>
                </c:pt>
                <c:pt idx="346">
                  <c:v>0.93422243463656551</c:v>
                </c:pt>
                <c:pt idx="347">
                  <c:v>0.93385516707202931</c:v>
                </c:pt>
                <c:pt idx="348">
                  <c:v>0.93348699562966275</c:v>
                </c:pt>
                <c:pt idx="349">
                  <c:v>0.93311792165866558</c:v>
                </c:pt>
                <c:pt idx="350">
                  <c:v>0.9327479465121199</c:v>
                </c:pt>
                <c:pt idx="351">
                  <c:v>0.93237707154698968</c:v>
                </c:pt>
                <c:pt idx="352">
                  <c:v>0.9320052981241238</c:v>
                </c:pt>
                <c:pt idx="353">
                  <c:v>0.93163262760825061</c:v>
                </c:pt>
                <c:pt idx="354">
                  <c:v>0.93125906136798353</c:v>
                </c:pt>
                <c:pt idx="355">
                  <c:v>0.93088460077581769</c:v>
                </c:pt>
                <c:pt idx="356">
                  <c:v>0.93050924720813089</c:v>
                </c:pt>
                <c:pt idx="357">
                  <c:v>0.93013300204518301</c:v>
                </c:pt>
                <c:pt idx="358">
                  <c:v>0.92975586667111743</c:v>
                </c:pt>
                <c:pt idx="359">
                  <c:v>0.92937784247395894</c:v>
                </c:pt>
                <c:pt idx="360">
                  <c:v>0.92899893084561658</c:v>
                </c:pt>
                <c:pt idx="361">
                  <c:v>0.92861913318188039</c:v>
                </c:pt>
                <c:pt idx="362">
                  <c:v>0.92823845088242329</c:v>
                </c:pt>
                <c:pt idx="363">
                  <c:v>0.92785688535080202</c:v>
                </c:pt>
                <c:pt idx="364">
                  <c:v>0.92747443799445461</c:v>
                </c:pt>
                <c:pt idx="365">
                  <c:v>0.92709111022470214</c:v>
                </c:pt>
                <c:pt idx="366">
                  <c:v>0.92670690345674767</c:v>
                </c:pt>
                <c:pt idx="367">
                  <c:v>0.9263218191096787</c:v>
                </c:pt>
                <c:pt idx="368">
                  <c:v>0.92593585860646233</c:v>
                </c:pt>
                <c:pt idx="369">
                  <c:v>0.92554902337395129</c:v>
                </c:pt>
                <c:pt idx="370">
                  <c:v>0.92516131484287867</c:v>
                </c:pt>
                <c:pt idx="371">
                  <c:v>0.92477273444786168</c:v>
                </c:pt>
                <c:pt idx="372">
                  <c:v>0.92438328362739908</c:v>
                </c:pt>
                <c:pt idx="373">
                  <c:v>0.92399296382387319</c:v>
                </c:pt>
                <c:pt idx="374">
                  <c:v>0.92360177648354791</c:v>
                </c:pt>
                <c:pt idx="375">
                  <c:v>0.92320972305656901</c:v>
                </c:pt>
                <c:pt idx="376">
                  <c:v>0.92281680499696739</c:v>
                </c:pt>
                <c:pt idx="377">
                  <c:v>0.92242302376265539</c:v>
                </c:pt>
                <c:pt idx="378">
                  <c:v>0.92202838081542726</c:v>
                </c:pt>
                <c:pt idx="379">
                  <c:v>0.92163287762095991</c:v>
                </c:pt>
                <c:pt idx="380">
                  <c:v>0.92123651564881359</c:v>
                </c:pt>
                <c:pt idx="381">
                  <c:v>0.92083929637243034</c:v>
                </c:pt>
                <c:pt idx="382">
                  <c:v>0.92044122126913541</c:v>
                </c:pt>
                <c:pt idx="383">
                  <c:v>0.9200422918201363</c:v>
                </c:pt>
                <c:pt idx="384">
                  <c:v>0.91964250951052362</c:v>
                </c:pt>
                <c:pt idx="385">
                  <c:v>0.91924187582926953</c:v>
                </c:pt>
                <c:pt idx="386">
                  <c:v>0.91884039226923053</c:v>
                </c:pt>
                <c:pt idx="387">
                  <c:v>0.91843806032714337</c:v>
                </c:pt>
                <c:pt idx="388">
                  <c:v>0.91803488150362911</c:v>
                </c:pt>
                <c:pt idx="389">
                  <c:v>0.9176308573031916</c:v>
                </c:pt>
                <c:pt idx="390">
                  <c:v>0.9172259892342145</c:v>
                </c:pt>
                <c:pt idx="391">
                  <c:v>0.91682027880896855</c:v>
                </c:pt>
                <c:pt idx="392">
                  <c:v>0.91641372754360328</c:v>
                </c:pt>
                <c:pt idx="393">
                  <c:v>0.91600633695815281</c:v>
                </c:pt>
                <c:pt idx="394">
                  <c:v>0.91559810857653279</c:v>
                </c:pt>
                <c:pt idx="395">
                  <c:v>0.91518904392654221</c:v>
                </c:pt>
                <c:pt idx="396">
                  <c:v>0.91477914453986253</c:v>
                </c:pt>
                <c:pt idx="397">
                  <c:v>0.91436841195205643</c:v>
                </c:pt>
                <c:pt idx="398">
                  <c:v>0.91395684770257235</c:v>
                </c:pt>
                <c:pt idx="399">
                  <c:v>0.9135444533347381</c:v>
                </c:pt>
                <c:pt idx="400">
                  <c:v>0.91313123039576483</c:v>
                </c:pt>
                <c:pt idx="401">
                  <c:v>0.91271718043674743</c:v>
                </c:pt>
                <c:pt idx="402">
                  <c:v>0.91230230501266296</c:v>
                </c:pt>
                <c:pt idx="403">
                  <c:v>0.9118866056823709</c:v>
                </c:pt>
                <c:pt idx="404">
                  <c:v>0.91147008400861251</c:v>
                </c:pt>
                <c:pt idx="405">
                  <c:v>0.91105274155801252</c:v>
                </c:pt>
                <c:pt idx="406">
                  <c:v>0.91063457990107866</c:v>
                </c:pt>
                <c:pt idx="407">
                  <c:v>0.91021560061220019</c:v>
                </c:pt>
                <c:pt idx="408">
                  <c:v>0.90979580526964965</c:v>
                </c:pt>
                <c:pt idx="409">
                  <c:v>0.90937519545558199</c:v>
                </c:pt>
                <c:pt idx="410">
                  <c:v>0.90895377275603417</c:v>
                </c:pt>
                <c:pt idx="411">
                  <c:v>0.90853153876092663</c:v>
                </c:pt>
                <c:pt idx="412">
                  <c:v>0.90810849506406299</c:v>
                </c:pt>
                <c:pt idx="413">
                  <c:v>0.90768464326312781</c:v>
                </c:pt>
                <c:pt idx="414">
                  <c:v>0.90725998495968763</c:v>
                </c:pt>
                <c:pt idx="415">
                  <c:v>0.90683452175919532</c:v>
                </c:pt>
                <c:pt idx="416">
                  <c:v>0.90640825527098245</c:v>
                </c:pt>
                <c:pt idx="417">
                  <c:v>0.9059811871082647</c:v>
                </c:pt>
                <c:pt idx="418">
                  <c:v>0.90555331888814117</c:v>
                </c:pt>
                <c:pt idx="419">
                  <c:v>0.90512465223159211</c:v>
                </c:pt>
                <c:pt idx="420">
                  <c:v>0.90469518876348054</c:v>
                </c:pt>
                <c:pt idx="421">
                  <c:v>0.90426493011255249</c:v>
                </c:pt>
                <c:pt idx="422">
                  <c:v>0.90383387791143766</c:v>
                </c:pt>
                <c:pt idx="423">
                  <c:v>0.90340203379664585</c:v>
                </c:pt>
                <c:pt idx="424">
                  <c:v>0.90296939940857213</c:v>
                </c:pt>
                <c:pt idx="425">
                  <c:v>0.90253597639149175</c:v>
                </c:pt>
                <c:pt idx="426">
                  <c:v>0.90210176639356421</c:v>
                </c:pt>
                <c:pt idx="427">
                  <c:v>0.90166677106683046</c:v>
                </c:pt>
                <c:pt idx="428">
                  <c:v>0.90123099206721502</c:v>
                </c:pt>
                <c:pt idx="429">
                  <c:v>0.9007944310545255</c:v>
                </c:pt>
                <c:pt idx="430">
                  <c:v>0.9003570896924491</c:v>
                </c:pt>
                <c:pt idx="431">
                  <c:v>0.89991896964855989</c:v>
                </c:pt>
                <c:pt idx="432">
                  <c:v>0.89948007259431095</c:v>
                </c:pt>
                <c:pt idx="433">
                  <c:v>0.89904040020503984</c:v>
                </c:pt>
                <c:pt idx="434">
                  <c:v>0.89859995415996563</c:v>
                </c:pt>
                <c:pt idx="435">
                  <c:v>0.89815873614219199</c:v>
                </c:pt>
                <c:pt idx="436">
                  <c:v>0.89771674783870181</c:v>
                </c:pt>
                <c:pt idx="437">
                  <c:v>0.89727399094036397</c:v>
                </c:pt>
                <c:pt idx="438">
                  <c:v>0.89683046714192793</c:v>
                </c:pt>
                <c:pt idx="439">
                  <c:v>0.89638617814202659</c:v>
                </c:pt>
                <c:pt idx="440">
                  <c:v>0.89594112564317507</c:v>
                </c:pt>
                <c:pt idx="441">
                  <c:v>0.89549531135177063</c:v>
                </c:pt>
                <c:pt idx="442">
                  <c:v>0.89504873697809406</c:v>
                </c:pt>
                <c:pt idx="443">
                  <c:v>0.89460140423630785</c:v>
                </c:pt>
                <c:pt idx="444">
                  <c:v>0.89415331484445792</c:v>
                </c:pt>
                <c:pt idx="445">
                  <c:v>0.89370447052447322</c:v>
                </c:pt>
                <c:pt idx="446">
                  <c:v>0.89325487300216277</c:v>
                </c:pt>
                <c:pt idx="447">
                  <c:v>0.89280452400722077</c:v>
                </c:pt>
                <c:pt idx="448">
                  <c:v>0.89235342527322348</c:v>
                </c:pt>
                <c:pt idx="449">
                  <c:v>0.89190157853762864</c:v>
                </c:pt>
                <c:pt idx="450">
                  <c:v>0.89144898554177798</c:v>
                </c:pt>
                <c:pt idx="451">
                  <c:v>0.89099564803089515</c:v>
                </c:pt>
                <c:pt idx="452">
                  <c:v>0.89054156775408533</c:v>
                </c:pt>
                <c:pt idx="453">
                  <c:v>0.89008674646433805</c:v>
                </c:pt>
                <c:pt idx="454">
                  <c:v>0.8896311859185253</c:v>
                </c:pt>
                <c:pt idx="455">
                  <c:v>0.88917488787740051</c:v>
                </c:pt>
                <c:pt idx="456">
                  <c:v>0.88871785410560045</c:v>
                </c:pt>
                <c:pt idx="457">
                  <c:v>0.88826008637164366</c:v>
                </c:pt>
                <c:pt idx="458">
                  <c:v>0.88780158644793294</c:v>
                </c:pt>
                <c:pt idx="459">
                  <c:v>0.88734235611075229</c:v>
                </c:pt>
                <c:pt idx="460">
                  <c:v>0.88688239714026829</c:v>
                </c:pt>
                <c:pt idx="461">
                  <c:v>0.88642171132053105</c:v>
                </c:pt>
                <c:pt idx="462">
                  <c:v>0.88596030043947238</c:v>
                </c:pt>
                <c:pt idx="463">
                  <c:v>0.88549816628890698</c:v>
                </c:pt>
                <c:pt idx="464">
                  <c:v>0.88503531066453245</c:v>
                </c:pt>
                <c:pt idx="465">
                  <c:v>0.88457173536592792</c:v>
                </c:pt>
                <c:pt idx="466">
                  <c:v>0.8841074421965569</c:v>
                </c:pt>
                <c:pt idx="467">
                  <c:v>0.88364243296376421</c:v>
                </c:pt>
                <c:pt idx="468">
                  <c:v>0.8831767094787768</c:v>
                </c:pt>
                <c:pt idx="469">
                  <c:v>0.88271027355670573</c:v>
                </c:pt>
                <c:pt idx="470">
                  <c:v>0.88224312701654339</c:v>
                </c:pt>
                <c:pt idx="471">
                  <c:v>0.88177527168116565</c:v>
                </c:pt>
                <c:pt idx="472">
                  <c:v>0.88130670937732958</c:v>
                </c:pt>
                <c:pt idx="473">
                  <c:v>0.88083744193567703</c:v>
                </c:pt>
                <c:pt idx="474">
                  <c:v>0.88036747119073078</c:v>
                </c:pt>
                <c:pt idx="475">
                  <c:v>0.87989679898089668</c:v>
                </c:pt>
                <c:pt idx="476">
                  <c:v>0.87942542714846272</c:v>
                </c:pt>
                <c:pt idx="477">
                  <c:v>0.87895335753959991</c:v>
                </c:pt>
                <c:pt idx="478">
                  <c:v>0.87848059200436168</c:v>
                </c:pt>
                <c:pt idx="479">
                  <c:v>0.87800713239668493</c:v>
                </c:pt>
                <c:pt idx="480">
                  <c:v>0.87753298057438744</c:v>
                </c:pt>
                <c:pt idx="481">
                  <c:v>0.8770581383991719</c:v>
                </c:pt>
                <c:pt idx="482">
                  <c:v>0.87658260773662</c:v>
                </c:pt>
                <c:pt idx="483">
                  <c:v>0.87610639045620053</c:v>
                </c:pt>
                <c:pt idx="484">
                  <c:v>0.87562948843126165</c:v>
                </c:pt>
                <c:pt idx="485">
                  <c:v>0.87515190353903505</c:v>
                </c:pt>
                <c:pt idx="486">
                  <c:v>0.87467363766063477</c:v>
                </c:pt>
                <c:pt idx="487">
                  <c:v>0.87419469268105798</c:v>
                </c:pt>
                <c:pt idx="488">
                  <c:v>0.87371507048918384</c:v>
                </c:pt>
                <c:pt idx="489">
                  <c:v>0.87323477297777419</c:v>
                </c:pt>
                <c:pt idx="490">
                  <c:v>0.87275380204347486</c:v>
                </c:pt>
                <c:pt idx="491">
                  <c:v>0.87227215958681104</c:v>
                </c:pt>
                <c:pt idx="492">
                  <c:v>0.8717898475121949</c:v>
                </c:pt>
                <c:pt idx="493">
                  <c:v>0.87130686772791632</c:v>
                </c:pt>
                <c:pt idx="494">
                  <c:v>0.87082322214615282</c:v>
                </c:pt>
                <c:pt idx="495">
                  <c:v>0.87033891268295993</c:v>
                </c:pt>
                <c:pt idx="496">
                  <c:v>0.86985394125827908</c:v>
                </c:pt>
                <c:pt idx="497">
                  <c:v>0.86936830979593183</c:v>
                </c:pt>
                <c:pt idx="498">
                  <c:v>0.86888202022362504</c:v>
                </c:pt>
                <c:pt idx="499">
                  <c:v>0.86839507447294562</c:v>
                </c:pt>
                <c:pt idx="500">
                  <c:v>0.86790747447936423</c:v>
                </c:pt>
                <c:pt idx="501">
                  <c:v>0.86741922218223366</c:v>
                </c:pt>
                <c:pt idx="502">
                  <c:v>0.86693031952479072</c:v>
                </c:pt>
                <c:pt idx="503">
                  <c:v>0.86644076845415174</c:v>
                </c:pt>
                <c:pt idx="504">
                  <c:v>0.86595057092131955</c:v>
                </c:pt>
                <c:pt idx="505">
                  <c:v>0.86545972888117662</c:v>
                </c:pt>
                <c:pt idx="506">
                  <c:v>0.86496824429248931</c:v>
                </c:pt>
                <c:pt idx="507">
                  <c:v>0.86447611911790556</c:v>
                </c:pt>
                <c:pt idx="508">
                  <c:v>0.86398335532395776</c:v>
                </c:pt>
                <c:pt idx="509">
                  <c:v>0.86348995488105873</c:v>
                </c:pt>
                <c:pt idx="510">
                  <c:v>0.86299591976350598</c:v>
                </c:pt>
                <c:pt idx="511">
                  <c:v>0.86250125194947702</c:v>
                </c:pt>
                <c:pt idx="512">
                  <c:v>0.86200595342103425</c:v>
                </c:pt>
                <c:pt idx="513">
                  <c:v>0.86151002616412165</c:v>
                </c:pt>
                <c:pt idx="514">
                  <c:v>0.86101347216856639</c:v>
                </c:pt>
                <c:pt idx="515">
                  <c:v>0.86051629342807734</c:v>
                </c:pt>
                <c:pt idx="516">
                  <c:v>0.86001849194024627</c:v>
                </c:pt>
                <c:pt idx="517">
                  <c:v>0.85952006970654826</c:v>
                </c:pt>
                <c:pt idx="518">
                  <c:v>0.8590210287323401</c:v>
                </c:pt>
                <c:pt idx="519">
                  <c:v>0.85852137102686177</c:v>
                </c:pt>
                <c:pt idx="520">
                  <c:v>0.85802109860323561</c:v>
                </c:pt>
                <c:pt idx="521">
                  <c:v>0.85752021347846585</c:v>
                </c:pt>
                <c:pt idx="522">
                  <c:v>0.85701871767344018</c:v>
                </c:pt>
                <c:pt idx="523">
                  <c:v>0.85651661321292849</c:v>
                </c:pt>
                <c:pt idx="524">
                  <c:v>0.8560139021255847</c:v>
                </c:pt>
                <c:pt idx="525">
                  <c:v>0.85551058644394207</c:v>
                </c:pt>
                <c:pt idx="526">
                  <c:v>0.85500666820441973</c:v>
                </c:pt>
                <c:pt idx="527">
                  <c:v>0.8545021494473175</c:v>
                </c:pt>
                <c:pt idx="528">
                  <c:v>0.85399703221681977</c:v>
                </c:pt>
                <c:pt idx="529">
                  <c:v>0.85349131856099003</c:v>
                </c:pt>
                <c:pt idx="530">
                  <c:v>0.85298501053177789</c:v>
                </c:pt>
                <c:pt idx="531">
                  <c:v>0.85247811018501318</c:v>
                </c:pt>
                <c:pt idx="532">
                  <c:v>0.85197061958040998</c:v>
                </c:pt>
                <c:pt idx="533">
                  <c:v>0.85146254078156325</c:v>
                </c:pt>
                <c:pt idx="534">
                  <c:v>0.85095387585595317</c:v>
                </c:pt>
                <c:pt idx="535">
                  <c:v>0.8504446268749396</c:v>
                </c:pt>
                <c:pt idx="536">
                  <c:v>0.84993479591376642</c:v>
                </c:pt>
                <c:pt idx="537">
                  <c:v>0.84942438505155993</c:v>
                </c:pt>
                <c:pt idx="538">
                  <c:v>0.84891339637132968</c:v>
                </c:pt>
                <c:pt idx="539">
                  <c:v>0.84840183195996632</c:v>
                </c:pt>
                <c:pt idx="540">
                  <c:v>0.84788969390824431</c:v>
                </c:pt>
                <c:pt idx="541">
                  <c:v>0.84737698431081998</c:v>
                </c:pt>
                <c:pt idx="542">
                  <c:v>0.84686370526623278</c:v>
                </c:pt>
                <c:pt idx="543">
                  <c:v>0.84634985887690473</c:v>
                </c:pt>
                <c:pt idx="544">
                  <c:v>0.84583544724914028</c:v>
                </c:pt>
                <c:pt idx="545">
                  <c:v>0.84532047249312614</c:v>
                </c:pt>
                <c:pt idx="546">
                  <c:v>0.84480493672293122</c:v>
                </c:pt>
                <c:pt idx="547">
                  <c:v>0.84428884205650911</c:v>
                </c:pt>
                <c:pt idx="548">
                  <c:v>0.84377219061569364</c:v>
                </c:pt>
                <c:pt idx="549">
                  <c:v>0.84325498452620251</c:v>
                </c:pt>
                <c:pt idx="550">
                  <c:v>0.84273722591763556</c:v>
                </c:pt>
                <c:pt idx="551">
                  <c:v>0.84221891692347584</c:v>
                </c:pt>
                <c:pt idx="552">
                  <c:v>0.84170005968108774</c:v>
                </c:pt>
                <c:pt idx="553">
                  <c:v>0.84118065633171901</c:v>
                </c:pt>
                <c:pt idx="554">
                  <c:v>0.84066070902050005</c:v>
                </c:pt>
                <c:pt idx="555">
                  <c:v>0.8401402198964445</c:v>
                </c:pt>
                <c:pt idx="556">
                  <c:v>0.83961919111244654</c:v>
                </c:pt>
                <c:pt idx="557">
                  <c:v>0.8390976248252856</c:v>
                </c:pt>
                <c:pt idx="558">
                  <c:v>0.83857552319562134</c:v>
                </c:pt>
                <c:pt idx="559">
                  <c:v>0.83805288838799741</c:v>
                </c:pt>
                <c:pt idx="560">
                  <c:v>0.83752972257083991</c:v>
                </c:pt>
                <c:pt idx="561">
                  <c:v>0.83700602791645573</c:v>
                </c:pt>
                <c:pt idx="562">
                  <c:v>0.83648180660103866</c:v>
                </c:pt>
                <c:pt idx="563">
                  <c:v>0.83595706080465959</c:v>
                </c:pt>
                <c:pt idx="564">
                  <c:v>0.83543179271127643</c:v>
                </c:pt>
                <c:pt idx="565">
                  <c:v>0.83490600450872743</c:v>
                </c:pt>
                <c:pt idx="566">
                  <c:v>0.83437969838873383</c:v>
                </c:pt>
                <c:pt idx="567">
                  <c:v>0.83385287654689977</c:v>
                </c:pt>
                <c:pt idx="568">
                  <c:v>0.83332554118271096</c:v>
                </c:pt>
                <c:pt idx="569">
                  <c:v>0.83279769449953811</c:v>
                </c:pt>
                <c:pt idx="570">
                  <c:v>0.83226933870463138</c:v>
                </c:pt>
                <c:pt idx="571">
                  <c:v>0.83174047600912693</c:v>
                </c:pt>
                <c:pt idx="572">
                  <c:v>0.83121110862803949</c:v>
                </c:pt>
                <c:pt idx="573">
                  <c:v>0.83068123878026967</c:v>
                </c:pt>
                <c:pt idx="574">
                  <c:v>0.83015086868860022</c:v>
                </c:pt>
                <c:pt idx="575">
                  <c:v>0.82962000057969454</c:v>
                </c:pt>
                <c:pt idx="576">
                  <c:v>0.82908863668410082</c:v>
                </c:pt>
                <c:pt idx="577">
                  <c:v>0.82855677923624726</c:v>
                </c:pt>
                <c:pt idx="578">
                  <c:v>0.82802443047444885</c:v>
                </c:pt>
                <c:pt idx="579">
                  <c:v>0.82749159264089911</c:v>
                </c:pt>
                <c:pt idx="580">
                  <c:v>0.82695826798167549</c:v>
                </c:pt>
                <c:pt idx="581">
                  <c:v>0.82642445874673842</c:v>
                </c:pt>
                <c:pt idx="582">
                  <c:v>0.82589016718993102</c:v>
                </c:pt>
                <c:pt idx="583">
                  <c:v>0.82535539556897863</c:v>
                </c:pt>
                <c:pt idx="584">
                  <c:v>0.82482014614548915</c:v>
                </c:pt>
                <c:pt idx="585">
                  <c:v>0.82428442118495249</c:v>
                </c:pt>
                <c:pt idx="586">
                  <c:v>0.82374822295674299</c:v>
                </c:pt>
                <c:pt idx="587">
                  <c:v>0.82321155373411514</c:v>
                </c:pt>
                <c:pt idx="588">
                  <c:v>0.82267441579420841</c:v>
                </c:pt>
                <c:pt idx="589">
                  <c:v>0.82213681141804273</c:v>
                </c:pt>
                <c:pt idx="590">
                  <c:v>0.82159874289052215</c:v>
                </c:pt>
                <c:pt idx="591">
                  <c:v>0.82106021250043282</c:v>
                </c:pt>
                <c:pt idx="592">
                  <c:v>0.82052122254044302</c:v>
                </c:pt>
                <c:pt idx="593">
                  <c:v>0.81998177530710414</c:v>
                </c:pt>
                <c:pt idx="594">
                  <c:v>0.81944187310085081</c:v>
                </c:pt>
                <c:pt idx="595">
                  <c:v>0.81890151822599799</c:v>
                </c:pt>
                <c:pt idx="596">
                  <c:v>0.81836071299074553</c:v>
                </c:pt>
                <c:pt idx="597">
                  <c:v>0.8178194597071754</c:v>
                </c:pt>
                <c:pt idx="598">
                  <c:v>0.81727776069125091</c:v>
                </c:pt>
                <c:pt idx="599">
                  <c:v>0.81673561826282026</c:v>
                </c:pt>
                <c:pt idx="600">
                  <c:v>0.81619303474561122</c:v>
                </c:pt>
                <c:pt idx="601">
                  <c:v>0.81565001246723723</c:v>
                </c:pt>
                <c:pt idx="602">
                  <c:v>0.81510655375919161</c:v>
                </c:pt>
                <c:pt idx="603">
                  <c:v>0.81456266095685148</c:v>
                </c:pt>
                <c:pt idx="604">
                  <c:v>0.81401833639947874</c:v>
                </c:pt>
                <c:pt idx="605">
                  <c:v>0.81347358243021251</c:v>
                </c:pt>
                <c:pt idx="606">
                  <c:v>0.81292840139608058</c:v>
                </c:pt>
                <c:pt idx="607">
                  <c:v>0.8123827956479881</c:v>
                </c:pt>
                <c:pt idx="608">
                  <c:v>0.8118367675407272</c:v>
                </c:pt>
                <c:pt idx="609">
                  <c:v>0.81129031943296903</c:v>
                </c:pt>
                <c:pt idx="610">
                  <c:v>0.81074345368727052</c:v>
                </c:pt>
                <c:pt idx="611">
                  <c:v>0.81019617267006749</c:v>
                </c:pt>
                <c:pt idx="612">
                  <c:v>0.80964847875168156</c:v>
                </c:pt>
                <c:pt idx="613">
                  <c:v>0.80910037430631554</c:v>
                </c:pt>
                <c:pt idx="614">
                  <c:v>0.80855186171205506</c:v>
                </c:pt>
                <c:pt idx="615">
                  <c:v>0.80800294335086886</c:v>
                </c:pt>
                <c:pt idx="616">
                  <c:v>0.80745362160860712</c:v>
                </c:pt>
                <c:pt idx="617">
                  <c:v>0.80690389887500369</c:v>
                </c:pt>
                <c:pt idx="618">
                  <c:v>0.80635377754367388</c:v>
                </c:pt>
                <c:pt idx="619">
                  <c:v>0.80580326001211655</c:v>
                </c:pt>
                <c:pt idx="620">
                  <c:v>0.80525234868171292</c:v>
                </c:pt>
                <c:pt idx="621">
                  <c:v>0.8047010459577274</c:v>
                </c:pt>
                <c:pt idx="622">
                  <c:v>0.80414935424930556</c:v>
                </c:pt>
                <c:pt idx="623">
                  <c:v>0.80359727596947639</c:v>
                </c:pt>
                <c:pt idx="624">
                  <c:v>0.80304481353515167</c:v>
                </c:pt>
                <c:pt idx="625">
                  <c:v>0.80249196936712452</c:v>
                </c:pt>
                <c:pt idx="626">
                  <c:v>0.8019387458900733</c:v>
                </c:pt>
                <c:pt idx="627">
                  <c:v>0.80138514553255646</c:v>
                </c:pt>
                <c:pt idx="628">
                  <c:v>0.80083117072701548</c:v>
                </c:pt>
                <c:pt idx="629">
                  <c:v>0.80027682390977573</c:v>
                </c:pt>
                <c:pt idx="630">
                  <c:v>0.79972210752104345</c:v>
                </c:pt>
                <c:pt idx="631">
                  <c:v>0.79916702400490858</c:v>
                </c:pt>
                <c:pt idx="632">
                  <c:v>0.7986115758093435</c:v>
                </c:pt>
                <c:pt idx="633">
                  <c:v>0.79805576538620282</c:v>
                </c:pt>
                <c:pt idx="634">
                  <c:v>0.79749959519122382</c:v>
                </c:pt>
                <c:pt idx="635">
                  <c:v>0.79694306768402756</c:v>
                </c:pt>
                <c:pt idx="636">
                  <c:v>0.79638618532811456</c:v>
                </c:pt>
                <c:pt idx="637">
                  <c:v>0.79582895059087244</c:v>
                </c:pt>
                <c:pt idx="638">
                  <c:v>0.7952713659435664</c:v>
                </c:pt>
                <c:pt idx="639">
                  <c:v>0.79471343386134863</c:v>
                </c:pt>
                <c:pt idx="640">
                  <c:v>0.79415515682325188</c:v>
                </c:pt>
                <c:pt idx="641">
                  <c:v>0.79359653731219093</c:v>
                </c:pt>
                <c:pt idx="642">
                  <c:v>0.7930375778149642</c:v>
                </c:pt>
                <c:pt idx="643">
                  <c:v>0.79247828082225258</c:v>
                </c:pt>
                <c:pt idx="644">
                  <c:v>0.79191864882861962</c:v>
                </c:pt>
                <c:pt idx="645">
                  <c:v>0.79135868433251089</c:v>
                </c:pt>
                <c:pt idx="646">
                  <c:v>0.79079838983625439</c:v>
                </c:pt>
                <c:pt idx="647">
                  <c:v>0.7902377678460617</c:v>
                </c:pt>
                <c:pt idx="648">
                  <c:v>0.78967682087202673</c:v>
                </c:pt>
                <c:pt idx="649">
                  <c:v>0.78911555142812562</c:v>
                </c:pt>
                <c:pt idx="650">
                  <c:v>0.78855396203221617</c:v>
                </c:pt>
                <c:pt idx="651">
                  <c:v>0.78799205520604121</c:v>
                </c:pt>
                <c:pt idx="652">
                  <c:v>0.78742983347522422</c:v>
                </c:pt>
                <c:pt idx="653">
                  <c:v>0.78686729936927113</c:v>
                </c:pt>
                <c:pt idx="654">
                  <c:v>0.78630445542157201</c:v>
                </c:pt>
                <c:pt idx="655">
                  <c:v>0.78574130416939836</c:v>
                </c:pt>
                <c:pt idx="656">
                  <c:v>0.78517784815390401</c:v>
                </c:pt>
                <c:pt idx="657">
                  <c:v>0.7846140899201266</c:v>
                </c:pt>
                <c:pt idx="658">
                  <c:v>0.78405003201698609</c:v>
                </c:pt>
                <c:pt idx="659">
                  <c:v>0.78348567699728333</c:v>
                </c:pt>
                <c:pt idx="660">
                  <c:v>0.78292102741770375</c:v>
                </c:pt>
                <c:pt idx="661">
                  <c:v>0.78235608583881433</c:v>
                </c:pt>
                <c:pt idx="662">
                  <c:v>0.78179085482506583</c:v>
                </c:pt>
                <c:pt idx="663">
                  <c:v>0.78122533694479013</c:v>
                </c:pt>
                <c:pt idx="664">
                  <c:v>0.78065953477020189</c:v>
                </c:pt>
                <c:pt idx="665">
                  <c:v>0.78009345087739912</c:v>
                </c:pt>
                <c:pt idx="666">
                  <c:v>0.77952708784636215</c:v>
                </c:pt>
                <c:pt idx="667">
                  <c:v>0.7789604482609539</c:v>
                </c:pt>
                <c:pt idx="668">
                  <c:v>0.7783935347089197</c:v>
                </c:pt>
                <c:pt idx="669">
                  <c:v>0.77782634978188758</c:v>
                </c:pt>
                <c:pt idx="670">
                  <c:v>0.77725889607536813</c:v>
                </c:pt>
                <c:pt idx="671">
                  <c:v>0.77669117618875483</c:v>
                </c:pt>
                <c:pt idx="672">
                  <c:v>0.77612319272532226</c:v>
                </c:pt>
                <c:pt idx="673">
                  <c:v>0.77555494829222971</c:v>
                </c:pt>
                <c:pt idx="674">
                  <c:v>0.77498644550051887</c:v>
                </c:pt>
                <c:pt idx="675">
                  <c:v>0.77441768696511226</c:v>
                </c:pt>
                <c:pt idx="676">
                  <c:v>0.7738486753048166</c:v>
                </c:pt>
                <c:pt idx="677">
                  <c:v>0.77327941314231963</c:v>
                </c:pt>
                <c:pt idx="678">
                  <c:v>0.77270990310419374</c:v>
                </c:pt>
                <c:pt idx="679">
                  <c:v>0.7721401478208918</c:v>
                </c:pt>
                <c:pt idx="680">
                  <c:v>0.7715701499267511</c:v>
                </c:pt>
                <c:pt idx="681">
                  <c:v>0.77099991205999152</c:v>
                </c:pt>
                <c:pt idx="682">
                  <c:v>0.7704294368627127</c:v>
                </c:pt>
                <c:pt idx="683">
                  <c:v>0.7698587269809003</c:v>
                </c:pt>
                <c:pt idx="684">
                  <c:v>0.76928778506442053</c:v>
                </c:pt>
                <c:pt idx="685">
                  <c:v>0.7687166137670236</c:v>
                </c:pt>
                <c:pt idx="686">
                  <c:v>0.76814521574634065</c:v>
                </c:pt>
                <c:pt idx="687">
                  <c:v>0.76757359366388711</c:v>
                </c:pt>
                <c:pt idx="688">
                  <c:v>0.76700175018505912</c:v>
                </c:pt>
                <c:pt idx="689">
                  <c:v>0.76642968797913724</c:v>
                </c:pt>
                <c:pt idx="690">
                  <c:v>0.76585740971928362</c:v>
                </c:pt>
                <c:pt idx="691">
                  <c:v>0.76528491808254362</c:v>
                </c:pt>
                <c:pt idx="692">
                  <c:v>0.7647122157498446</c:v>
                </c:pt>
                <c:pt idx="693">
                  <c:v>0.76413930540599639</c:v>
                </c:pt>
                <c:pt idx="694">
                  <c:v>0.76356618973969126</c:v>
                </c:pt>
                <c:pt idx="695">
                  <c:v>0.7629928714435068</c:v>
                </c:pt>
                <c:pt idx="696">
                  <c:v>0.76241935321389831</c:v>
                </c:pt>
                <c:pt idx="697">
                  <c:v>0.76184563775120706</c:v>
                </c:pt>
                <c:pt idx="698">
                  <c:v>0.76127172775965635</c:v>
                </c:pt>
                <c:pt idx="699">
                  <c:v>0.76069762594735213</c:v>
                </c:pt>
                <c:pt idx="700">
                  <c:v>0.7601233350262826</c:v>
                </c:pt>
                <c:pt idx="701">
                  <c:v>0.75954885771231861</c:v>
                </c:pt>
                <c:pt idx="702">
                  <c:v>0.75897419672521294</c:v>
                </c:pt>
                <c:pt idx="703">
                  <c:v>0.75839935478860254</c:v>
                </c:pt>
                <c:pt idx="704">
                  <c:v>0.75782433463000554</c:v>
                </c:pt>
                <c:pt idx="705">
                  <c:v>0.75724913898082291</c:v>
                </c:pt>
                <c:pt idx="706">
                  <c:v>0.75667377057633878</c:v>
                </c:pt>
                <c:pt idx="707">
                  <c:v>0.75609823215571992</c:v>
                </c:pt>
                <c:pt idx="708">
                  <c:v>0.75552252646201401</c:v>
                </c:pt>
                <c:pt idx="709">
                  <c:v>0.75494665624215451</c:v>
                </c:pt>
                <c:pt idx="710">
                  <c:v>0.75437062424695378</c:v>
                </c:pt>
                <c:pt idx="711">
                  <c:v>0.75379443323111017</c:v>
                </c:pt>
                <c:pt idx="712">
                  <c:v>0.75321808595320117</c:v>
                </c:pt>
                <c:pt idx="713">
                  <c:v>0.7526415851756908</c:v>
                </c:pt>
                <c:pt idx="714">
                  <c:v>0.75206493366492189</c:v>
                </c:pt>
                <c:pt idx="715">
                  <c:v>0.75148813419112193</c:v>
                </c:pt>
                <c:pt idx="716">
                  <c:v>0.7509111895284013</c:v>
                </c:pt>
                <c:pt idx="717">
                  <c:v>0.75033410245475163</c:v>
                </c:pt>
                <c:pt idx="718">
                  <c:v>0.74975687575204786</c:v>
                </c:pt>
                <c:pt idx="719">
                  <c:v>0.74917951220604784</c:v>
                </c:pt>
                <c:pt idx="720">
                  <c:v>0.74860201460639109</c:v>
                </c:pt>
                <c:pt idx="721">
                  <c:v>0.74802438574659991</c:v>
                </c:pt>
                <c:pt idx="722">
                  <c:v>0.74744662842408094</c:v>
                </c:pt>
                <c:pt idx="723">
                  <c:v>0.74686874544012061</c:v>
                </c:pt>
                <c:pt idx="724">
                  <c:v>0.74629073959989034</c:v>
                </c:pt>
                <c:pt idx="725">
                  <c:v>0.74571261371244169</c:v>
                </c:pt>
                <c:pt idx="726">
                  <c:v>0.74513437059071164</c:v>
                </c:pt>
                <c:pt idx="727">
                  <c:v>0.7445560130515182</c:v>
                </c:pt>
                <c:pt idx="728">
                  <c:v>0.74397754391556115</c:v>
                </c:pt>
                <c:pt idx="729">
                  <c:v>0.74339896600742483</c:v>
                </c:pt>
                <c:pt idx="730">
                  <c:v>0.74282028215557516</c:v>
                </c:pt>
                <c:pt idx="731">
                  <c:v>0.7422414951923596</c:v>
                </c:pt>
                <c:pt idx="732">
                  <c:v>0.74166260795400984</c:v>
                </c:pt>
                <c:pt idx="733">
                  <c:v>0.74108362328064015</c:v>
                </c:pt>
                <c:pt idx="734">
                  <c:v>0.74050454401624599</c:v>
                </c:pt>
                <c:pt idx="735">
                  <c:v>0.73992537300870764</c:v>
                </c:pt>
                <c:pt idx="736">
                  <c:v>0.73934611310978471</c:v>
                </c:pt>
                <c:pt idx="737">
                  <c:v>0.73876676717512169</c:v>
                </c:pt>
                <c:pt idx="738">
                  <c:v>0.73818733806424597</c:v>
                </c:pt>
                <c:pt idx="739">
                  <c:v>0.73760782864056673</c:v>
                </c:pt>
                <c:pt idx="740">
                  <c:v>0.73702824177137471</c:v>
                </c:pt>
                <c:pt idx="741">
                  <c:v>0.73644858032784555</c:v>
                </c:pt>
                <c:pt idx="742">
                  <c:v>0.73586884718503565</c:v>
                </c:pt>
                <c:pt idx="743">
                  <c:v>0.73528904522188521</c:v>
                </c:pt>
                <c:pt idx="744">
                  <c:v>0.73470917732121532</c:v>
                </c:pt>
                <c:pt idx="745">
                  <c:v>0.73412924636973176</c:v>
                </c:pt>
                <c:pt idx="746">
                  <c:v>0.73354925525802095</c:v>
                </c:pt>
                <c:pt idx="747">
                  <c:v>0.73296920688055345</c:v>
                </c:pt>
                <c:pt idx="748">
                  <c:v>0.7323891041356817</c:v>
                </c:pt>
                <c:pt idx="749">
                  <c:v>0.7318089499256405</c:v>
                </c:pt>
                <c:pt idx="750">
                  <c:v>0.7312287471565484</c:v>
                </c:pt>
                <c:pt idx="751">
                  <c:v>0.73064849873840521</c:v>
                </c:pt>
                <c:pt idx="752">
                  <c:v>0.73006820758509305</c:v>
                </c:pt>
                <c:pt idx="753">
                  <c:v>0.72948787661437864</c:v>
                </c:pt>
                <c:pt idx="754">
                  <c:v>0.72890750874790844</c:v>
                </c:pt>
                <c:pt idx="755">
                  <c:v>0.72832710691121527</c:v>
                </c:pt>
                <c:pt idx="756">
                  <c:v>0.72774667403371096</c:v>
                </c:pt>
                <c:pt idx="757">
                  <c:v>0.72716621304869145</c:v>
                </c:pt>
                <c:pt idx="758">
                  <c:v>0.72658572689333523</c:v>
                </c:pt>
                <c:pt idx="759">
                  <c:v>0.72600521850870403</c:v>
                </c:pt>
                <c:pt idx="760">
                  <c:v>0.72542469083973971</c:v>
                </c:pt>
                <c:pt idx="761">
                  <c:v>0.72484414683526999</c:v>
                </c:pt>
                <c:pt idx="762">
                  <c:v>0.7242635894480034</c:v>
                </c:pt>
                <c:pt idx="763">
                  <c:v>0.72368302163453113</c:v>
                </c:pt>
                <c:pt idx="764">
                  <c:v>0.72310244635532683</c:v>
                </c:pt>
                <c:pt idx="765">
                  <c:v>0.72252186657474771</c:v>
                </c:pt>
                <c:pt idx="766">
                  <c:v>0.72194128526103185</c:v>
                </c:pt>
                <c:pt idx="767">
                  <c:v>0.72136070538630181</c:v>
                </c:pt>
                <c:pt idx="768">
                  <c:v>0.72078012992656182</c:v>
                </c:pt>
                <c:pt idx="769">
                  <c:v>0.72019956186169876</c:v>
                </c:pt>
                <c:pt idx="770">
                  <c:v>0.71961900417548241</c:v>
                </c:pt>
                <c:pt idx="771">
                  <c:v>0.71903845985556369</c:v>
                </c:pt>
                <c:pt idx="772">
                  <c:v>0.71845793189347795</c:v>
                </c:pt>
                <c:pt idx="773">
                  <c:v>0.71787742328464277</c:v>
                </c:pt>
                <c:pt idx="774">
                  <c:v>0.71729693702835762</c:v>
                </c:pt>
                <c:pt idx="775">
                  <c:v>0.71671647612780498</c:v>
                </c:pt>
                <c:pt idx="776">
                  <c:v>0.71613604359004968</c:v>
                </c:pt>
                <c:pt idx="777">
                  <c:v>0.71555564242603964</c:v>
                </c:pt>
                <c:pt idx="778">
                  <c:v>0.71497527565060548</c:v>
                </c:pt>
                <c:pt idx="779">
                  <c:v>0.7143949462824587</c:v>
                </c:pt>
                <c:pt idx="780">
                  <c:v>0.71381465734419602</c:v>
                </c:pt>
                <c:pt idx="781">
                  <c:v>0.71323441186229397</c:v>
                </c:pt>
                <c:pt idx="782">
                  <c:v>0.71265421286711472</c:v>
                </c:pt>
                <c:pt idx="783">
                  <c:v>0.71207406339290003</c:v>
                </c:pt>
                <c:pt idx="784">
                  <c:v>0.71149396647777641</c:v>
                </c:pt>
                <c:pt idx="785">
                  <c:v>0.71091392516375151</c:v>
                </c:pt>
                <c:pt idx="786">
                  <c:v>0.71033394249671722</c:v>
                </c:pt>
                <c:pt idx="787">
                  <c:v>0.70975402152644651</c:v>
                </c:pt>
                <c:pt idx="788">
                  <c:v>0.70917416530659549</c:v>
                </c:pt>
                <c:pt idx="789">
                  <c:v>0.7085943768947025</c:v>
                </c:pt>
                <c:pt idx="790">
                  <c:v>0.70801465935218899</c:v>
                </c:pt>
                <c:pt idx="791">
                  <c:v>0.70743501574435863</c:v>
                </c:pt>
                <c:pt idx="792">
                  <c:v>0.70685544914039888</c:v>
                </c:pt>
                <c:pt idx="793">
                  <c:v>0.70627596261337777</c:v>
                </c:pt>
                <c:pt idx="794">
                  <c:v>0.70569655924024643</c:v>
                </c:pt>
                <c:pt idx="795">
                  <c:v>0.70511724210184068</c:v>
                </c:pt>
                <c:pt idx="796">
                  <c:v>0.70453801428287599</c:v>
                </c:pt>
                <c:pt idx="797">
                  <c:v>0.70395887887195208</c:v>
                </c:pt>
                <c:pt idx="798">
                  <c:v>0.7033798389615511</c:v>
                </c:pt>
                <c:pt idx="799">
                  <c:v>0.70280089764803777</c:v>
                </c:pt>
                <c:pt idx="800">
                  <c:v>0.70222205803165816</c:v>
                </c:pt>
                <c:pt idx="801">
                  <c:v>0.70164332321654355</c:v>
                </c:pt>
                <c:pt idx="802">
                  <c:v>0.70106469631070534</c:v>
                </c:pt>
                <c:pt idx="803">
                  <c:v>0.70048618042603783</c:v>
                </c:pt>
                <c:pt idx="804">
                  <c:v>0.69990777867832066</c:v>
                </c:pt>
                <c:pt idx="805">
                  <c:v>0.69932949418721169</c:v>
                </c:pt>
                <c:pt idx="806">
                  <c:v>0.69875138788654312</c:v>
                </c:pt>
                <c:pt idx="807">
                  <c:v>0.69817328947287471</c:v>
                </c:pt>
                <c:pt idx="808">
                  <c:v>0.69759537550837947</c:v>
                </c:pt>
                <c:pt idx="809">
                  <c:v>0.69701759131795882</c:v>
                </c:pt>
                <c:pt idx="810">
                  <c:v>0.69643999779906562</c:v>
                </c:pt>
                <c:pt idx="811">
                  <c:v>0.69586242481952032</c:v>
                </c:pt>
                <c:pt idx="812">
                  <c:v>0.6952850488012946</c:v>
                </c:pt>
                <c:pt idx="813">
                  <c:v>0.69470781513673274</c:v>
                </c:pt>
                <c:pt idx="814">
                  <c:v>0.69413078468187228</c:v>
                </c:pt>
                <c:pt idx="815">
                  <c:v>0.6935537874908928</c:v>
                </c:pt>
                <c:pt idx="816">
                  <c:v>0.69297699983046968</c:v>
                </c:pt>
                <c:pt idx="817">
                  <c:v>0.69240036716541908</c:v>
                </c:pt>
                <c:pt idx="818">
                  <c:v>0.69182395030531085</c:v>
                </c:pt>
                <c:pt idx="819">
                  <c:v>0.69124757950585125</c:v>
                </c:pt>
                <c:pt idx="820">
                  <c:v>0.69067143086324989</c:v>
                </c:pt>
                <c:pt idx="821">
                  <c:v>0.69009544991985028</c:v>
                </c:pt>
                <c:pt idx="822">
                  <c:v>0.68951963986131759</c:v>
                </c:pt>
                <c:pt idx="823">
                  <c:v>0.68894400387719867</c:v>
                </c:pt>
                <c:pt idx="824">
                  <c:v>0.6883685451609215</c:v>
                </c:pt>
                <c:pt idx="825">
                  <c:v>0.68779326690980014</c:v>
                </c:pt>
                <c:pt idx="826">
                  <c:v>0.68721817232502658</c:v>
                </c:pt>
                <c:pt idx="827">
                  <c:v>0.68664326461167957</c:v>
                </c:pt>
                <c:pt idx="828">
                  <c:v>0.68606854697871777</c:v>
                </c:pt>
                <c:pt idx="829">
                  <c:v>0.6854940226389844</c:v>
                </c:pt>
                <c:pt idx="830">
                  <c:v>0.68491969480920289</c:v>
                </c:pt>
                <c:pt idx="831">
                  <c:v>0.68434562411269884</c:v>
                </c:pt>
                <c:pt idx="832">
                  <c:v>0.68377164156581105</c:v>
                </c:pt>
                <c:pt idx="833">
                  <c:v>0.68319792260506262</c:v>
                </c:pt>
                <c:pt idx="834">
                  <c:v>0.68262441305999222</c:v>
                </c:pt>
                <c:pt idx="835">
                  <c:v>0.68205117348568656</c:v>
                </c:pt>
                <c:pt idx="836">
                  <c:v>0.68147803516531724</c:v>
                </c:pt>
                <c:pt idx="837">
                  <c:v>0.68090517329963685</c:v>
                </c:pt>
                <c:pt idx="838">
                  <c:v>0.68033253381748049</c:v>
                </c:pt>
                <c:pt idx="839">
                  <c:v>0.67976017720051252</c:v>
                </c:pt>
                <c:pt idx="840">
                  <c:v>0.67918793501429575</c:v>
                </c:pt>
                <c:pt idx="841">
                  <c:v>0.67861598220825181</c:v>
                </c:pt>
                <c:pt idx="842">
                  <c:v>0.67804426481569979</c:v>
                </c:pt>
                <c:pt idx="843">
                  <c:v>0.67747284323966761</c:v>
                </c:pt>
                <c:pt idx="844">
                  <c:v>0.6769015493437488</c:v>
                </c:pt>
                <c:pt idx="845">
                  <c:v>0.67633055781039464</c:v>
                </c:pt>
                <c:pt idx="846">
                  <c:v>0.67575981478262204</c:v>
                </c:pt>
                <c:pt idx="847">
                  <c:v>0.6751893235431603</c:v>
                </c:pt>
                <c:pt idx="848">
                  <c:v>0.67461908737862031</c:v>
                </c:pt>
                <c:pt idx="849">
                  <c:v>0.67404910957949615</c:v>
                </c:pt>
                <c:pt idx="850">
                  <c:v>0.67347939344016416</c:v>
                </c:pt>
                <c:pt idx="851">
                  <c:v>0.67290994225888434</c:v>
                </c:pt>
                <c:pt idx="852">
                  <c:v>0.67234075933779724</c:v>
                </c:pt>
                <c:pt idx="853">
                  <c:v>0.67177184798292822</c:v>
                </c:pt>
                <c:pt idx="854">
                  <c:v>0.67120321150418405</c:v>
                </c:pt>
                <c:pt idx="855">
                  <c:v>0.67063485321535377</c:v>
                </c:pt>
                <c:pt idx="856">
                  <c:v>0.6700668332276033</c:v>
                </c:pt>
                <c:pt idx="857">
                  <c:v>0.66949898448200673</c:v>
                </c:pt>
                <c:pt idx="858">
                  <c:v>0.66893148068448283</c:v>
                </c:pt>
                <c:pt idx="859">
                  <c:v>0.66836426837085594</c:v>
                </c:pt>
                <c:pt idx="860">
                  <c:v>0.66779740755122974</c:v>
                </c:pt>
                <c:pt idx="861">
                  <c:v>0.66723073153199064</c:v>
                </c:pt>
                <c:pt idx="862">
                  <c:v>0.66666441368480478</c:v>
                </c:pt>
                <c:pt idx="863">
                  <c:v>0.6660984006776216</c:v>
                </c:pt>
                <c:pt idx="864">
                  <c:v>0.66553275241413734</c:v>
                </c:pt>
                <c:pt idx="865">
                  <c:v>0.6649673025820807</c:v>
                </c:pt>
                <c:pt idx="866">
                  <c:v>0.66440222420283579</c:v>
                </c:pt>
                <c:pt idx="867">
                  <c:v>0.66383746408182165</c:v>
                </c:pt>
                <c:pt idx="868">
                  <c:v>0.66327308201095914</c:v>
                </c:pt>
                <c:pt idx="869">
                  <c:v>0.6627089120754206</c:v>
                </c:pt>
                <c:pt idx="870">
                  <c:v>0.662145126930207</c:v>
                </c:pt>
                <c:pt idx="871">
                  <c:v>0.66158167352357267</c:v>
                </c:pt>
                <c:pt idx="872">
                  <c:v>0.66101855523530961</c:v>
                </c:pt>
                <c:pt idx="873">
                  <c:v>0.66045577544909606</c:v>
                </c:pt>
                <c:pt idx="874">
                  <c:v>0.65989333755248947</c:v>
                </c:pt>
                <c:pt idx="875">
                  <c:v>0.65933124493693052</c:v>
                </c:pt>
                <c:pt idx="876">
                  <c:v>0.65876950099774445</c:v>
                </c:pt>
                <c:pt idx="877">
                  <c:v>0.65820810913413741</c:v>
                </c:pt>
                <c:pt idx="878">
                  <c:v>0.65764707274919842</c:v>
                </c:pt>
                <c:pt idx="879">
                  <c:v>0.65708639524989798</c:v>
                </c:pt>
                <c:pt idx="880">
                  <c:v>0.65652608004709168</c:v>
                </c:pt>
                <c:pt idx="881">
                  <c:v>0.65596618653206751</c:v>
                </c:pt>
                <c:pt idx="882">
                  <c:v>0.65540655019379079</c:v>
                </c:pt>
                <c:pt idx="883">
                  <c:v>0.65484734238441744</c:v>
                </c:pt>
                <c:pt idx="884">
                  <c:v>0.65428851055378057</c:v>
                </c:pt>
                <c:pt idx="885">
                  <c:v>0.65373011395830671</c:v>
                </c:pt>
                <c:pt idx="886">
                  <c:v>0.65317198855366765</c:v>
                </c:pt>
                <c:pt idx="887">
                  <c:v>0.65261430525637443</c:v>
                </c:pt>
                <c:pt idx="888">
                  <c:v>0.652057011682182</c:v>
                </c:pt>
                <c:pt idx="889">
                  <c:v>0.65150016694715651</c:v>
                </c:pt>
                <c:pt idx="890">
                  <c:v>0.65094360749017288</c:v>
                </c:pt>
                <c:pt idx="891">
                  <c:v>0.6503875037755984</c:v>
                </c:pt>
                <c:pt idx="892">
                  <c:v>0.64983180359061121</c:v>
                </c:pt>
                <c:pt idx="893">
                  <c:v>0.64927656590539429</c:v>
                </c:pt>
                <c:pt idx="894">
                  <c:v>0.64872162765859098</c:v>
                </c:pt>
                <c:pt idx="895">
                  <c:v>0.6481671588458604</c:v>
                </c:pt>
                <c:pt idx="896">
                  <c:v>0.64761310743132461</c:v>
                </c:pt>
                <c:pt idx="897">
                  <c:v>0.64705947689184118</c:v>
                </c:pt>
                <c:pt idx="898">
                  <c:v>0.64650627070814981</c:v>
                </c:pt>
                <c:pt idx="899">
                  <c:v>0.64595349236487609</c:v>
                </c:pt>
                <c:pt idx="900">
                  <c:v>0.6454011453505234</c:v>
                </c:pt>
                <c:pt idx="901">
                  <c:v>0.64484923315748277</c:v>
                </c:pt>
                <c:pt idx="902">
                  <c:v>0.64429775928202304</c:v>
                </c:pt>
                <c:pt idx="903">
                  <c:v>0.64374672722430004</c:v>
                </c:pt>
                <c:pt idx="904">
                  <c:v>0.64319614048834928</c:v>
                </c:pt>
                <c:pt idx="905">
                  <c:v>0.64264600258209015</c:v>
                </c:pt>
                <c:pt idx="906">
                  <c:v>0.64209637196314762</c:v>
                </c:pt>
                <c:pt idx="907">
                  <c:v>0.64154708730973364</c:v>
                </c:pt>
                <c:pt idx="908">
                  <c:v>0.64099831697888843</c:v>
                </c:pt>
                <c:pt idx="909">
                  <c:v>0.64045000954823528</c:v>
                </c:pt>
                <c:pt idx="910">
                  <c:v>0.63990222330577118</c:v>
                </c:pt>
                <c:pt idx="911">
                  <c:v>0.63935479750071922</c:v>
                </c:pt>
                <c:pt idx="912">
                  <c:v>0.6388078999501674</c:v>
                </c:pt>
                <c:pt idx="913">
                  <c:v>0.63826147943243172</c:v>
                </c:pt>
                <c:pt idx="914">
                  <c:v>0.6377155940602246</c:v>
                </c:pt>
                <c:pt idx="915">
                  <c:v>0.63717008367074124</c:v>
                </c:pt>
                <c:pt idx="916">
                  <c:v>0.6366251155241589</c:v>
                </c:pt>
                <c:pt idx="917">
                  <c:v>0.63608063860513675</c:v>
                </c:pt>
                <c:pt idx="918">
                  <c:v>0.63553671084542551</c:v>
                </c:pt>
                <c:pt idx="919">
                  <c:v>0.63499317268722832</c:v>
                </c:pt>
                <c:pt idx="920">
                  <c:v>0.63445019081677489</c:v>
                </c:pt>
                <c:pt idx="921">
                  <c:v>0.63390771443074845</c:v>
                </c:pt>
                <c:pt idx="922">
                  <c:v>0.63336574710307181</c:v>
                </c:pt>
                <c:pt idx="923">
                  <c:v>0.63282429241155091</c:v>
                </c:pt>
                <c:pt idx="924">
                  <c:v>0.63228335393787272</c:v>
                </c:pt>
                <c:pt idx="925">
                  <c:v>0.63174293526760961</c:v>
                </c:pt>
                <c:pt idx="926">
                  <c:v>0.63120303999021354</c:v>
                </c:pt>
                <c:pt idx="927">
                  <c:v>0.63066367169902171</c:v>
                </c:pt>
                <c:pt idx="928">
                  <c:v>0.63012483399125152</c:v>
                </c:pt>
                <c:pt idx="929">
                  <c:v>0.6295865304680045</c:v>
                </c:pt>
                <c:pt idx="930">
                  <c:v>0.62904876473426419</c:v>
                </c:pt>
                <c:pt idx="931">
                  <c:v>0.62851159409414303</c:v>
                </c:pt>
                <c:pt idx="932">
                  <c:v>0.62797486107465195</c:v>
                </c:pt>
                <c:pt idx="933">
                  <c:v>0.62743873037816089</c:v>
                </c:pt>
                <c:pt idx="934">
                  <c:v>0.6269031519299364</c:v>
                </c:pt>
                <c:pt idx="935">
                  <c:v>0.6263681828287222</c:v>
                </c:pt>
                <c:pt idx="936">
                  <c:v>0.62583366627975989</c:v>
                </c:pt>
                <c:pt idx="937">
                  <c:v>0.62529976633824846</c:v>
                </c:pt>
                <c:pt idx="938">
                  <c:v>0.62476643316588654</c:v>
                </c:pt>
                <c:pt idx="939">
                  <c:v>0.62423372365023821</c:v>
                </c:pt>
                <c:pt idx="940">
                  <c:v>0.62370148169220163</c:v>
                </c:pt>
                <c:pt idx="941">
                  <c:v>0.62316987068238072</c:v>
                </c:pt>
                <c:pt idx="942">
                  <c:v>0.62263884102471245</c:v>
                </c:pt>
                <c:pt idx="943">
                  <c:v>0.6221084493897503</c:v>
                </c:pt>
                <c:pt idx="944">
                  <c:v>0.62157854039154703</c:v>
                </c:pt>
                <c:pt idx="945">
                  <c:v>0.62104927673861277</c:v>
                </c:pt>
                <c:pt idx="946">
                  <c:v>0.62052060908295559</c:v>
                </c:pt>
                <c:pt idx="947">
                  <c:v>0.61999259387226036</c:v>
                </c:pt>
                <c:pt idx="948">
                  <c:v>0.61946507645130944</c:v>
                </c:pt>
                <c:pt idx="949">
                  <c:v>0.61893821882894295</c:v>
                </c:pt>
                <c:pt idx="950">
                  <c:v>0.61841197191110053</c:v>
                </c:pt>
                <c:pt idx="951">
                  <c:v>0.61788633938430071</c:v>
                </c:pt>
                <c:pt idx="952">
                  <c:v>0.61736132493894358</c:v>
                </c:pt>
                <c:pt idx="953">
                  <c:v>0.61683693226931324</c:v>
                </c:pt>
                <c:pt idx="954">
                  <c:v>0.61631316507357392</c:v>
                </c:pt>
                <c:pt idx="955">
                  <c:v>0.61579002705377595</c:v>
                </c:pt>
                <c:pt idx="956">
                  <c:v>0.61526757413459765</c:v>
                </c:pt>
                <c:pt idx="957">
                  <c:v>0.61474565336960674</c:v>
                </c:pt>
                <c:pt idx="958">
                  <c:v>0.6142244251287452</c:v>
                </c:pt>
                <c:pt idx="959">
                  <c:v>0.61370384091084385</c:v>
                </c:pt>
                <c:pt idx="960">
                  <c:v>0.61318395639850354</c:v>
                </c:pt>
                <c:pt idx="961">
                  <c:v>0.61266461943364936</c:v>
                </c:pt>
                <c:pt idx="962">
                  <c:v>0.6121459896289263</c:v>
                </c:pt>
                <c:pt idx="963">
                  <c:v>0.6116280187563039</c:v>
                </c:pt>
                <c:pt idx="964">
                  <c:v>0.61111076225033967</c:v>
                </c:pt>
                <c:pt idx="965">
                  <c:v>0.61059406875921107</c:v>
                </c:pt>
                <c:pt idx="966">
                  <c:v>0.61007809712037231</c:v>
                </c:pt>
                <c:pt idx="967">
                  <c:v>0.6095627993848961</c:v>
                </c:pt>
                <c:pt idx="968">
                  <c:v>0.60904823073330883</c:v>
                </c:pt>
                <c:pt idx="969">
                  <c:v>0.60853424063800465</c:v>
                </c:pt>
                <c:pt idx="970">
                  <c:v>0.6080209871432809</c:v>
                </c:pt>
                <c:pt idx="971">
                  <c:v>0.60750842258530402</c:v>
                </c:pt>
                <c:pt idx="972">
                  <c:v>0.60699660188455451</c:v>
                </c:pt>
                <c:pt idx="973">
                  <c:v>0.60648537535568359</c:v>
                </c:pt>
                <c:pt idx="974">
                  <c:v>0.60597490023179246</c:v>
                </c:pt>
                <c:pt idx="975">
                  <c:v>0.60546512914015338</c:v>
                </c:pt>
                <c:pt idx="976">
                  <c:v>0.60495606586434936</c:v>
                </c:pt>
                <c:pt idx="977">
                  <c:v>0.60444771419184562</c:v>
                </c:pt>
                <c:pt idx="978">
                  <c:v>0.60394007791399051</c:v>
                </c:pt>
                <c:pt idx="979">
                  <c:v>0.60343316082601317</c:v>
                </c:pt>
                <c:pt idx="980">
                  <c:v>0.6029269667270285</c:v>
                </c:pt>
                <c:pt idx="981">
                  <c:v>0.60242154993029917</c:v>
                </c:pt>
                <c:pt idx="982">
                  <c:v>0.60191676271189987</c:v>
                </c:pt>
                <c:pt idx="983">
                  <c:v>0.60141276041339542</c:v>
                </c:pt>
                <c:pt idx="984">
                  <c:v>0.6009094963391618</c:v>
                </c:pt>
                <c:pt idx="985">
                  <c:v>0.60040702452270067</c:v>
                </c:pt>
                <c:pt idx="986">
                  <c:v>0.59990519814149079</c:v>
                </c:pt>
                <c:pt idx="987">
                  <c:v>0.59940417166675397</c:v>
                </c:pt>
                <c:pt idx="988">
                  <c:v>0.59890389871368765</c:v>
                </c:pt>
                <c:pt idx="989">
                  <c:v>0.59840443302991564</c:v>
                </c:pt>
                <c:pt idx="990">
                  <c:v>0.59790562871267294</c:v>
                </c:pt>
                <c:pt idx="991">
                  <c:v>0.59740763934448593</c:v>
                </c:pt>
                <c:pt idx="992">
                  <c:v>0.59691041885748974</c:v>
                </c:pt>
                <c:pt idx="993">
                  <c:v>0.59641402070728622</c:v>
                </c:pt>
                <c:pt idx="994">
                  <c:v>0.59591829992930168</c:v>
                </c:pt>
                <c:pt idx="995">
                  <c:v>0.59542340919893066</c:v>
                </c:pt>
                <c:pt idx="996">
                  <c:v>0.59492930277139389</c:v>
                </c:pt>
                <c:pt idx="997">
                  <c:v>0.59443603380410071</c:v>
                </c:pt>
                <c:pt idx="998">
                  <c:v>0.5939434582891735</c:v>
                </c:pt>
                <c:pt idx="999">
                  <c:v>0.59345172797637102</c:v>
                </c:pt>
                <c:pt idx="1000">
                  <c:v>0.59296079745016761</c:v>
                </c:pt>
                <c:pt idx="1001">
                  <c:v>0.59247067059120939</c:v>
                </c:pt>
                <c:pt idx="1002">
                  <c:v>0.59198135128402662</c:v>
                </c:pt>
                <c:pt idx="1003">
                  <c:v>0.59149284341703234</c:v>
                </c:pt>
                <c:pt idx="1004">
                  <c:v>0.5910051508825217</c:v>
                </c:pt>
                <c:pt idx="1005">
                  <c:v>0.59051827757667241</c:v>
                </c:pt>
                <c:pt idx="1006">
                  <c:v>0.59003222739954508</c:v>
                </c:pt>
                <c:pt idx="1007">
                  <c:v>0.58954700425508244</c:v>
                </c:pt>
                <c:pt idx="1008">
                  <c:v>0.58906261205111032</c:v>
                </c:pt>
                <c:pt idx="1009">
                  <c:v>0.58857905469933691</c:v>
                </c:pt>
                <c:pt idx="1010">
                  <c:v>0.58809633611535272</c:v>
                </c:pt>
                <c:pt idx="1011">
                  <c:v>0.58761446021863162</c:v>
                </c:pt>
                <c:pt idx="1012">
                  <c:v>0.58713343093252912</c:v>
                </c:pt>
                <c:pt idx="1013">
                  <c:v>0.58665325218428455</c:v>
                </c:pt>
                <c:pt idx="1014">
                  <c:v>0.58617392790501766</c:v>
                </c:pt>
                <c:pt idx="1015">
                  <c:v>0.58569546202973399</c:v>
                </c:pt>
                <c:pt idx="1016">
                  <c:v>0.58521785849731767</c:v>
                </c:pt>
                <c:pt idx="1017">
                  <c:v>0.5847411212505399</c:v>
                </c:pt>
                <c:pt idx="1018">
                  <c:v>0.58426525423605069</c:v>
                </c:pt>
                <c:pt idx="1019">
                  <c:v>0.58379026140438472</c:v>
                </c:pt>
                <c:pt idx="1020">
                  <c:v>0.58331614670995757</c:v>
                </c:pt>
                <c:pt idx="1021">
                  <c:v>0.58284291411107081</c:v>
                </c:pt>
                <c:pt idx="1022">
                  <c:v>0.58237056756990402</c:v>
                </c:pt>
                <c:pt idx="1023">
                  <c:v>0.58189911105252301</c:v>
                </c:pt>
                <c:pt idx="1024">
                  <c:v>0.58142854852887416</c:v>
                </c:pt>
                <c:pt idx="1025">
                  <c:v>0.58095888397278705</c:v>
                </c:pt>
                <c:pt idx="1026">
                  <c:v>0.58049012136197431</c:v>
                </c:pt>
                <c:pt idx="1027">
                  <c:v>0.58002226467803064</c:v>
                </c:pt>
                <c:pt idx="1028">
                  <c:v>0.57955531790643311</c:v>
                </c:pt>
                <c:pt idx="1029">
                  <c:v>0.57908928503654222</c:v>
                </c:pt>
                <c:pt idx="1030">
                  <c:v>0.57862417006160005</c:v>
                </c:pt>
                <c:pt idx="1031">
                  <c:v>0.578159976978732</c:v>
                </c:pt>
                <c:pt idx="1032">
                  <c:v>0.57769670978894549</c:v>
                </c:pt>
                <c:pt idx="1033">
                  <c:v>0.57723437249713161</c:v>
                </c:pt>
                <c:pt idx="1034">
                  <c:v>0.576772969112062</c:v>
                </c:pt>
                <c:pt idx="1035">
                  <c:v>0.57631250364639353</c:v>
                </c:pt>
                <c:pt idx="1036">
                  <c:v>0.57585298011666342</c:v>
                </c:pt>
                <c:pt idx="1037">
                  <c:v>0.57539440254329366</c:v>
                </c:pt>
                <c:pt idx="1038">
                  <c:v>0.57493677495058515</c:v>
                </c:pt>
                <c:pt idx="1039">
                  <c:v>0.57448010136672567</c:v>
                </c:pt>
                <c:pt idx="1040">
                  <c:v>0.57402438582378335</c:v>
                </c:pt>
                <c:pt idx="1041">
                  <c:v>0.57356963235770908</c:v>
                </c:pt>
                <c:pt idx="1042">
                  <c:v>0.57311584500833601</c:v>
                </c:pt>
                <c:pt idx="1043">
                  <c:v>0.57266302781938094</c:v>
                </c:pt>
                <c:pt idx="1044">
                  <c:v>0.57221118483844247</c:v>
                </c:pt>
                <c:pt idx="1045">
                  <c:v>0.57176032011700206</c:v>
                </c:pt>
                <c:pt idx="1046">
                  <c:v>0.57131043771042367</c:v>
                </c:pt>
                <c:pt idx="1047">
                  <c:v>0.57086154167795367</c:v>
                </c:pt>
                <c:pt idx="1048">
                  <c:v>0.570413636082722</c:v>
                </c:pt>
                <c:pt idx="1049">
                  <c:v>0.56996672499173928</c:v>
                </c:pt>
                <c:pt idx="1050">
                  <c:v>0.56952081247590092</c:v>
                </c:pt>
                <c:pt idx="1051">
                  <c:v>0.56907590260998331</c:v>
                </c:pt>
                <c:pt idx="1052">
                  <c:v>0.56863199947264531</c:v>
                </c:pt>
                <c:pt idx="1053">
                  <c:v>0.56818910714643034</c:v>
                </c:pt>
                <c:pt idx="1054">
                  <c:v>0.56774722971776226</c:v>
                </c:pt>
                <c:pt idx="1055">
                  <c:v>0.56730637127694827</c:v>
                </c:pt>
                <c:pt idx="1056">
                  <c:v>0.56686653591817915</c:v>
                </c:pt>
                <c:pt idx="1057">
                  <c:v>0.56642772773952654</c:v>
                </c:pt>
                <c:pt idx="1058">
                  <c:v>0.56598995084294557</c:v>
                </c:pt>
                <c:pt idx="1059">
                  <c:v>0.56555320933427433</c:v>
                </c:pt>
                <c:pt idx="1060">
                  <c:v>0.56511750732323252</c:v>
                </c:pt>
                <c:pt idx="1061">
                  <c:v>0.56468284892342324</c:v>
                </c:pt>
                <c:pt idx="1062">
                  <c:v>0.56424923825233175</c:v>
                </c:pt>
                <c:pt idx="1063">
                  <c:v>0.5638166794313263</c:v>
                </c:pt>
                <c:pt idx="1064">
                  <c:v>0.56338517658565701</c:v>
                </c:pt>
                <c:pt idx="1065">
                  <c:v>0.5629547338444576</c:v>
                </c:pt>
                <c:pt idx="1066">
                  <c:v>0.56252535534074344</c:v>
                </c:pt>
                <c:pt idx="1067">
                  <c:v>0.56209704521141302</c:v>
                </c:pt>
                <c:pt idx="1068">
                  <c:v>0.56166980759724761</c:v>
                </c:pt>
                <c:pt idx="1069">
                  <c:v>0.56124364664291004</c:v>
                </c:pt>
                <c:pt idx="1070">
                  <c:v>0.56081856649694661</c:v>
                </c:pt>
                <c:pt idx="1071">
                  <c:v>0.5603945713117866</c:v>
                </c:pt>
                <c:pt idx="1072">
                  <c:v>0.5599716652437412</c:v>
                </c:pt>
                <c:pt idx="1073">
                  <c:v>0.5595498524530037</c:v>
                </c:pt>
                <c:pt idx="1074">
                  <c:v>0.55912913710365064</c:v>
                </c:pt>
                <c:pt idx="1075">
                  <c:v>0.55870952336364155</c:v>
                </c:pt>
                <c:pt idx="1076">
                  <c:v>0.55829101540481785</c:v>
                </c:pt>
                <c:pt idx="1077">
                  <c:v>0.55787361740290353</c:v>
                </c:pt>
                <c:pt idx="1078">
                  <c:v>0.55745733353750571</c:v>
                </c:pt>
                <c:pt idx="1079">
                  <c:v>0.55704216799211359</c:v>
                </c:pt>
                <c:pt idx="1080">
                  <c:v>0.55662812495409963</c:v>
                </c:pt>
                <c:pt idx="1081">
                  <c:v>0.55621520861471851</c:v>
                </c:pt>
                <c:pt idx="1082">
                  <c:v>0.5558034231691068</c:v>
                </c:pt>
                <c:pt idx="1083">
                  <c:v>0.55539277281628396</c:v>
                </c:pt>
                <c:pt idx="1084">
                  <c:v>0.55498326175915336</c:v>
                </c:pt>
                <c:pt idx="1085">
                  <c:v>0.55457489420449968</c:v>
                </c:pt>
                <c:pt idx="1086">
                  <c:v>0.55416767436298986</c:v>
                </c:pt>
                <c:pt idx="1087">
                  <c:v>0.55376160644917505</c:v>
                </c:pt>
                <c:pt idx="1088">
                  <c:v>0.55335669468148663</c:v>
                </c:pt>
                <c:pt idx="1089">
                  <c:v>0.55295294328224032</c:v>
                </c:pt>
                <c:pt idx="1090">
                  <c:v>0.55255035647763517</c:v>
                </c:pt>
                <c:pt idx="1091">
                  <c:v>0.5521489384977506</c:v>
                </c:pt>
                <c:pt idx="1092">
                  <c:v>0.55174869357655032</c:v>
                </c:pt>
                <c:pt idx="1093">
                  <c:v>0.55134962595187864</c:v>
                </c:pt>
                <c:pt idx="1094">
                  <c:v>0.55095173986546508</c:v>
                </c:pt>
                <c:pt idx="1095">
                  <c:v>0.55055503956292018</c:v>
                </c:pt>
                <c:pt idx="1096">
                  <c:v>0.55015952929373724</c:v>
                </c:pt>
                <c:pt idx="1097">
                  <c:v>0.5497652133112928</c:v>
                </c:pt>
                <c:pt idx="1098">
                  <c:v>0.54937209587284397</c:v>
                </c:pt>
                <c:pt idx="1099">
                  <c:v>0.54898018123953363</c:v>
                </c:pt>
                <c:pt idx="1100">
                  <c:v>0.54858947367638533</c:v>
                </c:pt>
                <c:pt idx="1101">
                  <c:v>0.54819997745230453</c:v>
                </c:pt>
                <c:pt idx="1102">
                  <c:v>0.5478116968400808</c:v>
                </c:pt>
                <c:pt idx="1103">
                  <c:v>0.54742463611638537</c:v>
                </c:pt>
                <c:pt idx="1104">
                  <c:v>0.5470387995617727</c:v>
                </c:pt>
                <c:pt idx="1105">
                  <c:v>0.54665419146067895</c:v>
                </c:pt>
                <c:pt idx="1106">
                  <c:v>0.54627081610142481</c:v>
                </c:pt>
                <c:pt idx="1107">
                  <c:v>0.5458886777762102</c:v>
                </c:pt>
                <c:pt idx="1108">
                  <c:v>0.54550778078112061</c:v>
                </c:pt>
                <c:pt idx="1109">
                  <c:v>0.54512812941612399</c:v>
                </c:pt>
                <c:pt idx="1110">
                  <c:v>0.54474972798506893</c:v>
                </c:pt>
                <c:pt idx="1111">
                  <c:v>0.5443725807956874</c:v>
                </c:pt>
                <c:pt idx="1112">
                  <c:v>0.54399669215959612</c:v>
                </c:pt>
                <c:pt idx="1113">
                  <c:v>0.5436220663922896</c:v>
                </c:pt>
                <c:pt idx="1114">
                  <c:v>0.54324870781315038</c:v>
                </c:pt>
                <c:pt idx="1115">
                  <c:v>0.54287662074543952</c:v>
                </c:pt>
                <c:pt idx="1116">
                  <c:v>0.54250580951630312</c:v>
                </c:pt>
                <c:pt idx="1117">
                  <c:v>0.54213627845676859</c:v>
                </c:pt>
                <c:pt idx="1118">
                  <c:v>0.54176803190174661</c:v>
                </c:pt>
                <c:pt idx="1119">
                  <c:v>0.54140107419003003</c:v>
                </c:pt>
                <c:pt idx="1120">
                  <c:v>0.54103540966429442</c:v>
                </c:pt>
                <c:pt idx="1121">
                  <c:v>0.54067104267109756</c:v>
                </c:pt>
                <c:pt idx="1122">
                  <c:v>0.54030797756088023</c:v>
                </c:pt>
                <c:pt idx="1123">
                  <c:v>0.539946218687966</c:v>
                </c:pt>
                <c:pt idx="1124">
                  <c:v>0.53958577041056099</c:v>
                </c:pt>
                <c:pt idx="1125">
                  <c:v>0.53922663709075325</c:v>
                </c:pt>
                <c:pt idx="1126">
                  <c:v>0.53886882309451445</c:v>
                </c:pt>
                <c:pt idx="1127">
                  <c:v>0.53851233279169719</c:v>
                </c:pt>
                <c:pt idx="1128">
                  <c:v>0.53815717055603907</c:v>
                </c:pt>
                <c:pt idx="1129">
                  <c:v>0.5378033407651579</c:v>
                </c:pt>
                <c:pt idx="1130">
                  <c:v>0.53745084780055608</c:v>
                </c:pt>
                <c:pt idx="1131">
                  <c:v>0.53709969604761698</c:v>
                </c:pt>
                <c:pt idx="1132">
                  <c:v>0.53674988989560701</c:v>
                </c:pt>
                <c:pt idx="1133">
                  <c:v>0.5364014337376759</c:v>
                </c:pt>
                <c:pt idx="1134">
                  <c:v>0.53605433197085517</c:v>
                </c:pt>
                <c:pt idx="1135">
                  <c:v>0.53570858899605911</c:v>
                </c:pt>
                <c:pt idx="1136">
                  <c:v>0.53536420921808558</c:v>
                </c:pt>
                <c:pt idx="1137">
                  <c:v>0.5350211970456128</c:v>
                </c:pt>
                <c:pt idx="1138">
                  <c:v>0.53467955689120372</c:v>
                </c:pt>
                <c:pt idx="1139">
                  <c:v>0.53433929317130313</c:v>
                </c:pt>
                <c:pt idx="1140">
                  <c:v>0.53400041030623802</c:v>
                </c:pt>
                <c:pt idx="1141">
                  <c:v>0.53366291272021849</c:v>
                </c:pt>
                <c:pt idx="1142">
                  <c:v>0.53332680484133677</c:v>
                </c:pt>
                <c:pt idx="1143">
                  <c:v>0.53299209110156853</c:v>
                </c:pt>
                <c:pt idx="1144">
                  <c:v>0.53265877593677158</c:v>
                </c:pt>
                <c:pt idx="1145">
                  <c:v>0.53232686378668481</c:v>
                </c:pt>
                <c:pt idx="1146">
                  <c:v>0.53199635909493248</c:v>
                </c:pt>
                <c:pt idx="1147">
                  <c:v>0.53166726630901961</c:v>
                </c:pt>
                <c:pt idx="1148">
                  <c:v>0.53133958988033381</c:v>
                </c:pt>
                <c:pt idx="1149">
                  <c:v>0.53101333426414699</c:v>
                </c:pt>
                <c:pt idx="1150">
                  <c:v>0.53068850391961087</c:v>
                </c:pt>
                <c:pt idx="1151">
                  <c:v>0.53036510330976216</c:v>
                </c:pt>
                <c:pt idx="1152">
                  <c:v>0.53004313690151883</c:v>
                </c:pt>
                <c:pt idx="1153">
                  <c:v>0.52972260916568203</c:v>
                </c:pt>
                <c:pt idx="1154">
                  <c:v>0.52940352457693507</c:v>
                </c:pt>
                <c:pt idx="1155">
                  <c:v>0.52908588761384512</c:v>
                </c:pt>
                <c:pt idx="1156">
                  <c:v>0.52876970275885959</c:v>
                </c:pt>
                <c:pt idx="1157">
                  <c:v>0.52845497449831069</c:v>
                </c:pt>
                <c:pt idx="1158">
                  <c:v>0.52814170732241161</c:v>
                </c:pt>
                <c:pt idx="1159">
                  <c:v>0.52782990572525956</c:v>
                </c:pt>
                <c:pt idx="1160">
                  <c:v>0.52751957420483353</c:v>
                </c:pt>
                <c:pt idx="1161">
                  <c:v>0.52721071726299529</c:v>
                </c:pt>
                <c:pt idx="1162">
                  <c:v>0.52690333940548872</c:v>
                </c:pt>
                <c:pt idx="1163">
                  <c:v>0.52659744514194062</c:v>
                </c:pt>
                <c:pt idx="1164">
                  <c:v>0.52629303898586133</c:v>
                </c:pt>
                <c:pt idx="1165">
                  <c:v>0.52599012545464219</c:v>
                </c:pt>
                <c:pt idx="1166">
                  <c:v>0.52568870906955778</c:v>
                </c:pt>
                <c:pt idx="1167">
                  <c:v>0.52538879435576558</c:v>
                </c:pt>
                <c:pt idx="1168">
                  <c:v>0.52509038584230516</c:v>
                </c:pt>
                <c:pt idx="1169">
                  <c:v>0.52479348806209969</c:v>
                </c:pt>
                <c:pt idx="1170">
                  <c:v>0.52449810555195286</c:v>
                </c:pt>
                <c:pt idx="1171">
                  <c:v>0.5242042428525534</c:v>
                </c:pt>
                <c:pt idx="1172">
                  <c:v>0.52391190450847125</c:v>
                </c:pt>
                <c:pt idx="1173">
                  <c:v>0.5236210950681589</c:v>
                </c:pt>
                <c:pt idx="1174">
                  <c:v>0.52333181908395132</c:v>
                </c:pt>
                <c:pt idx="1175">
                  <c:v>0.52304408111206702</c:v>
                </c:pt>
                <c:pt idx="1176">
                  <c:v>0.5227578857126064</c:v>
                </c:pt>
                <c:pt idx="1177">
                  <c:v>0.52247323744955354</c:v>
                </c:pt>
                <c:pt idx="1178">
                  <c:v>0.5221901408907722</c:v>
                </c:pt>
                <c:pt idx="1179">
                  <c:v>0.52190860060801214</c:v>
                </c:pt>
                <c:pt idx="1180">
                  <c:v>0.52162862117690345</c:v>
                </c:pt>
                <c:pt idx="1181">
                  <c:v>0.5213502071769599</c:v>
                </c:pt>
                <c:pt idx="1182">
                  <c:v>0.52107336319157804</c:v>
                </c:pt>
                <c:pt idx="1183">
                  <c:v>0.5207980938080361</c:v>
                </c:pt>
                <c:pt idx="1184">
                  <c:v>0.52052440361749475</c:v>
                </c:pt>
                <c:pt idx="1185">
                  <c:v>0.52025229721499866</c:v>
                </c:pt>
                <c:pt idx="1186">
                  <c:v>0.51998177919947419</c:v>
                </c:pt>
                <c:pt idx="1187">
                  <c:v>0.5197128541737297</c:v>
                </c:pt>
                <c:pt idx="1188">
                  <c:v>0.5194455267444571</c:v>
                </c:pt>
                <c:pt idx="1189">
                  <c:v>0.51917980152223087</c:v>
                </c:pt>
                <c:pt idx="1190">
                  <c:v>0.5189156831215076</c:v>
                </c:pt>
                <c:pt idx="1191">
                  <c:v>0.51865317616062645</c:v>
                </c:pt>
                <c:pt idx="1192">
                  <c:v>0.51839228526180958</c:v>
                </c:pt>
                <c:pt idx="1193">
                  <c:v>0.51813301505116149</c:v>
                </c:pt>
                <c:pt idx="1194">
                  <c:v>0.51787537015866969</c:v>
                </c:pt>
                <c:pt idx="1195">
                  <c:v>0.51761935521820301</c:v>
                </c:pt>
                <c:pt idx="1196">
                  <c:v>0.51736497486751398</c:v>
                </c:pt>
                <c:pt idx="1197">
                  <c:v>0.51711223374823823</c:v>
                </c:pt>
                <c:pt idx="1198">
                  <c:v>0.51686113650589305</c:v>
                </c:pt>
                <c:pt idx="1199">
                  <c:v>0.51661168778987765</c:v>
                </c:pt>
                <c:pt idx="1200">
                  <c:v>0.5163638922534759</c:v>
                </c:pt>
                <c:pt idx="1201">
                  <c:v>0.51611775455385167</c:v>
                </c:pt>
                <c:pt idx="1202">
                  <c:v>0.51587327935205363</c:v>
                </c:pt>
                <c:pt idx="1203">
                  <c:v>0.51563047131301265</c:v>
                </c:pt>
                <c:pt idx="1204">
                  <c:v>0.51538933510554052</c:v>
                </c:pt>
                <c:pt idx="1205">
                  <c:v>0.51514987540233415</c:v>
                </c:pt>
                <c:pt idx="1206">
                  <c:v>0.51491209687997053</c:v>
                </c:pt>
                <c:pt idx="1207">
                  <c:v>0.51467600421891169</c:v>
                </c:pt>
                <c:pt idx="1208">
                  <c:v>0.51444160210350043</c:v>
                </c:pt>
                <c:pt idx="1209">
                  <c:v>0.51420889522196156</c:v>
                </c:pt>
                <c:pt idx="1210">
                  <c:v>0.51397788826640545</c:v>
                </c:pt>
                <c:pt idx="1211">
                  <c:v>0.51374858593282213</c:v>
                </c:pt>
                <c:pt idx="1212">
                  <c:v>0.51352099292108599</c:v>
                </c:pt>
                <c:pt idx="1213">
                  <c:v>0.51329511393495297</c:v>
                </c:pt>
                <c:pt idx="1214">
                  <c:v>0.51307095368206179</c:v>
                </c:pt>
                <c:pt idx="1215">
                  <c:v>0.51284851687393451</c:v>
                </c:pt>
                <c:pt idx="1216">
                  <c:v>0.51262780822597454</c:v>
                </c:pt>
                <c:pt idx="1217">
                  <c:v>0.51240883245746882</c:v>
                </c:pt>
                <c:pt idx="1218">
                  <c:v>0.512191594291587</c:v>
                </c:pt>
                <c:pt idx="1219">
                  <c:v>0.51197609845538039</c:v>
                </c:pt>
                <c:pt idx="1220">
                  <c:v>0.5117623496797834</c:v>
                </c:pt>
                <c:pt idx="1221">
                  <c:v>0.51155035269961335</c:v>
                </c:pt>
                <c:pt idx="1222">
                  <c:v>0.51134011225357023</c:v>
                </c:pt>
                <c:pt idx="1223">
                  <c:v>0.51113163308423548</c:v>
                </c:pt>
                <c:pt idx="1224">
                  <c:v>0.51092491993807398</c:v>
                </c:pt>
                <c:pt idx="1225">
                  <c:v>0.51071997756543364</c:v>
                </c:pt>
                <c:pt idx="1226">
                  <c:v>0.51051681072054356</c:v>
                </c:pt>
                <c:pt idx="1227">
                  <c:v>0.51031542416151743</c:v>
                </c:pt>
                <c:pt idx="1228">
                  <c:v>0.51011582265034972</c:v>
                </c:pt>
                <c:pt idx="1229">
                  <c:v>0.50991801095291789</c:v>
                </c:pt>
                <c:pt idx="1230">
                  <c:v>0.50972199383898331</c:v>
                </c:pt>
                <c:pt idx="1231">
                  <c:v>0.50952777608218769</c:v>
                </c:pt>
                <c:pt idx="1232">
                  <c:v>0.50933536246005706</c:v>
                </c:pt>
                <c:pt idx="1233">
                  <c:v>0.5091447577539997</c:v>
                </c:pt>
                <c:pt idx="1234">
                  <c:v>0.50895596674930588</c:v>
                </c:pt>
                <c:pt idx="1235">
                  <c:v>0.50876899423514921</c:v>
                </c:pt>
                <c:pt idx="1236">
                  <c:v>0.50858384500458542</c:v>
                </c:pt>
                <c:pt idx="1237">
                  <c:v>0.50840052385455259</c:v>
                </c:pt>
                <c:pt idx="1238">
                  <c:v>0.50821903558587289</c:v>
                </c:pt>
                <c:pt idx="1239">
                  <c:v>0.50803938500324808</c:v>
                </c:pt>
                <c:pt idx="1240">
                  <c:v>0.50786157691526612</c:v>
                </c:pt>
                <c:pt idx="1241">
                  <c:v>0.50768561613439567</c:v>
                </c:pt>
                <c:pt idx="1242">
                  <c:v>0.50751150747698648</c:v>
                </c:pt>
                <c:pt idx="1243">
                  <c:v>0.5073392557632741</c:v>
                </c:pt>
                <c:pt idx="1244">
                  <c:v>0.5071688658173743</c:v>
                </c:pt>
                <c:pt idx="1245">
                  <c:v>0.5070003424672872</c:v>
                </c:pt>
                <c:pt idx="1246">
                  <c:v>0.50683369054489391</c:v>
                </c:pt>
                <c:pt idx="1247">
                  <c:v>0.50666891488595789</c:v>
                </c:pt>
                <c:pt idx="1248">
                  <c:v>0.50650602033012759</c:v>
                </c:pt>
                <c:pt idx="1249">
                  <c:v>0.50634501172093149</c:v>
                </c:pt>
                <c:pt idx="1250">
                  <c:v>0.50618589390578261</c:v>
                </c:pt>
                <c:pt idx="1251">
                  <c:v>0.50602867173597466</c:v>
                </c:pt>
                <c:pt idx="1252">
                  <c:v>0.50587335006668543</c:v>
                </c:pt>
                <c:pt idx="1253">
                  <c:v>0.50571993375697466</c:v>
                </c:pt>
                <c:pt idx="1254">
                  <c:v>0.50556842766978483</c:v>
                </c:pt>
                <c:pt idx="1255">
                  <c:v>0.50541883667194099</c:v>
                </c:pt>
                <c:pt idx="1256">
                  <c:v>0.50527116563415053</c:v>
                </c:pt>
                <c:pt idx="1257">
                  <c:v>0.50512541943100464</c:v>
                </c:pt>
                <c:pt idx="1258">
                  <c:v>0.50498160294097461</c:v>
                </c:pt>
                <c:pt idx="1259">
                  <c:v>0.50483972104641672</c:v>
                </c:pt>
                <c:pt idx="1260">
                  <c:v>0.50469977863356963</c:v>
                </c:pt>
                <c:pt idx="1261">
                  <c:v>0.50456178059255186</c:v>
                </c:pt>
                <c:pt idx="1262">
                  <c:v>0.50442573181736838</c:v>
                </c:pt>
                <c:pt idx="1263">
                  <c:v>0.5042916372059052</c:v>
                </c:pt>
                <c:pt idx="1264">
                  <c:v>0.50415950165992907</c:v>
                </c:pt>
                <c:pt idx="1265">
                  <c:v>0.5040293300850921</c:v>
                </c:pt>
                <c:pt idx="1266">
                  <c:v>0.50390112739092696</c:v>
                </c:pt>
                <c:pt idx="1267">
                  <c:v>0.50377489849085078</c:v>
                </c:pt>
                <c:pt idx="1268">
                  <c:v>0.50365064830216122</c:v>
                </c:pt>
                <c:pt idx="1269">
                  <c:v>0.50352838174603975</c:v>
                </c:pt>
                <c:pt idx="1270">
                  <c:v>0.50340810374755129</c:v>
                </c:pt>
                <c:pt idx="1271">
                  <c:v>0.50328981923564153</c:v>
                </c:pt>
                <c:pt idx="1272">
                  <c:v>0.50317353314313962</c:v>
                </c:pt>
                <c:pt idx="1273">
                  <c:v>0.5030592504067567</c:v>
                </c:pt>
                <c:pt idx="1274">
                  <c:v>0.50294697596708748</c:v>
                </c:pt>
                <c:pt idx="1275">
                  <c:v>0.50283671476860869</c:v>
                </c:pt>
                <c:pt idx="1276">
                  <c:v>0.50272847175968005</c:v>
                </c:pt>
                <c:pt idx="1277">
                  <c:v>0.50262225189254328</c:v>
                </c:pt>
                <c:pt idx="1278">
                  <c:v>0.50251806012332256</c:v>
                </c:pt>
                <c:pt idx="1279">
                  <c:v>0.50241590141202574</c:v>
                </c:pt>
                <c:pt idx="1280">
                  <c:v>0.50231578072254235</c:v>
                </c:pt>
                <c:pt idx="1281">
                  <c:v>0.50221770302264446</c:v>
                </c:pt>
                <c:pt idx="1282">
                  <c:v>0.50212167328398805</c:v>
                </c:pt>
                <c:pt idx="1283">
                  <c:v>0.50202769648210932</c:v>
                </c:pt>
                <c:pt idx="1284">
                  <c:v>0.5019357775964286</c:v>
                </c:pt>
                <c:pt idx="1285">
                  <c:v>0.5018459216102491</c:v>
                </c:pt>
                <c:pt idx="1286">
                  <c:v>0.50175813351075604</c:v>
                </c:pt>
                <c:pt idx="1287">
                  <c:v>0.50167241828901732</c:v>
                </c:pt>
                <c:pt idx="1288">
                  <c:v>0.50158878093998238</c:v>
                </c:pt>
                <c:pt idx="1289">
                  <c:v>0.50150722646248658</c:v>
                </c:pt>
                <c:pt idx="1290">
                  <c:v>0.50142775985924293</c:v>
                </c:pt>
                <c:pt idx="1291">
                  <c:v>0.50135038613685157</c:v>
                </c:pt>
                <c:pt idx="1292">
                  <c:v>0.50127511030579275</c:v>
                </c:pt>
                <c:pt idx="1293">
                  <c:v>0.50120193738042962</c:v>
                </c:pt>
                <c:pt idx="1294">
                  <c:v>0.50113087237900855</c:v>
                </c:pt>
                <c:pt idx="1295">
                  <c:v>0.50106192032365748</c:v>
                </c:pt>
                <c:pt idx="1296">
                  <c:v>0.50099508624038847</c:v>
                </c:pt>
                <c:pt idx="1297">
                  <c:v>0.50093037515909455</c:v>
                </c:pt>
                <c:pt idx="1298">
                  <c:v>0.5008677921135527</c:v>
                </c:pt>
                <c:pt idx="1299">
                  <c:v>0.50080734214142131</c:v>
                </c:pt>
                <c:pt idx="1300">
                  <c:v>0.50074903028424256</c:v>
                </c:pt>
                <c:pt idx="1301">
                  <c:v>0.50069286158743986</c:v>
                </c:pt>
                <c:pt idx="1302">
                  <c:v>0.50063884110032031</c:v>
                </c:pt>
                <c:pt idx="1303">
                  <c:v>0.50058697387607309</c:v>
                </c:pt>
                <c:pt idx="1304">
                  <c:v>0.50053726497177031</c:v>
                </c:pt>
                <c:pt idx="1305">
                  <c:v>0.50048971944836651</c:v>
                </c:pt>
                <c:pt idx="1306">
                  <c:v>0.50044434237069868</c:v>
                </c:pt>
                <c:pt idx="1307">
                  <c:v>0.50040113880748571</c:v>
                </c:pt>
                <c:pt idx="1308">
                  <c:v>0.50036011383133061</c:v>
                </c:pt>
                <c:pt idx="1309">
                  <c:v>0.50032127251871905</c:v>
                </c:pt>
                <c:pt idx="1310">
                  <c:v>0.5002846199500165</c:v>
                </c:pt>
                <c:pt idx="1311">
                  <c:v>0.50025016120947441</c:v>
                </c:pt>
                <c:pt idx="1312">
                  <c:v>0.50021790138522448</c:v>
                </c:pt>
                <c:pt idx="1313">
                  <c:v>0.5001878455692832</c:v>
                </c:pt>
                <c:pt idx="1314">
                  <c:v>0.50015999885754692</c:v>
                </c:pt>
                <c:pt idx="1315">
                  <c:v>0.50013436634979702</c:v>
                </c:pt>
                <c:pt idx="1316">
                  <c:v>0.50011095314969589</c:v>
                </c:pt>
                <c:pt idx="1317">
                  <c:v>0.50008976436478925</c:v>
                </c:pt>
                <c:pt idx="1318">
                  <c:v>0.50007080510650515</c:v>
                </c:pt>
                <c:pt idx="1319">
                  <c:v>0.50005408049015443</c:v>
                </c:pt>
                <c:pt idx="1320">
                  <c:v>0.50003959563493039</c:v>
                </c:pt>
                <c:pt idx="1321">
                  <c:v>0.50002735566390888</c:v>
                </c:pt>
                <c:pt idx="1322">
                  <c:v>0.50001736570404809</c:v>
                </c:pt>
                <c:pt idx="1323">
                  <c:v>0.50000963088619044</c:v>
                </c:pt>
                <c:pt idx="1324">
                  <c:v>0.50000415634505768</c:v>
                </c:pt>
                <c:pt idx="1325">
                  <c:v>0.50000094721925703</c:v>
                </c:pt>
                <c:pt idx="1326">
                  <c:v>0.50000000865127769</c:v>
                </c:pt>
                <c:pt idx="1327">
                  <c:v>0.50000134578749023</c:v>
                </c:pt>
                <c:pt idx="1328">
                  <c:v>0.50000496377814951</c:v>
                </c:pt>
                <c:pt idx="1329">
                  <c:v>0.50001086777739157</c:v>
                </c:pt>
                <c:pt idx="1330">
                  <c:v>0.50001906294323606</c:v>
                </c:pt>
                <c:pt idx="1331">
                  <c:v>0.50002955443758468</c:v>
                </c:pt>
                <c:pt idx="1332">
                  <c:v>0.50004234742622078</c:v>
                </c:pt>
                <c:pt idx="1333">
                  <c:v>0.50005744707881283</c:v>
                </c:pt>
                <c:pt idx="1334">
                  <c:v>0.50007485856890965</c:v>
                </c:pt>
                <c:pt idx="1335">
                  <c:v>0.5000945870739435</c:v>
                </c:pt>
                <c:pt idx="1336">
                  <c:v>0.50011663777522875</c:v>
                </c:pt>
                <c:pt idx="1337">
                  <c:v>0.50014101585796356</c:v>
                </c:pt>
                <c:pt idx="1338">
                  <c:v>0.50016772651122698</c:v>
                </c:pt>
                <c:pt idx="1339">
                  <c:v>0.50019677492798209</c:v>
                </c:pt>
                <c:pt idx="1340">
                  <c:v>0.50022816630507383</c:v>
                </c:pt>
                <c:pt idx="1341">
                  <c:v>0.50026190584322938</c:v>
                </c:pt>
                <c:pt idx="1342">
                  <c:v>0.50029799874705982</c:v>
                </c:pt>
                <c:pt idx="1343">
                  <c:v>0.50033645022505768</c:v>
                </c:pt>
                <c:pt idx="1344">
                  <c:v>0.5003772654895986</c:v>
                </c:pt>
                <c:pt idx="1345">
                  <c:v>0.50042044975693944</c:v>
                </c:pt>
                <c:pt idx="1346">
                  <c:v>0.50046600824722209</c:v>
                </c:pt>
                <c:pt idx="1347">
                  <c:v>0.5005139461844702</c:v>
                </c:pt>
                <c:pt idx="1348">
                  <c:v>0.500564268796588</c:v>
                </c:pt>
                <c:pt idx="1349">
                  <c:v>0.5006169813153647</c:v>
                </c:pt>
                <c:pt idx="1350">
                  <c:v>0.50067208897647153</c:v>
                </c:pt>
                <c:pt idx="1351">
                  <c:v>0.50072959701946218</c:v>
                </c:pt>
                <c:pt idx="1352">
                  <c:v>0.50078951068777189</c:v>
                </c:pt>
                <c:pt idx="1353">
                  <c:v>0.5008518352287199</c:v>
                </c:pt>
                <c:pt idx="1354">
                  <c:v>0.50091657589350691</c:v>
                </c:pt>
                <c:pt idx="1355">
                  <c:v>0.50098373793721807</c:v>
                </c:pt>
                <c:pt idx="1356">
                  <c:v>0.50105332661881963</c:v>
                </c:pt>
                <c:pt idx="1357">
                  <c:v>0.50112534720115987</c:v>
                </c:pt>
                <c:pt idx="1358">
                  <c:v>0.50119980495097105</c:v>
                </c:pt>
                <c:pt idx="1359">
                  <c:v>0.50127670513886746</c:v>
                </c:pt>
                <c:pt idx="1360">
                  <c:v>0.5013560530393455</c:v>
                </c:pt>
                <c:pt idx="1361">
                  <c:v>0.50143785393078544</c:v>
                </c:pt>
                <c:pt idx="1362">
                  <c:v>0.50152211309544859</c:v>
                </c:pt>
                <c:pt idx="1363">
                  <c:v>0.50160883581948035</c:v>
                </c:pt>
                <c:pt idx="1364">
                  <c:v>0.50169802739290681</c:v>
                </c:pt>
                <c:pt idx="1365">
                  <c:v>0.50178969310963861</c:v>
                </c:pt>
                <c:pt idx="1366">
                  <c:v>0.50188383826746796</c:v>
                </c:pt>
                <c:pt idx="1367">
                  <c:v>0.50198046816806963</c:v>
                </c:pt>
                <c:pt idx="1368">
                  <c:v>0.50207958811700171</c:v>
                </c:pt>
                <c:pt idx="1369">
                  <c:v>0.50218120342370431</c:v>
                </c:pt>
                <c:pt idx="1370">
                  <c:v>0.50228531940149934</c:v>
                </c:pt>
                <c:pt idx="1371">
                  <c:v>0.50239194136759302</c:v>
                </c:pt>
                <c:pt idx="1372">
                  <c:v>0.50250107464307314</c:v>
                </c:pt>
                <c:pt idx="1373">
                  <c:v>0.5026127245529094</c:v>
                </c:pt>
                <c:pt idx="1374">
                  <c:v>0.50272689642595658</c:v>
                </c:pt>
                <c:pt idx="1375">
                  <c:v>0.50284359559494851</c:v>
                </c:pt>
                <c:pt idx="1376">
                  <c:v>0.50296282739650466</c:v>
                </c:pt>
                <c:pt idx="1377">
                  <c:v>0.50308459717112552</c:v>
                </c:pt>
                <c:pt idx="1378">
                  <c:v>0.50320891026319492</c:v>
                </c:pt>
                <c:pt idx="1379">
                  <c:v>0.50333577202097812</c:v>
                </c:pt>
                <c:pt idx="1380">
                  <c:v>0.50346518779662397</c:v>
                </c:pt>
                <c:pt idx="1381">
                  <c:v>0.50359716294616474</c:v>
                </c:pt>
                <c:pt idx="1382">
                  <c:v>0.50373170282951363</c:v>
                </c:pt>
                <c:pt idx="1383">
                  <c:v>0.50386881281046625</c:v>
                </c:pt>
                <c:pt idx="1384">
                  <c:v>0.50400849825670235</c:v>
                </c:pt>
                <c:pt idx="1385">
                  <c:v>0.50415076453978369</c:v>
                </c:pt>
                <c:pt idx="1386">
                  <c:v>0.50429561703515402</c:v>
                </c:pt>
                <c:pt idx="1387">
                  <c:v>0.50444306112213977</c:v>
                </c:pt>
                <c:pt idx="1388">
                  <c:v>0.50459310218395148</c:v>
                </c:pt>
                <c:pt idx="1389">
                  <c:v>0.50474574560768004</c:v>
                </c:pt>
                <c:pt idx="1390">
                  <c:v>0.50490099678430034</c:v>
                </c:pt>
                <c:pt idx="1391">
                  <c:v>0.50505886110866938</c:v>
                </c:pt>
                <c:pt idx="1392">
                  <c:v>0.50521934397952706</c:v>
                </c:pt>
                <c:pt idx="1393">
                  <c:v>0.50538245079949551</c:v>
                </c:pt>
                <c:pt idx="1394">
                  <c:v>0.50554818697507953</c:v>
                </c:pt>
                <c:pt idx="1395">
                  <c:v>0.50571655791666659</c:v>
                </c:pt>
                <c:pt idx="1396">
                  <c:v>0.5058875690385275</c:v>
                </c:pt>
                <c:pt idx="1397">
                  <c:v>0.50606122575881407</c:v>
                </c:pt>
                <c:pt idx="1398">
                  <c:v>0.50623753349956169</c:v>
                </c:pt>
                <c:pt idx="1399">
                  <c:v>0.50641649768668828</c:v>
                </c:pt>
                <c:pt idx="1400">
                  <c:v>0.50659812374999391</c:v>
                </c:pt>
                <c:pt idx="1401">
                  <c:v>0.50678241712316263</c:v>
                </c:pt>
                <c:pt idx="1402">
                  <c:v>0.50696938324375851</c:v>
                </c:pt>
                <c:pt idx="1403">
                  <c:v>0.50715902755323128</c:v>
                </c:pt>
                <c:pt idx="1404">
                  <c:v>0.50735135549691046</c:v>
                </c:pt>
                <c:pt idx="1405">
                  <c:v>0.50754637252401014</c:v>
                </c:pt>
                <c:pt idx="1406">
                  <c:v>0.50774408408762572</c:v>
                </c:pt>
                <c:pt idx="1407">
                  <c:v>0.50794449564473665</c:v>
                </c:pt>
                <c:pt idx="1408">
                  <c:v>0.50814761265620334</c:v>
                </c:pt>
                <c:pt idx="1409">
                  <c:v>0.50835344058676901</c:v>
                </c:pt>
                <c:pt idx="1410">
                  <c:v>0.50856198490506077</c:v>
                </c:pt>
                <c:pt idx="1411">
                  <c:v>0.50877325108358862</c:v>
                </c:pt>
                <c:pt idx="1412">
                  <c:v>0.50898724459874123</c:v>
                </c:pt>
                <c:pt idx="1413">
                  <c:v>0.5092039709307945</c:v>
                </c:pt>
                <c:pt idx="1414">
                  <c:v>0.50942343556390524</c:v>
                </c:pt>
                <c:pt idx="1415">
                  <c:v>0.50964564398611223</c:v>
                </c:pt>
                <c:pt idx="1416">
                  <c:v>0.50987060168933718</c:v>
                </c:pt>
                <c:pt idx="1417">
                  <c:v>0.51009831416938445</c:v>
                </c:pt>
                <c:pt idx="1418">
                  <c:v>0.51032878692594097</c:v>
                </c:pt>
                <c:pt idx="1419">
                  <c:v>0.51056202546257701</c:v>
                </c:pt>
                <c:pt idx="1420">
                  <c:v>0.51079803528674461</c:v>
                </c:pt>
                <c:pt idx="1421">
                  <c:v>0.51103682190977817</c:v>
                </c:pt>
                <c:pt idx="1422">
                  <c:v>0.51127839084689519</c:v>
                </c:pt>
                <c:pt idx="1423">
                  <c:v>0.51152274761719552</c:v>
                </c:pt>
                <c:pt idx="1424">
                  <c:v>0.51176989774366199</c:v>
                </c:pt>
                <c:pt idx="1425">
                  <c:v>0.5120198467531597</c:v>
                </c:pt>
                <c:pt idx="1426">
                  <c:v>0.51227260017643561</c:v>
                </c:pt>
                <c:pt idx="1427">
                  <c:v>0.51252816354812158</c:v>
                </c:pt>
                <c:pt idx="1428">
                  <c:v>0.51278654240672872</c:v>
                </c:pt>
                <c:pt idx="1429">
                  <c:v>0.51304774229465411</c:v>
                </c:pt>
                <c:pt idx="1430">
                  <c:v>0.51331176875817497</c:v>
                </c:pt>
                <c:pt idx="1431">
                  <c:v>0.51357862734745208</c:v>
                </c:pt>
                <c:pt idx="1432">
                  <c:v>0.51384832361652899</c:v>
                </c:pt>
                <c:pt idx="1433">
                  <c:v>0.51412086312333072</c:v>
                </c:pt>
                <c:pt idx="1434">
                  <c:v>0.5143962514296665</c:v>
                </c:pt>
                <c:pt idx="1435">
                  <c:v>0.51467449410122734</c:v>
                </c:pt>
                <c:pt idx="1436">
                  <c:v>0.51495559670758662</c:v>
                </c:pt>
                <c:pt idx="1437">
                  <c:v>0.51523956482220012</c:v>
                </c:pt>
                <c:pt idx="1438">
                  <c:v>0.51552640402240768</c:v>
                </c:pt>
                <c:pt idx="1439">
                  <c:v>0.51581611988942988</c:v>
                </c:pt>
                <c:pt idx="1440">
                  <c:v>0.51610871800837133</c:v>
                </c:pt>
                <c:pt idx="1441">
                  <c:v>0.5164042039682174</c:v>
                </c:pt>
                <c:pt idx="1442">
                  <c:v>0.51670258336183827</c:v>
                </c:pt>
                <c:pt idx="1443">
                  <c:v>0.51700386178598523</c:v>
                </c:pt>
                <c:pt idx="1444">
                  <c:v>0.51730804484129289</c:v>
                </c:pt>
                <c:pt idx="1445">
                  <c:v>0.51761513813227833</c:v>
                </c:pt>
                <c:pt idx="1446">
                  <c:v>0.5179251472673404</c:v>
                </c:pt>
                <c:pt idx="1447">
                  <c:v>0.51823807785876153</c:v>
                </c:pt>
                <c:pt idx="1448">
                  <c:v>0.51855393552270657</c:v>
                </c:pt>
                <c:pt idx="1449">
                  <c:v>0.51887272587922229</c:v>
                </c:pt>
                <c:pt idx="1450">
                  <c:v>0.51919445455223945</c:v>
                </c:pt>
                <c:pt idx="1451">
                  <c:v>0.51951912716956949</c:v>
                </c:pt>
                <c:pt idx="1452">
                  <c:v>0.51984674936290776</c:v>
                </c:pt>
                <c:pt idx="1453">
                  <c:v>0.52017732676783257</c:v>
                </c:pt>
                <c:pt idx="1454">
                  <c:v>0.52051086502380306</c:v>
                </c:pt>
                <c:pt idx="1455">
                  <c:v>0.52084736977416257</c:v>
                </c:pt>
                <c:pt idx="1456">
                  <c:v>0.52118684666613668</c:v>
                </c:pt>
                <c:pt idx="1457">
                  <c:v>0.52152930135083309</c:v>
                </c:pt>
                <c:pt idx="1458">
                  <c:v>0.52187473948324214</c:v>
                </c:pt>
                <c:pt idx="1459">
                  <c:v>0.5222231667222369</c:v>
                </c:pt>
                <c:pt idx="1460">
                  <c:v>0.5225745887305745</c:v>
                </c:pt>
                <c:pt idx="1461">
                  <c:v>0.52292901117489199</c:v>
                </c:pt>
                <c:pt idx="1462">
                  <c:v>0.52328643972570965</c:v>
                </c:pt>
                <c:pt idx="1463">
                  <c:v>0.52364688005743276</c:v>
                </c:pt>
                <c:pt idx="1464">
                  <c:v>0.52401033784834616</c:v>
                </c:pt>
                <c:pt idx="1465">
                  <c:v>0.5243768187806187</c:v>
                </c:pt>
                <c:pt idx="1466">
                  <c:v>0.52474632854030245</c:v>
                </c:pt>
                <c:pt idx="1467">
                  <c:v>0.52511887281733038</c:v>
                </c:pt>
                <c:pt idx="1468">
                  <c:v>0.52549445730551936</c:v>
                </c:pt>
                <c:pt idx="1469">
                  <c:v>0.52587308770256769</c:v>
                </c:pt>
                <c:pt idx="1470">
                  <c:v>0.52625476971005825</c:v>
                </c:pt>
                <c:pt idx="1471">
                  <c:v>0.52663950903345469</c:v>
                </c:pt>
                <c:pt idx="1472">
                  <c:v>0.52702731138210368</c:v>
                </c:pt>
                <c:pt idx="1473">
                  <c:v>0.52741818246923433</c:v>
                </c:pt>
                <c:pt idx="1474">
                  <c:v>0.52781212801195909</c:v>
                </c:pt>
                <c:pt idx="1475">
                  <c:v>0.52820915373127308</c:v>
                </c:pt>
                <c:pt idx="1476">
                  <c:v>0.52860926535205255</c:v>
                </c:pt>
                <c:pt idx="1477">
                  <c:v>0.52901246860305728</c:v>
                </c:pt>
                <c:pt idx="1478">
                  <c:v>0.52941876921692965</c:v>
                </c:pt>
                <c:pt idx="1479">
                  <c:v>0.52982817293019591</c:v>
                </c:pt>
                <c:pt idx="1480">
                  <c:v>0.53024068548326142</c:v>
                </c:pt>
                <c:pt idx="1481">
                  <c:v>0.5306563126204179</c:v>
                </c:pt>
                <c:pt idx="1482">
                  <c:v>0.53107506008983685</c:v>
                </c:pt>
                <c:pt idx="1483">
                  <c:v>0.53149693364357509</c:v>
                </c:pt>
                <c:pt idx="1484">
                  <c:v>0.53192193903756868</c:v>
                </c:pt>
                <c:pt idx="1485">
                  <c:v>0.53235008203163947</c:v>
                </c:pt>
                <c:pt idx="1486">
                  <c:v>0.53278136838949008</c:v>
                </c:pt>
                <c:pt idx="1487">
                  <c:v>0.53321580387870582</c:v>
                </c:pt>
                <c:pt idx="1488">
                  <c:v>0.53365339427075542</c:v>
                </c:pt>
                <c:pt idx="1489">
                  <c:v>0.53409414534098953</c:v>
                </c:pt>
                <c:pt idx="1490">
                  <c:v>0.53453806286864136</c:v>
                </c:pt>
                <c:pt idx="1491">
                  <c:v>0.53498515263682744</c:v>
                </c:pt>
                <c:pt idx="1492">
                  <c:v>0.53543542043254533</c:v>
                </c:pt>
                <c:pt idx="1493">
                  <c:v>0.53588887204667746</c:v>
                </c:pt>
                <c:pt idx="1494">
                  <c:v>0.53634551327398672</c:v>
                </c:pt>
                <c:pt idx="1495">
                  <c:v>0.53680534991311968</c:v>
                </c:pt>
                <c:pt idx="1496">
                  <c:v>0.53726838776660468</c:v>
                </c:pt>
                <c:pt idx="1497">
                  <c:v>0.53773463264085553</c:v>
                </c:pt>
                <c:pt idx="1498">
                  <c:v>0.53820409034616323</c:v>
                </c:pt>
                <c:pt idx="1499">
                  <c:v>0.53867676669670661</c:v>
                </c:pt>
                <c:pt idx="1500">
                  <c:v>0.53915266751054403</c:v>
                </c:pt>
                <c:pt idx="1501">
                  <c:v>0.53963179860961785</c:v>
                </c:pt>
                <c:pt idx="1502">
                  <c:v>0.54011416581975169</c:v>
                </c:pt>
                <c:pt idx="1503">
                  <c:v>0.54059977497065426</c:v>
                </c:pt>
                <c:pt idx="1504">
                  <c:v>0.54108863189591361</c:v>
                </c:pt>
                <c:pt idx="1505">
                  <c:v>0.54158074243300314</c:v>
                </c:pt>
                <c:pt idx="1506">
                  <c:v>0.54207611242327702</c:v>
                </c:pt>
                <c:pt idx="1507">
                  <c:v>0.54257474771197212</c:v>
                </c:pt>
                <c:pt idx="1508">
                  <c:v>0.54307665414820971</c:v>
                </c:pt>
                <c:pt idx="1509">
                  <c:v>0.5435818375849919</c:v>
                </c:pt>
                <c:pt idx="1510">
                  <c:v>0.54409030387920299</c:v>
                </c:pt>
                <c:pt idx="1511">
                  <c:v>0.54460205889161162</c:v>
                </c:pt>
                <c:pt idx="1512">
                  <c:v>0.54511710848686856</c:v>
                </c:pt>
                <c:pt idx="1513">
                  <c:v>0.5456354585335067</c:v>
                </c:pt>
                <c:pt idx="1514">
                  <c:v>0.54615711490393959</c:v>
                </c:pt>
                <c:pt idx="1515">
                  <c:v>0.54668208347446789</c:v>
                </c:pt>
                <c:pt idx="1516">
                  <c:v>0.54721037012527118</c:v>
                </c:pt>
                <c:pt idx="1517">
                  <c:v>0.5477419807404128</c:v>
                </c:pt>
                <c:pt idx="1518">
                  <c:v>0.54827692120783855</c:v>
                </c:pt>
                <c:pt idx="1519">
                  <c:v>0.54881519741937757</c:v>
                </c:pt>
                <c:pt idx="1520">
                  <c:v>0.54935681527073998</c:v>
                </c:pt>
                <c:pt idx="1521">
                  <c:v>0.54990178066152029</c:v>
                </c:pt>
                <c:pt idx="1522">
                  <c:v>0.55045009949519419</c:v>
                </c:pt>
                <c:pt idx="1523">
                  <c:v>0.55100177767912084</c:v>
                </c:pt>
                <c:pt idx="1524">
                  <c:v>0.55155682112454096</c:v>
                </c:pt>
                <c:pt idx="1525">
                  <c:v>0.55211523574657961</c:v>
                </c:pt>
                <c:pt idx="1526">
                  <c:v>0.55267702746424263</c:v>
                </c:pt>
                <c:pt idx="1527">
                  <c:v>0.55324220220041964</c:v>
                </c:pt>
                <c:pt idx="1528">
                  <c:v>0.55381076588188183</c:v>
                </c:pt>
                <c:pt idx="1529">
                  <c:v>0.55438272443928449</c:v>
                </c:pt>
                <c:pt idx="1530">
                  <c:v>0.55495808380716438</c:v>
                </c:pt>
                <c:pt idx="1531">
                  <c:v>0.55553684992393992</c:v>
                </c:pt>
                <c:pt idx="1532">
                  <c:v>0.55611902873191466</c:v>
                </c:pt>
                <c:pt idx="1533">
                  <c:v>0.55670462617727301</c:v>
                </c:pt>
                <c:pt idx="1534">
                  <c:v>0.55729364821008165</c:v>
                </c:pt>
                <c:pt idx="1535">
                  <c:v>0.55788610078429057</c:v>
                </c:pt>
                <c:pt idx="1536">
                  <c:v>0.55848198985773223</c:v>
                </c:pt>
                <c:pt idx="1537">
                  <c:v>0.55908132139212319</c:v>
                </c:pt>
                <c:pt idx="1538">
                  <c:v>0.55968410135305968</c:v>
                </c:pt>
                <c:pt idx="1539">
                  <c:v>0.56029033571002151</c:v>
                </c:pt>
                <c:pt idx="1540">
                  <c:v>0.56090003043637304</c:v>
                </c:pt>
                <c:pt idx="1541">
                  <c:v>0.56151319150935808</c:v>
                </c:pt>
                <c:pt idx="1542">
                  <c:v>0.56212982491010621</c:v>
                </c:pt>
                <c:pt idx="1543">
                  <c:v>0.56274993662362749</c:v>
                </c:pt>
                <c:pt idx="1544">
                  <c:v>0.56337353263881418</c:v>
                </c:pt>
                <c:pt idx="1545">
                  <c:v>0.56400061894844311</c:v>
                </c:pt>
                <c:pt idx="1546">
                  <c:v>0.56463120154917257</c:v>
                </c:pt>
                <c:pt idx="1547">
                  <c:v>0.56526528644154272</c:v>
                </c:pt>
                <c:pt idx="1548">
                  <c:v>0.56590287962997832</c:v>
                </c:pt>
                <c:pt idx="1549">
                  <c:v>0.56654398712278453</c:v>
                </c:pt>
                <c:pt idx="1550">
                  <c:v>0.56718861493215089</c:v>
                </c:pt>
                <c:pt idx="1551">
                  <c:v>0.56783676907414826</c:v>
                </c:pt>
                <c:pt idx="1552">
                  <c:v>0.56848845556873062</c:v>
                </c:pt>
                <c:pt idx="1553">
                  <c:v>0.56914368043973451</c:v>
                </c:pt>
                <c:pt idx="1554">
                  <c:v>0.56980244971487859</c:v>
                </c:pt>
                <c:pt idx="1555">
                  <c:v>0.57046476942576496</c:v>
                </c:pt>
                <c:pt idx="1556">
                  <c:v>0.57113064560787841</c:v>
                </c:pt>
                <c:pt idx="1557">
                  <c:v>0.57180008430058482</c:v>
                </c:pt>
                <c:pt idx="1558">
                  <c:v>0.57247309154713377</c:v>
                </c:pt>
                <c:pt idx="1559">
                  <c:v>0.57314967339465817</c:v>
                </c:pt>
                <c:pt idx="1560">
                  <c:v>0.57382983589417202</c:v>
                </c:pt>
                <c:pt idx="1561">
                  <c:v>0.57451358510057149</c:v>
                </c:pt>
                <c:pt idx="1562">
                  <c:v>0.57520092707263792</c:v>
                </c:pt>
                <c:pt idx="1563">
                  <c:v>0.57589186787303415</c:v>
                </c:pt>
                <c:pt idx="1564">
                  <c:v>0.57658641356830342</c:v>
                </c:pt>
                <c:pt idx="1565">
                  <c:v>0.57728457022887414</c:v>
                </c:pt>
                <c:pt idx="1566">
                  <c:v>0.57798634392905612</c:v>
                </c:pt>
                <c:pt idx="1567">
                  <c:v>0.57869174074704288</c:v>
                </c:pt>
                <c:pt idx="1568">
                  <c:v>0.57940076676490926</c:v>
                </c:pt>
                <c:pt idx="1569">
                  <c:v>0.58011342806861288</c:v>
                </c:pt>
                <c:pt idx="1570">
                  <c:v>0.58082973074799482</c:v>
                </c:pt>
                <c:pt idx="1571">
                  <c:v>0.58154968089677805</c:v>
                </c:pt>
                <c:pt idx="1572">
                  <c:v>0.582273284612568</c:v>
                </c:pt>
                <c:pt idx="1573">
                  <c:v>0.58300054799685297</c:v>
                </c:pt>
                <c:pt idx="1574">
                  <c:v>0.58373147715500406</c:v>
                </c:pt>
                <c:pt idx="1575">
                  <c:v>0.58446607819627427</c:v>
                </c:pt>
                <c:pt idx="1576">
                  <c:v>0.58520435723380049</c:v>
                </c:pt>
                <c:pt idx="1577">
                  <c:v>0.58594632038460048</c:v>
                </c:pt>
                <c:pt idx="1578">
                  <c:v>0.58669197376957594</c:v>
                </c:pt>
                <c:pt idx="1579">
                  <c:v>0.58744132351351053</c:v>
                </c:pt>
                <c:pt idx="1580">
                  <c:v>0.5881943757450705</c:v>
                </c:pt>
                <c:pt idx="1581">
                  <c:v>0.58895113659680531</c:v>
                </c:pt>
                <c:pt idx="1582">
                  <c:v>0.58971161220514612</c:v>
                </c:pt>
                <c:pt idx="1583">
                  <c:v>0.59047580871040661</c:v>
                </c:pt>
                <c:pt idx="1584">
                  <c:v>0.59124373225678473</c:v>
                </c:pt>
                <c:pt idx="1585">
                  <c:v>0.59201538899235828</c:v>
                </c:pt>
                <c:pt idx="1586">
                  <c:v>0.59279078506909166</c:v>
                </c:pt>
                <c:pt idx="1587">
                  <c:v>0.59356992664282671</c:v>
                </c:pt>
                <c:pt idx="1588">
                  <c:v>0.59435281987329225</c:v>
                </c:pt>
                <c:pt idx="1589">
                  <c:v>0.59513947092409714</c:v>
                </c:pt>
                <c:pt idx="1590">
                  <c:v>0.595929885962734</c:v>
                </c:pt>
                <c:pt idx="1591">
                  <c:v>0.59672407116057802</c:v>
                </c:pt>
                <c:pt idx="1592">
                  <c:v>0.59752203269288551</c:v>
                </c:pt>
                <c:pt idx="1593">
                  <c:v>0.59832377673879744</c:v>
                </c:pt>
                <c:pt idx="1594">
                  <c:v>0.59912930948133603</c:v>
                </c:pt>
                <c:pt idx="1595">
                  <c:v>0.5999386371074078</c:v>
                </c:pt>
                <c:pt idx="1596">
                  <c:v>0.60075176580779854</c:v>
                </c:pt>
                <c:pt idx="1597">
                  <c:v>0.60156870177717991</c:v>
                </c:pt>
                <c:pt idx="1598">
                  <c:v>0.60238945121410503</c:v>
                </c:pt>
                <c:pt idx="1599">
                  <c:v>0.60321402032100879</c:v>
                </c:pt>
                <c:pt idx="1600">
                  <c:v>0.60404241530420988</c:v>
                </c:pt>
                <c:pt idx="1601">
                  <c:v>0.60487464237390898</c:v>
                </c:pt>
                <c:pt idx="1602">
                  <c:v>0.60571070774418889</c:v>
                </c:pt>
                <c:pt idx="1603">
                  <c:v>0.60655061763301643</c:v>
                </c:pt>
                <c:pt idx="1604">
                  <c:v>0.60739437826223852</c:v>
                </c:pt>
                <c:pt idx="1605">
                  <c:v>0.60824199585758898</c:v>
                </c:pt>
                <c:pt idx="1606">
                  <c:v>0.60909347664867952</c:v>
                </c:pt>
                <c:pt idx="1607">
                  <c:v>0.60994882686900653</c:v>
                </c:pt>
                <c:pt idx="1608">
                  <c:v>0.61080805275594885</c:v>
                </c:pt>
                <c:pt idx="1609">
                  <c:v>0.61167116055076864</c:v>
                </c:pt>
                <c:pt idx="1610">
                  <c:v>0.61253815649861054</c:v>
                </c:pt>
                <c:pt idx="1611">
                  <c:v>0.61340904684849962</c:v>
                </c:pt>
                <c:pt idx="1612">
                  <c:v>0.61428383785334573</c:v>
                </c:pt>
                <c:pt idx="1613">
                  <c:v>0.61516253576994073</c:v>
                </c:pt>
                <c:pt idx="1614">
                  <c:v>0.61604514685895961</c:v>
                </c:pt>
                <c:pt idx="1615">
                  <c:v>0.61693167738495847</c:v>
                </c:pt>
                <c:pt idx="1616">
                  <c:v>0.61782213361637772</c:v>
                </c:pt>
                <c:pt idx="1617">
                  <c:v>0.61871652182553849</c:v>
                </c:pt>
                <c:pt idx="1618">
                  <c:v>0.61961484828864677</c:v>
                </c:pt>
                <c:pt idx="1619">
                  <c:v>0.6205171192857889</c:v>
                </c:pt>
                <c:pt idx="1620">
                  <c:v>0.62142334110093511</c:v>
                </c:pt>
                <c:pt idx="1621">
                  <c:v>0.62233352002193831</c:v>
                </c:pt>
                <c:pt idx="1622">
                  <c:v>0.6232476623405343</c:v>
                </c:pt>
                <c:pt idx="1623">
                  <c:v>0.62416577435233866</c:v>
                </c:pt>
                <c:pt idx="1624">
                  <c:v>0.62508786235685354</c:v>
                </c:pt>
                <c:pt idx="1625">
                  <c:v>0.62601393265746119</c:v>
                </c:pt>
                <c:pt idx="1626">
                  <c:v>0.62694399156142699</c:v>
                </c:pt>
                <c:pt idx="1627">
                  <c:v>0.62787804537989933</c:v>
                </c:pt>
                <c:pt idx="1628">
                  <c:v>0.62881610042790836</c:v>
                </c:pt>
                <c:pt idx="1629">
                  <c:v>0.6297581630243676</c:v>
                </c:pt>
                <c:pt idx="1630">
                  <c:v>0.63070423949207366</c:v>
                </c:pt>
                <c:pt idx="1631">
                  <c:v>0.63165433615770328</c:v>
                </c:pt>
                <c:pt idx="1632">
                  <c:v>0.63260845935181909</c:v>
                </c:pt>
                <c:pt idx="1633">
                  <c:v>0.63356661540886339</c:v>
                </c:pt>
                <c:pt idx="1634">
                  <c:v>0.63452881066716382</c:v>
                </c:pt>
                <c:pt idx="1635">
                  <c:v>0.63549505146892815</c:v>
                </c:pt>
                <c:pt idx="1636">
                  <c:v>0.63646534416024703</c:v>
                </c:pt>
                <c:pt idx="1637">
                  <c:v>0.63743969509109677</c:v>
                </c:pt>
                <c:pt idx="1638">
                  <c:v>0.63841811061533149</c:v>
                </c:pt>
                <c:pt idx="1639">
                  <c:v>0.63940059709069208</c:v>
                </c:pt>
                <c:pt idx="1640">
                  <c:v>0.64038716087879866</c:v>
                </c:pt>
                <c:pt idx="1641">
                  <c:v>0.64137780834515734</c:v>
                </c:pt>
                <c:pt idx="1642">
                  <c:v>0.64237254585915349</c:v>
                </c:pt>
                <c:pt idx="1643">
                  <c:v>0.64337137979405723</c:v>
                </c:pt>
                <c:pt idx="1644">
                  <c:v>0.64437431652702104</c:v>
                </c:pt>
                <c:pt idx="1645">
                  <c:v>0.64538136243907862</c:v>
                </c:pt>
                <c:pt idx="1646">
                  <c:v>0.64639252391514779</c:v>
                </c:pt>
                <c:pt idx="1647">
                  <c:v>0.64740780734402881</c:v>
                </c:pt>
                <c:pt idx="1648">
                  <c:v>0.64842721911840306</c:v>
                </c:pt>
                <c:pt idx="1649">
                  <c:v>0.64945076563483661</c:v>
                </c:pt>
                <c:pt idx="1650">
                  <c:v>0.65047845329377685</c:v>
                </c:pt>
                <c:pt idx="1651">
                  <c:v>0.65151028849955328</c:v>
                </c:pt>
                <c:pt idx="1652">
                  <c:v>0.65254627766037943</c:v>
                </c:pt>
                <c:pt idx="1653">
                  <c:v>0.65358642718834981</c:v>
                </c:pt>
                <c:pt idx="1654">
                  <c:v>0.65463074349944383</c:v>
                </c:pt>
                <c:pt idx="1655">
                  <c:v>0.65567923301352138</c:v>
                </c:pt>
                <c:pt idx="1656">
                  <c:v>0.65673190215432442</c:v>
                </c:pt>
                <c:pt idx="1657">
                  <c:v>0.65778875734948083</c:v>
                </c:pt>
                <c:pt idx="1658">
                  <c:v>0.65884980503049684</c:v>
                </c:pt>
                <c:pt idx="1659">
                  <c:v>0.65991505163276465</c:v>
                </c:pt>
                <c:pt idx="1660">
                  <c:v>0.66098450359555716</c:v>
                </c:pt>
                <c:pt idx="1661">
                  <c:v>0.66205816736203105</c:v>
                </c:pt>
                <c:pt idx="1662">
                  <c:v>0.66313604937922477</c:v>
                </c:pt>
                <c:pt idx="1663">
                  <c:v>0.66421815609805934</c:v>
                </c:pt>
                <c:pt idx="1664">
                  <c:v>0.66530449397333902</c:v>
                </c:pt>
                <c:pt idx="1665">
                  <c:v>0.66639506946374971</c:v>
                </c:pt>
                <c:pt idx="1666">
                  <c:v>0.66748988903186079</c:v>
                </c:pt>
                <c:pt idx="1667">
                  <c:v>0.66858895914412442</c:v>
                </c:pt>
                <c:pt idx="1668">
                  <c:v>0.66969228627087374</c:v>
                </c:pt>
                <c:pt idx="1669">
                  <c:v>0.67079987688632614</c:v>
                </c:pt>
                <c:pt idx="1670">
                  <c:v>0.67191173746858057</c:v>
                </c:pt>
                <c:pt idx="1671">
                  <c:v>0.67302787449961943</c:v>
                </c:pt>
                <c:pt idx="1672">
                  <c:v>0.67414829446530733</c:v>
                </c:pt>
                <c:pt idx="1673">
                  <c:v>0.67527300385539091</c:v>
                </c:pt>
                <c:pt idx="1674">
                  <c:v>0.67640200916350079</c:v>
                </c:pt>
                <c:pt idx="1675">
                  <c:v>0.67753531688714852</c:v>
                </c:pt>
                <c:pt idx="1676">
                  <c:v>0.67867293352772984</c:v>
                </c:pt>
                <c:pt idx="1677">
                  <c:v>0.67981486559052084</c:v>
                </c:pt>
                <c:pt idx="1678">
                  <c:v>0.68096111958468353</c:v>
                </c:pt>
                <c:pt idx="1679">
                  <c:v>0.68211170202325833</c:v>
                </c:pt>
                <c:pt idx="1680">
                  <c:v>0.68326661942317313</c:v>
                </c:pt>
                <c:pt idx="1681">
                  <c:v>0.68442587830523338</c:v>
                </c:pt>
                <c:pt idx="1682">
                  <c:v>0.68558948519413065</c:v>
                </c:pt>
                <c:pt idx="1683">
                  <c:v>0.68675744661843874</c:v>
                </c:pt>
                <c:pt idx="1684">
                  <c:v>0.68792976911061132</c:v>
                </c:pt>
                <c:pt idx="1685">
                  <c:v>0.68910645920698854</c:v>
                </c:pt>
                <c:pt idx="1686">
                  <c:v>0.69028752344779032</c:v>
                </c:pt>
                <c:pt idx="1687">
                  <c:v>0.69147296837711969</c:v>
                </c:pt>
                <c:pt idx="1688">
                  <c:v>0.69266280054296359</c:v>
                </c:pt>
                <c:pt idx="1689">
                  <c:v>0.69385702649719017</c:v>
                </c:pt>
                <c:pt idx="1690">
                  <c:v>0.69505565279554993</c:v>
                </c:pt>
                <c:pt idx="1691">
                  <c:v>0.69625868599767715</c:v>
                </c:pt>
                <c:pt idx="1692">
                  <c:v>0.69746613266708901</c:v>
                </c:pt>
                <c:pt idx="1693">
                  <c:v>0.69867799937118313</c:v>
                </c:pt>
                <c:pt idx="1694">
                  <c:v>0.69989429268124215</c:v>
                </c:pt>
                <c:pt idx="1695">
                  <c:v>0.70111501917242824</c:v>
                </c:pt>
                <c:pt idx="1696">
                  <c:v>0.70234018542379051</c:v>
                </c:pt>
                <c:pt idx="1697">
                  <c:v>0.70356979801825603</c:v>
                </c:pt>
                <c:pt idx="1698">
                  <c:v>0.70480386354263913</c:v>
                </c:pt>
                <c:pt idx="1699">
                  <c:v>0.70604238858763213</c:v>
                </c:pt>
                <c:pt idx="1700">
                  <c:v>0.70728537974781347</c:v>
                </c:pt>
                <c:pt idx="1701">
                  <c:v>0.70853284362164248</c:v>
                </c:pt>
                <c:pt idx="1702">
                  <c:v>0.7097847868114604</c:v>
                </c:pt>
                <c:pt idx="1703">
                  <c:v>0.71104121592349412</c:v>
                </c:pt>
                <c:pt idx="1704">
                  <c:v>0.71230213756784766</c:v>
                </c:pt>
                <c:pt idx="1705">
                  <c:v>0.7135675583585146</c:v>
                </c:pt>
                <c:pt idx="1706">
                  <c:v>0.71483748491336463</c:v>
                </c:pt>
                <c:pt idx="1707">
                  <c:v>0.7161119238541559</c:v>
                </c:pt>
                <c:pt idx="1708">
                  <c:v>0.71739088180652355</c:v>
                </c:pt>
                <c:pt idx="1709">
                  <c:v>0.71867436539998963</c:v>
                </c:pt>
                <c:pt idx="1710">
                  <c:v>0.71996238126795531</c:v>
                </c:pt>
                <c:pt idx="1711">
                  <c:v>0.72125493604770818</c:v>
                </c:pt>
                <c:pt idx="1712">
                  <c:v>0.72255203638041543</c:v>
                </c:pt>
                <c:pt idx="1713">
                  <c:v>0.72385368891112722</c:v>
                </c:pt>
                <c:pt idx="1714">
                  <c:v>0.72515990028877764</c:v>
                </c:pt>
                <c:pt idx="1715">
                  <c:v>0.72647067716618186</c:v>
                </c:pt>
                <c:pt idx="1716">
                  <c:v>0.72778602620003885</c:v>
                </c:pt>
                <c:pt idx="1717">
                  <c:v>0.72910595405093015</c:v>
                </c:pt>
                <c:pt idx="1718">
                  <c:v>0.73043046738331829</c:v>
                </c:pt>
                <c:pt idx="1719">
                  <c:v>0.73175957286555038</c:v>
                </c:pt>
                <c:pt idx="1720">
                  <c:v>0.73309327716985462</c:v>
                </c:pt>
                <c:pt idx="1721">
                  <c:v>0.73443158697234201</c:v>
                </c:pt>
                <c:pt idx="1722">
                  <c:v>0.73577450895300855</c:v>
                </c:pt>
                <c:pt idx="1723">
                  <c:v>0.73712204979572926</c:v>
                </c:pt>
                <c:pt idx="1724">
                  <c:v>0.73847421618826381</c:v>
                </c:pt>
                <c:pt idx="1725">
                  <c:v>0.73983101482225266</c:v>
                </c:pt>
                <c:pt idx="1726">
                  <c:v>0.74119245239322251</c:v>
                </c:pt>
                <c:pt idx="1727">
                  <c:v>0.74255853560057872</c:v>
                </c:pt>
                <c:pt idx="1728">
                  <c:v>0.74392927114761109</c:v>
                </c:pt>
                <c:pt idx="1729">
                  <c:v>0.74530466574149123</c:v>
                </c:pt>
                <c:pt idx="1730">
                  <c:v>0.74668472609327585</c:v>
                </c:pt>
                <c:pt idx="1731">
                  <c:v>0.74806945891789955</c:v>
                </c:pt>
                <c:pt idx="1732">
                  <c:v>0.74945887093418484</c:v>
                </c:pt>
                <c:pt idx="1733">
                  <c:v>0.75085296886483133</c:v>
                </c:pt>
                <c:pt idx="1734">
                  <c:v>0.75225175943642708</c:v>
                </c:pt>
                <c:pt idx="1735">
                  <c:v>0.75365524937943806</c:v>
                </c:pt>
                <c:pt idx="1736">
                  <c:v>0.75506344542821413</c:v>
                </c:pt>
                <c:pt idx="1737">
                  <c:v>0.75647635432098959</c:v>
                </c:pt>
                <c:pt idx="1738">
                  <c:v>0.75789398279987863</c:v>
                </c:pt>
                <c:pt idx="1739">
                  <c:v>0.75931633761088024</c:v>
                </c:pt>
                <c:pt idx="1740">
                  <c:v>0.76074342550387364</c:v>
                </c:pt>
                <c:pt idx="1741">
                  <c:v>0.76217525323262336</c:v>
                </c:pt>
                <c:pt idx="1742">
                  <c:v>0.76361182755477552</c:v>
                </c:pt>
                <c:pt idx="1743">
                  <c:v>0.76505315523185569</c:v>
                </c:pt>
                <c:pt idx="1744">
                  <c:v>0.76649924302927874</c:v>
                </c:pt>
                <c:pt idx="1745">
                  <c:v>0.7679500977163346</c:v>
                </c:pt>
                <c:pt idx="1746">
                  <c:v>0.76940572606620194</c:v>
                </c:pt>
                <c:pt idx="1747">
                  <c:v>0.77086613485593836</c:v>
                </c:pt>
                <c:pt idx="1748">
                  <c:v>0.77233133086648553</c:v>
                </c:pt>
                <c:pt idx="1749">
                  <c:v>0.7738013208826674</c:v>
                </c:pt>
                <c:pt idx="1750">
                  <c:v>0.77527611169319055</c:v>
                </c:pt>
                <c:pt idx="1751">
                  <c:v>0.77675571009064404</c:v>
                </c:pt>
                <c:pt idx="1752">
                  <c:v>0.77824012287149869</c:v>
                </c:pt>
                <c:pt idx="1753">
                  <c:v>0.77972935683610978</c:v>
                </c:pt>
                <c:pt idx="1754">
                  <c:v>0.78122341878871349</c:v>
                </c:pt>
                <c:pt idx="1755">
                  <c:v>0.78272231553742966</c:v>
                </c:pt>
                <c:pt idx="1756">
                  <c:v>0.78422605389425959</c:v>
                </c:pt>
                <c:pt idx="1757">
                  <c:v>0.78573464067509002</c:v>
                </c:pt>
                <c:pt idx="1758">
                  <c:v>0.78724808269968571</c:v>
                </c:pt>
                <c:pt idx="1759">
                  <c:v>0.78876638679169675</c:v>
                </c:pt>
                <c:pt idx="1760">
                  <c:v>0.79028955977865656</c:v>
                </c:pt>
                <c:pt idx="1761">
                  <c:v>0.79181760849198013</c:v>
                </c:pt>
                <c:pt idx="1762">
                  <c:v>0.79335053976696412</c:v>
                </c:pt>
                <c:pt idx="1763">
                  <c:v>0.79488836044278921</c:v>
                </c:pt>
                <c:pt idx="1764">
                  <c:v>0.79643107736251861</c:v>
                </c:pt>
                <c:pt idx="1765">
                  <c:v>0.79797869737309624</c:v>
                </c:pt>
                <c:pt idx="1766">
                  <c:v>0.7995312273253512</c:v>
                </c:pt>
                <c:pt idx="1767">
                  <c:v>0.80108867407399431</c:v>
                </c:pt>
                <c:pt idx="1768">
                  <c:v>0.8026510444776167</c:v>
                </c:pt>
                <c:pt idx="1769">
                  <c:v>0.80421834539869619</c:v>
                </c:pt>
                <c:pt idx="1770">
                  <c:v>0.8057905837035898</c:v>
                </c:pt>
                <c:pt idx="1771">
                  <c:v>0.80736776626253859</c:v>
                </c:pt>
                <c:pt idx="1772">
                  <c:v>0.80894989994966615</c:v>
                </c:pt>
                <c:pt idx="1773">
                  <c:v>0.81053699164297899</c:v>
                </c:pt>
                <c:pt idx="1774">
                  <c:v>0.81212904822436538</c:v>
                </c:pt>
                <c:pt idx="1775">
                  <c:v>0.81372607657959684</c:v>
                </c:pt>
                <c:pt idx="1776">
                  <c:v>0.81532808359832654</c:v>
                </c:pt>
                <c:pt idx="1777">
                  <c:v>0.81693507617409011</c:v>
                </c:pt>
                <c:pt idx="1778">
                  <c:v>0.8185470612043082</c:v>
                </c:pt>
                <c:pt idx="1779">
                  <c:v>0.82016404559028122</c:v>
                </c:pt>
                <c:pt idx="1780">
                  <c:v>0.82178603623719493</c:v>
                </c:pt>
                <c:pt idx="1781">
                  <c:v>0.82341304005411387</c:v>
                </c:pt>
                <c:pt idx="1782">
                  <c:v>0.82504506395398924</c:v>
                </c:pt>
                <c:pt idx="1783">
                  <c:v>0.82668211485365117</c:v>
                </c:pt>
                <c:pt idx="1784">
                  <c:v>0.82832419967381621</c:v>
                </c:pt>
                <c:pt idx="1785">
                  <c:v>0.82997132533907991</c:v>
                </c:pt>
                <c:pt idx="1786">
                  <c:v>0.8316234987779223</c:v>
                </c:pt>
                <c:pt idx="1787">
                  <c:v>0.83328072692270583</c:v>
                </c:pt>
                <c:pt idx="1788">
                  <c:v>0.8349430167096763</c:v>
                </c:pt>
                <c:pt idx="1789">
                  <c:v>0.83661037507895852</c:v>
                </c:pt>
                <c:pt idx="1790">
                  <c:v>0.8382828089745652</c:v>
                </c:pt>
                <c:pt idx="1791">
                  <c:v>0.83996032534438814</c:v>
                </c:pt>
                <c:pt idx="1792">
                  <c:v>0.8416429311402025</c:v>
                </c:pt>
                <c:pt idx="1793">
                  <c:v>0.84333063331766522</c:v>
                </c:pt>
                <c:pt idx="1794">
                  <c:v>0.84502343883631803</c:v>
                </c:pt>
                <c:pt idx="1795">
                  <c:v>0.84672135465958376</c:v>
                </c:pt>
                <c:pt idx="1796">
                  <c:v>0.84842438775476692</c:v>
                </c:pt>
                <c:pt idx="1797">
                  <c:v>0.85013254509305636</c:v>
                </c:pt>
                <c:pt idx="1798">
                  <c:v>0.85184583364952415</c:v>
                </c:pt>
                <c:pt idx="1799">
                  <c:v>0.85356426040311961</c:v>
                </c:pt>
                <c:pt idx="1800">
                  <c:v>0.85528783233668304</c:v>
                </c:pt>
                <c:pt idx="1801">
                  <c:v>0.85701655643693153</c:v>
                </c:pt>
                <c:pt idx="1802">
                  <c:v>0.85875043969446541</c:v>
                </c:pt>
                <c:pt idx="1803">
                  <c:v>0.86048948910376899</c:v>
                </c:pt>
                <c:pt idx="1804">
                  <c:v>0.86223371166320784</c:v>
                </c:pt>
                <c:pt idx="1805">
                  <c:v>0.86398311437503295</c:v>
                </c:pt>
                <c:pt idx="1806">
                  <c:v>0.86573770424537277</c:v>
                </c:pt>
                <c:pt idx="1807">
                  <c:v>0.86749748828424389</c:v>
                </c:pt>
                <c:pt idx="1808">
                  <c:v>0.86926247350554109</c:v>
                </c:pt>
                <c:pt idx="1809">
                  <c:v>0.8710326669270454</c:v>
                </c:pt>
                <c:pt idx="1810">
                  <c:v>0.87280807557041773</c:v>
                </c:pt>
                <c:pt idx="1811">
                  <c:v>0.87458870646120168</c:v>
                </c:pt>
                <c:pt idx="1812">
                  <c:v>0.8763745666288254</c:v>
                </c:pt>
                <c:pt idx="1813">
                  <c:v>0.87816566310659705</c:v>
                </c:pt>
                <c:pt idx="1814">
                  <c:v>0.87996200293171112</c:v>
                </c:pt>
                <c:pt idx="1815">
                  <c:v>0.88176359314524055</c:v>
                </c:pt>
                <c:pt idx="1816">
                  <c:v>0.8835704407921432</c:v>
                </c:pt>
                <c:pt idx="1817">
                  <c:v>0.88538255292125956</c:v>
                </c:pt>
                <c:pt idx="1818">
                  <c:v>0.88719993658531116</c:v>
                </c:pt>
                <c:pt idx="1819">
                  <c:v>0.88902259884090351</c:v>
                </c:pt>
                <c:pt idx="1820">
                  <c:v>0.89085054674852471</c:v>
                </c:pt>
                <c:pt idx="1821">
                  <c:v>0.89268378737254461</c:v>
                </c:pt>
                <c:pt idx="1822">
                  <c:v>0.89452232778121543</c:v>
                </c:pt>
                <c:pt idx="1823">
                  <c:v>0.89636617504667426</c:v>
                </c:pt>
                <c:pt idx="1824">
                  <c:v>0.89821533624493854</c:v>
                </c:pt>
                <c:pt idx="1825">
                  <c:v>0.90006981845590872</c:v>
                </c:pt>
                <c:pt idx="1826">
                  <c:v>0.90192962876336769</c:v>
                </c:pt>
                <c:pt idx="1827">
                  <c:v>0.90379477425498123</c:v>
                </c:pt>
                <c:pt idx="1828">
                  <c:v>0.90566526202229858</c:v>
                </c:pt>
                <c:pt idx="1829">
                  <c:v>0.90754109916074976</c:v>
                </c:pt>
                <c:pt idx="1830">
                  <c:v>0.90942229276964981</c:v>
                </c:pt>
                <c:pt idx="1831">
                  <c:v>0.91130884995219308</c:v>
                </c:pt>
                <c:pt idx="1832">
                  <c:v>0.91320077781546038</c:v>
                </c:pt>
                <c:pt idx="1833">
                  <c:v>0.91509808347041099</c:v>
                </c:pt>
                <c:pt idx="1834">
                  <c:v>0.91700077403189062</c:v>
                </c:pt>
                <c:pt idx="1835">
                  <c:v>0.9189088566186252</c:v>
                </c:pt>
                <c:pt idx="1836">
                  <c:v>0.92082233835322225</c:v>
                </c:pt>
                <c:pt idx="1837">
                  <c:v>0.92274122636217659</c:v>
                </c:pt>
                <c:pt idx="1838">
                  <c:v>0.92466552777585909</c:v>
                </c:pt>
                <c:pt idx="1839">
                  <c:v>0.92659524972852958</c:v>
                </c:pt>
                <c:pt idx="1840">
                  <c:v>0.92853039935832493</c:v>
                </c:pt>
                <c:pt idx="1841">
                  <c:v>0.93047098380727056</c:v>
                </c:pt>
                <c:pt idx="1842">
                  <c:v>0.93241701022126877</c:v>
                </c:pt>
                <c:pt idx="1843">
                  <c:v>0.93436848575010623</c:v>
                </c:pt>
                <c:pt idx="1844">
                  <c:v>0.93632541754745546</c:v>
                </c:pt>
                <c:pt idx="1845">
                  <c:v>0.93828781277086515</c:v>
                </c:pt>
                <c:pt idx="1846">
                  <c:v>0.94025567858177461</c:v>
                </c:pt>
                <c:pt idx="1847">
                  <c:v>0.94222902214549742</c:v>
                </c:pt>
                <c:pt idx="1848">
                  <c:v>0.94420785063123569</c:v>
                </c:pt>
                <c:pt idx="1849">
                  <c:v>0.94619217121207266</c:v>
                </c:pt>
                <c:pt idx="1850">
                  <c:v>0.94818199106497303</c:v>
                </c:pt>
                <c:pt idx="1851">
                  <c:v>0.95017731737078581</c:v>
                </c:pt>
                <c:pt idx="1852">
                  <c:v>0.9521781573142386</c:v>
                </c:pt>
                <c:pt idx="1853">
                  <c:v>0.95418451808394789</c:v>
                </c:pt>
                <c:pt idx="1854">
                  <c:v>0.95619640687240759</c:v>
                </c:pt>
                <c:pt idx="1855">
                  <c:v>0.95821383087599643</c:v>
                </c:pt>
                <c:pt idx="1856">
                  <c:v>0.96023679729497502</c:v>
                </c:pt>
                <c:pt idx="1857">
                  <c:v>0.96226531333348808</c:v>
                </c:pt>
                <c:pt idx="1858">
                  <c:v>0.9642993861995599</c:v>
                </c:pt>
                <c:pt idx="1859">
                  <c:v>0.96633902310510089</c:v>
                </c:pt>
                <c:pt idx="1860">
                  <c:v>0.96838423126590045</c:v>
                </c:pt>
                <c:pt idx="1861">
                  <c:v>0.97043501790163378</c:v>
                </c:pt>
                <c:pt idx="1862">
                  <c:v>0.9724913902358574</c:v>
                </c:pt>
                <c:pt idx="1863">
                  <c:v>0.97455335549600908</c:v>
                </c:pt>
                <c:pt idx="1864">
                  <c:v>0.97662092091341202</c:v>
                </c:pt>
                <c:pt idx="1865">
                  <c:v>0.97869409372326899</c:v>
                </c:pt>
                <c:pt idx="1866">
                  <c:v>0.98077288116466765</c:v>
                </c:pt>
                <c:pt idx="1867">
                  <c:v>0.98285729048057835</c:v>
                </c:pt>
                <c:pt idx="1868">
                  <c:v>0.98494732891784931</c:v>
                </c:pt>
                <c:pt idx="1869">
                  <c:v>0.98704300372721976</c:v>
                </c:pt>
                <c:pt idx="1870">
                  <c:v>0.98914432216330361</c:v>
                </c:pt>
                <c:pt idx="1871">
                  <c:v>0.99125129148460267</c:v>
                </c:pt>
                <c:pt idx="1872">
                  <c:v>0.99336391895349707</c:v>
                </c:pt>
                <c:pt idx="1873">
                  <c:v>0.99548221183625352</c:v>
                </c:pt>
                <c:pt idx="1874">
                  <c:v>0.99760617740301893</c:v>
                </c:pt>
                <c:pt idx="1875">
                  <c:v>0.9997358229278237</c:v>
                </c:pt>
              </c:numCache>
            </c:numRef>
          </c:yVal>
        </c:ser>
        <c:ser>
          <c:idx val="2"/>
          <c:order val="1"/>
          <c:tx>
            <c:strRef>
              <c:f>'calc CCl4'!$G$51</c:f>
              <c:strCache>
                <c:ptCount val="1"/>
                <c:pt idx="0">
                  <c:v>cos(2theta)^3</c:v>
                </c:pt>
              </c:strCache>
            </c:strRef>
          </c:tx>
          <c:spPr>
            <a:ln w="11842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'calc CCl4'!$D$52:$D$1927</c:f>
              <c:numCache>
                <c:formatCode>General</c:formatCode>
                <c:ptCount val="1876"/>
                <c:pt idx="0">
                  <c:v>0</c:v>
                </c:pt>
                <c:pt idx="1">
                  <c:v>6.1111462826844924E-2</c:v>
                </c:pt>
                <c:pt idx="2">
                  <c:v>0.12222294547867907</c:v>
                </c:pt>
                <c:pt idx="3">
                  <c:v>0.18333445555823497</c:v>
                </c:pt>
                <c:pt idx="4">
                  <c:v>0.24444602389070788</c:v>
                </c:pt>
                <c:pt idx="5">
                  <c:v>0.30555764952340952</c:v>
                </c:pt>
                <c:pt idx="6">
                  <c:v>0.36666938650432257</c:v>
                </c:pt>
                <c:pt idx="7">
                  <c:v>0.42778122165882626</c:v>
                </c:pt>
                <c:pt idx="8">
                  <c:v>0.48889316014595291</c:v>
                </c:pt>
                <c:pt idx="9">
                  <c:v>0.55000523768100074</c:v>
                </c:pt>
                <c:pt idx="10">
                  <c:v>0.61111747164609054</c:v>
                </c:pt>
                <c:pt idx="11">
                  <c:v>0.67222992831375561</c:v>
                </c:pt>
                <c:pt idx="12">
                  <c:v>0.73334253950964368</c:v>
                </c:pt>
                <c:pt idx="13">
                  <c:v>0.79445535928462052</c:v>
                </c:pt>
                <c:pt idx="14">
                  <c:v>0.85556840502268749</c:v>
                </c:pt>
                <c:pt idx="15">
                  <c:v>0.91668169410842293</c:v>
                </c:pt>
                <c:pt idx="16">
                  <c:v>0.97779524392702899</c:v>
                </c:pt>
                <c:pt idx="17">
                  <c:v>1.0389090718643759</c:v>
                </c:pt>
                <c:pt idx="18">
                  <c:v>1.1000231953070452</c:v>
                </c:pt>
                <c:pt idx="19">
                  <c:v>1.1611376316423756</c:v>
                </c:pt>
                <c:pt idx="20">
                  <c:v>1.2222523982585054</c:v>
                </c:pt>
                <c:pt idx="21">
                  <c:v>1.2833675125444199</c:v>
                </c:pt>
                <c:pt idx="22">
                  <c:v>1.3444829918899961</c:v>
                </c:pt>
                <c:pt idx="23">
                  <c:v>1.4055988536860418</c:v>
                </c:pt>
                <c:pt idx="24">
                  <c:v>1.466715115324347</c:v>
                </c:pt>
                <c:pt idx="25">
                  <c:v>1.5278317941977249</c:v>
                </c:pt>
                <c:pt idx="26">
                  <c:v>1.5889489077000583</c:v>
                </c:pt>
                <c:pt idx="27">
                  <c:v>1.6500664732263401</c:v>
                </c:pt>
                <c:pt idx="28">
                  <c:v>1.7111845081727235</c:v>
                </c:pt>
                <c:pt idx="29">
                  <c:v>1.7723030299365625</c:v>
                </c:pt>
                <c:pt idx="30">
                  <c:v>1.8334220559164567</c:v>
                </c:pt>
                <c:pt idx="31">
                  <c:v>1.8945416035123028</c:v>
                </c:pt>
                <c:pt idx="32">
                  <c:v>1.9556616901253263</c:v>
                </c:pt>
                <c:pt idx="33">
                  <c:v>2.016782333158138</c:v>
                </c:pt>
                <c:pt idx="34">
                  <c:v>2.0779035500147756</c:v>
                </c:pt>
                <c:pt idx="35">
                  <c:v>2.1390253581007381</c:v>
                </c:pt>
                <c:pt idx="36">
                  <c:v>2.2001477748230509</c:v>
                </c:pt>
                <c:pt idx="37">
                  <c:v>2.2612708175902876</c:v>
                </c:pt>
                <c:pt idx="38">
                  <c:v>2.3223945038126352</c:v>
                </c:pt>
                <c:pt idx="39">
                  <c:v>2.3835188509019241</c:v>
                </c:pt>
                <c:pt idx="40">
                  <c:v>2.4446438762716776</c:v>
                </c:pt>
                <c:pt idx="41">
                  <c:v>2.5057695973371632</c:v>
                </c:pt>
                <c:pt idx="42">
                  <c:v>2.5668960315154221</c:v>
                </c:pt>
                <c:pt idx="43">
                  <c:v>2.6280231962253326</c:v>
                </c:pt>
                <c:pt idx="44">
                  <c:v>2.6891511088876401</c:v>
                </c:pt>
                <c:pt idx="45">
                  <c:v>2.7502797869250042</c:v>
                </c:pt>
                <c:pt idx="46">
                  <c:v>2.8114092477620569</c:v>
                </c:pt>
                <c:pt idx="47">
                  <c:v>2.8725395088254242</c:v>
                </c:pt>
                <c:pt idx="48">
                  <c:v>2.9336705875437943</c:v>
                </c:pt>
                <c:pt idx="49">
                  <c:v>2.9948025013479471</c:v>
                </c:pt>
                <c:pt idx="50">
                  <c:v>3.0559352676708018</c:v>
                </c:pt>
                <c:pt idx="51">
                  <c:v>3.1170689039474677</c:v>
                </c:pt>
                <c:pt idx="52">
                  <c:v>3.1782034276152835</c:v>
                </c:pt>
                <c:pt idx="53">
                  <c:v>3.2393388561138647</c:v>
                </c:pt>
                <c:pt idx="54">
                  <c:v>3.3004752068851446</c:v>
                </c:pt>
                <c:pt idx="55">
                  <c:v>3.3616124973734256</c:v>
                </c:pt>
                <c:pt idx="56">
                  <c:v>3.4227507450254215</c:v>
                </c:pt>
                <c:pt idx="57">
                  <c:v>3.4838899672902959</c:v>
                </c:pt>
                <c:pt idx="58">
                  <c:v>3.5450301816197207</c:v>
                </c:pt>
                <c:pt idx="59">
                  <c:v>3.6061714054679088</c:v>
                </c:pt>
                <c:pt idx="60">
                  <c:v>3.6673136562916642</c:v>
                </c:pt>
                <c:pt idx="61">
                  <c:v>3.7284569515504242</c:v>
                </c:pt>
                <c:pt idx="62">
                  <c:v>3.7896013087063145</c:v>
                </c:pt>
                <c:pt idx="63">
                  <c:v>3.8507467452241761</c:v>
                </c:pt>
                <c:pt idx="64">
                  <c:v>3.9118932785716316</c:v>
                </c:pt>
                <c:pt idx="65">
                  <c:v>3.9730409262191131</c:v>
                </c:pt>
                <c:pt idx="66">
                  <c:v>4.0341897056399159</c:v>
                </c:pt>
                <c:pt idx="67">
                  <c:v>4.0953396343102382</c:v>
                </c:pt>
                <c:pt idx="68">
                  <c:v>4.1564907297092315</c:v>
                </c:pt>
                <c:pt idx="69">
                  <c:v>4.2176430093190511</c:v>
                </c:pt>
                <c:pt idx="70">
                  <c:v>4.2787964906248845</c:v>
                </c:pt>
                <c:pt idx="71">
                  <c:v>4.339951191115003</c:v>
                </c:pt>
                <c:pt idx="72">
                  <c:v>4.4011071282808265</c:v>
                </c:pt>
                <c:pt idx="73">
                  <c:v>4.462264319616934</c:v>
                </c:pt>
                <c:pt idx="74">
                  <c:v>4.5234227826211466</c:v>
                </c:pt>
                <c:pt idx="75">
                  <c:v>4.5845825347945315</c:v>
                </c:pt>
                <c:pt idx="76">
                  <c:v>4.6457435936414893</c:v>
                </c:pt>
                <c:pt idx="77">
                  <c:v>4.7069059766697654</c:v>
                </c:pt>
                <c:pt idx="78">
                  <c:v>4.7680697013905275</c:v>
                </c:pt>
                <c:pt idx="79">
                  <c:v>4.8292347853183664</c:v>
                </c:pt>
                <c:pt idx="80">
                  <c:v>4.8904012459713861</c:v>
                </c:pt>
                <c:pt idx="81">
                  <c:v>4.9515691008712386</c:v>
                </c:pt>
                <c:pt idx="82">
                  <c:v>5.0127383675431361</c:v>
                </c:pt>
                <c:pt idx="83">
                  <c:v>5.0739090635159476</c:v>
                </c:pt>
                <c:pt idx="84">
                  <c:v>5.1350812063222078</c:v>
                </c:pt>
                <c:pt idx="85">
                  <c:v>5.1962548134981779</c:v>
                </c:pt>
                <c:pt idx="86">
                  <c:v>5.2574299025838824</c:v>
                </c:pt>
                <c:pt idx="87">
                  <c:v>5.3186064911231661</c:v>
                </c:pt>
                <c:pt idx="88">
                  <c:v>5.3797845966637237</c:v>
                </c:pt>
                <c:pt idx="89">
                  <c:v>5.4409642367571696</c:v>
                </c:pt>
                <c:pt idx="90">
                  <c:v>5.5021454289590572</c:v>
                </c:pt>
                <c:pt idx="91">
                  <c:v>5.5633281908289494</c:v>
                </c:pt>
                <c:pt idx="92">
                  <c:v>5.6245125399304268</c:v>
                </c:pt>
                <c:pt idx="93">
                  <c:v>5.6856984938312012</c:v>
                </c:pt>
                <c:pt idx="94">
                  <c:v>5.7468860701030664</c:v>
                </c:pt>
                <c:pt idx="95">
                  <c:v>5.8080752863220351</c:v>
                </c:pt>
                <c:pt idx="96">
                  <c:v>5.8692661600683325</c:v>
                </c:pt>
                <c:pt idx="97">
                  <c:v>5.9304587089264551</c:v>
                </c:pt>
                <c:pt idx="98">
                  <c:v>5.9916529504852187</c:v>
                </c:pt>
                <c:pt idx="99">
                  <c:v>6.0528482903696776</c:v>
                </c:pt>
                <c:pt idx="100">
                  <c:v>6.114046582081798</c:v>
                </c:pt>
                <c:pt idx="101">
                  <c:v>6.1752460073192506</c:v>
                </c:pt>
                <c:pt idx="102">
                  <c:v>6.2364471956567096</c:v>
                </c:pt>
                <c:pt idx="103">
                  <c:v>6.2976501647052565</c:v>
                </c:pt>
                <c:pt idx="104">
                  <c:v>6.3588549320805967</c:v>
                </c:pt>
                <c:pt idx="105">
                  <c:v>6.4200615154030558</c:v>
                </c:pt>
                <c:pt idx="106">
                  <c:v>6.481269932297649</c:v>
                </c:pt>
                <c:pt idx="107">
                  <c:v>6.542480200394114</c:v>
                </c:pt>
                <c:pt idx="108">
                  <c:v>6.6036923373269953</c:v>
                </c:pt>
                <c:pt idx="109">
                  <c:v>6.664906360735638</c:v>
                </c:pt>
                <c:pt idx="110">
                  <c:v>6.7261222882642731</c:v>
                </c:pt>
                <c:pt idx="111">
                  <c:v>6.7873401375620404</c:v>
                </c:pt>
                <c:pt idx="112">
                  <c:v>6.8485599262830412</c:v>
                </c:pt>
                <c:pt idx="113">
                  <c:v>6.9097816720864014</c:v>
                </c:pt>
                <c:pt idx="114">
                  <c:v>6.9710053926362994</c:v>
                </c:pt>
                <c:pt idx="115">
                  <c:v>7.0322311056020093</c:v>
                </c:pt>
                <c:pt idx="116">
                  <c:v>7.0934588286579556</c:v>
                </c:pt>
                <c:pt idx="117">
                  <c:v>7.1546885794837785</c:v>
                </c:pt>
                <c:pt idx="118">
                  <c:v>7.2159203757643482</c:v>
                </c:pt>
                <c:pt idx="119">
                  <c:v>7.2771542351898164</c:v>
                </c:pt>
                <c:pt idx="120">
                  <c:v>7.3383901754556904</c:v>
                </c:pt>
                <c:pt idx="121">
                  <c:v>7.3996282142628473</c:v>
                </c:pt>
                <c:pt idx="122">
                  <c:v>7.4608683693175974</c:v>
                </c:pt>
                <c:pt idx="123">
                  <c:v>7.522110658331739</c:v>
                </c:pt>
                <c:pt idx="124">
                  <c:v>7.5833550990225884</c:v>
                </c:pt>
                <c:pt idx="125">
                  <c:v>7.6446017091130267</c:v>
                </c:pt>
                <c:pt idx="126">
                  <c:v>7.7058505063315499</c:v>
                </c:pt>
                <c:pt idx="127">
                  <c:v>7.7671015084123445</c:v>
                </c:pt>
                <c:pt idx="128">
                  <c:v>7.8283547330952752</c:v>
                </c:pt>
                <c:pt idx="129">
                  <c:v>7.8896101981259985</c:v>
                </c:pt>
                <c:pt idx="130">
                  <c:v>7.9508679212559485</c:v>
                </c:pt>
                <c:pt idx="131">
                  <c:v>8.0121279202424329</c:v>
                </c:pt>
                <c:pt idx="132">
                  <c:v>8.0733902128486559</c:v>
                </c:pt>
                <c:pt idx="133">
                  <c:v>8.1346548168437547</c:v>
                </c:pt>
                <c:pt idx="134">
                  <c:v>8.1959217500028725</c:v>
                </c:pt>
                <c:pt idx="135">
                  <c:v>8.2571910301072204</c:v>
                </c:pt>
                <c:pt idx="136">
                  <c:v>8.3184626749440547</c:v>
                </c:pt>
                <c:pt idx="137">
                  <c:v>8.3797367023067952</c:v>
                </c:pt>
                <c:pt idx="138">
                  <c:v>8.4410131299950191</c:v>
                </c:pt>
                <c:pt idx="139">
                  <c:v>8.5022919758146003</c:v>
                </c:pt>
                <c:pt idx="140">
                  <c:v>8.5635732575776213</c:v>
                </c:pt>
                <c:pt idx="141">
                  <c:v>8.6248569931025187</c:v>
                </c:pt>
                <c:pt idx="142">
                  <c:v>8.6861432002141186</c:v>
                </c:pt>
                <c:pt idx="143">
                  <c:v>8.7474318967436506</c:v>
                </c:pt>
                <c:pt idx="144">
                  <c:v>8.808723100528816</c:v>
                </c:pt>
                <c:pt idx="145">
                  <c:v>8.8700168294138528</c:v>
                </c:pt>
                <c:pt idx="146">
                  <c:v>8.9313131012495326</c:v>
                </c:pt>
                <c:pt idx="147">
                  <c:v>8.9926119338932864</c:v>
                </c:pt>
                <c:pt idx="148">
                  <c:v>9.0539133452091569</c:v>
                </c:pt>
                <c:pt idx="149">
                  <c:v>9.1152173530679317</c:v>
                </c:pt>
                <c:pt idx="150">
                  <c:v>9.1765239753471342</c:v>
                </c:pt>
                <c:pt idx="151">
                  <c:v>9.2378332299311126</c:v>
                </c:pt>
                <c:pt idx="152">
                  <c:v>9.2991451347110683</c:v>
                </c:pt>
                <c:pt idx="153">
                  <c:v>9.3604597075850862</c:v>
                </c:pt>
                <c:pt idx="154">
                  <c:v>9.4217769664582072</c:v>
                </c:pt>
                <c:pt idx="155">
                  <c:v>9.4830969292424943</c:v>
                </c:pt>
                <c:pt idx="156">
                  <c:v>9.5444196138570216</c:v>
                </c:pt>
                <c:pt idx="157">
                  <c:v>9.6057450382279956</c:v>
                </c:pt>
                <c:pt idx="158">
                  <c:v>9.6670732202887191</c:v>
                </c:pt>
                <c:pt idx="159">
                  <c:v>9.7284041779797423</c:v>
                </c:pt>
                <c:pt idx="160">
                  <c:v>9.7897379292488225</c:v>
                </c:pt>
                <c:pt idx="161">
                  <c:v>9.8510744920510049</c:v>
                </c:pt>
                <c:pt idx="162">
                  <c:v>9.9124138843486911</c:v>
                </c:pt>
                <c:pt idx="163">
                  <c:v>9.9737561241116506</c:v>
                </c:pt>
                <c:pt idx="164">
                  <c:v>10.0351012293171</c:v>
                </c:pt>
                <c:pt idx="165">
                  <c:v>10.09644921794975</c:v>
                </c:pt>
                <c:pt idx="166">
                  <c:v>10.157800108001799</c:v>
                </c:pt>
                <c:pt idx="167">
                  <c:v>10.219153917473088</c:v>
                </c:pt>
                <c:pt idx="168">
                  <c:v>10.280510664371054</c:v>
                </c:pt>
                <c:pt idx="169">
                  <c:v>10.341870366710816</c:v>
                </c:pt>
                <c:pt idx="170">
                  <c:v>10.403233042515243</c:v>
                </c:pt>
                <c:pt idx="171">
                  <c:v>10.464598709814942</c:v>
                </c:pt>
                <c:pt idx="172">
                  <c:v>10.525967386648377</c:v>
                </c:pt>
                <c:pt idx="173">
                  <c:v>10.587339091061894</c:v>
                </c:pt>
                <c:pt idx="174">
                  <c:v>10.648713841109743</c:v>
                </c:pt>
                <c:pt idx="175">
                  <c:v>10.710091654854162</c:v>
                </c:pt>
                <c:pt idx="176">
                  <c:v>10.77147255036542</c:v>
                </c:pt>
                <c:pt idx="177">
                  <c:v>10.832856545721846</c:v>
                </c:pt>
                <c:pt idx="178">
                  <c:v>10.894243659009884</c:v>
                </c:pt>
                <c:pt idx="179">
                  <c:v>10.955633908324188</c:v>
                </c:pt>
                <c:pt idx="180">
                  <c:v>11.017027311767592</c:v>
                </c:pt>
                <c:pt idx="181">
                  <c:v>11.078423887451239</c:v>
                </c:pt>
                <c:pt idx="182">
                  <c:v>11.139823653494567</c:v>
                </c:pt>
                <c:pt idx="183">
                  <c:v>11.201226628025413</c:v>
                </c:pt>
                <c:pt idx="184">
                  <c:v>11.262632829180012</c:v>
                </c:pt>
                <c:pt idx="185">
                  <c:v>11.324042275103071</c:v>
                </c:pt>
                <c:pt idx="186">
                  <c:v>11.385454983947842</c:v>
                </c:pt>
                <c:pt idx="187">
                  <c:v>11.446870973876118</c:v>
                </c:pt>
                <c:pt idx="188">
                  <c:v>11.508290263058349</c:v>
                </c:pt>
                <c:pt idx="189">
                  <c:v>11.569712869673646</c:v>
                </c:pt>
                <c:pt idx="190">
                  <c:v>11.631138811909809</c:v>
                </c:pt>
                <c:pt idx="191">
                  <c:v>11.692568107963467</c:v>
                </c:pt>
                <c:pt idx="192">
                  <c:v>11.75400077604003</c:v>
                </c:pt>
                <c:pt idx="193">
                  <c:v>11.815436834353816</c:v>
                </c:pt>
                <c:pt idx="194">
                  <c:v>11.876876301128021</c:v>
                </c:pt>
                <c:pt idx="195">
                  <c:v>11.93831919459485</c:v>
                </c:pt>
                <c:pt idx="196">
                  <c:v>11.999765532995557</c:v>
                </c:pt>
                <c:pt idx="197">
                  <c:v>12.061215334580417</c:v>
                </c:pt>
                <c:pt idx="198">
                  <c:v>12.12266861760887</c:v>
                </c:pt>
                <c:pt idx="199">
                  <c:v>12.184125400349512</c:v>
                </c:pt>
                <c:pt idx="200">
                  <c:v>12.245585701080197</c:v>
                </c:pt>
                <c:pt idx="201">
                  <c:v>12.307049538088039</c:v>
                </c:pt>
                <c:pt idx="202">
                  <c:v>12.368516929669473</c:v>
                </c:pt>
                <c:pt idx="203">
                  <c:v>12.429987894130344</c:v>
                </c:pt>
                <c:pt idx="204">
                  <c:v>12.491462449785915</c:v>
                </c:pt>
                <c:pt idx="205">
                  <c:v>12.552940614960935</c:v>
                </c:pt>
                <c:pt idx="206">
                  <c:v>12.614422407989684</c:v>
                </c:pt>
                <c:pt idx="207">
                  <c:v>12.675907847216052</c:v>
                </c:pt>
                <c:pt idx="208">
                  <c:v>12.737396950993544</c:v>
                </c:pt>
                <c:pt idx="209">
                  <c:v>12.798889737685371</c:v>
                </c:pt>
                <c:pt idx="210">
                  <c:v>12.860386225664481</c:v>
                </c:pt>
                <c:pt idx="211">
                  <c:v>12.921886433313604</c:v>
                </c:pt>
                <c:pt idx="212">
                  <c:v>12.983390379025348</c:v>
                </c:pt>
                <c:pt idx="213">
                  <c:v>13.044898081202167</c:v>
                </c:pt>
                <c:pt idx="214">
                  <c:v>13.106409558256548</c:v>
                </c:pt>
                <c:pt idx="215">
                  <c:v>13.167924828610881</c:v>
                </c:pt>
                <c:pt idx="216">
                  <c:v>13.229443910697684</c:v>
                </c:pt>
                <c:pt idx="217">
                  <c:v>13.290966822959549</c:v>
                </c:pt>
                <c:pt idx="218">
                  <c:v>13.352493583849252</c:v>
                </c:pt>
                <c:pt idx="219">
                  <c:v>13.414024211829723</c:v>
                </c:pt>
                <c:pt idx="220">
                  <c:v>13.475558725374217</c:v>
                </c:pt>
                <c:pt idx="221">
                  <c:v>13.537097142966278</c:v>
                </c:pt>
                <c:pt idx="222">
                  <c:v>13.598639483099825</c:v>
                </c:pt>
                <c:pt idx="223">
                  <c:v>13.660185764279195</c:v>
                </c:pt>
                <c:pt idx="224">
                  <c:v>13.721736005019192</c:v>
                </c:pt>
                <c:pt idx="225">
                  <c:v>13.78329022384515</c:v>
                </c:pt>
                <c:pt idx="226">
                  <c:v>13.844848439292988</c:v>
                </c:pt>
                <c:pt idx="227">
                  <c:v>13.906410669909258</c:v>
                </c:pt>
                <c:pt idx="228">
                  <c:v>13.967976934251183</c:v>
                </c:pt>
                <c:pt idx="229">
                  <c:v>14.029547250886752</c:v>
                </c:pt>
                <c:pt idx="230">
                  <c:v>14.091121638394693</c:v>
                </c:pt>
                <c:pt idx="231">
                  <c:v>14.152700115364652</c:v>
                </c:pt>
                <c:pt idx="232">
                  <c:v>14.214282700397101</c:v>
                </c:pt>
                <c:pt idx="233">
                  <c:v>14.27586941210353</c:v>
                </c:pt>
                <c:pt idx="234">
                  <c:v>14.337460269106376</c:v>
                </c:pt>
                <c:pt idx="235">
                  <c:v>14.39905529003917</c:v>
                </c:pt>
                <c:pt idx="236">
                  <c:v>14.460654493546544</c:v>
                </c:pt>
                <c:pt idx="237">
                  <c:v>14.522257898284295</c:v>
                </c:pt>
                <c:pt idx="238">
                  <c:v>14.583865522919428</c:v>
                </c:pt>
                <c:pt idx="239">
                  <c:v>14.645477386130262</c:v>
                </c:pt>
                <c:pt idx="240">
                  <c:v>14.7070935066064</c:v>
                </c:pt>
                <c:pt idx="241">
                  <c:v>14.768713903048848</c:v>
                </c:pt>
                <c:pt idx="242">
                  <c:v>14.83033859417006</c:v>
                </c:pt>
                <c:pt idx="243">
                  <c:v>14.891967598693951</c:v>
                </c:pt>
                <c:pt idx="244">
                  <c:v>14.953600935355988</c:v>
                </c:pt>
                <c:pt idx="245">
                  <c:v>15.015238622903262</c:v>
                </c:pt>
                <c:pt idx="246">
                  <c:v>15.076880680094478</c:v>
                </c:pt>
                <c:pt idx="247">
                  <c:v>15.13852712570009</c:v>
                </c:pt>
                <c:pt idx="248">
                  <c:v>15.2001779785023</c:v>
                </c:pt>
                <c:pt idx="249">
                  <c:v>15.261833257295109</c:v>
                </c:pt>
                <c:pt idx="250">
                  <c:v>15.323492980884421</c:v>
                </c:pt>
                <c:pt idx="251">
                  <c:v>15.385157168088041</c:v>
                </c:pt>
                <c:pt idx="252">
                  <c:v>15.446825837735778</c:v>
                </c:pt>
                <c:pt idx="253">
                  <c:v>15.508499008669476</c:v>
                </c:pt>
                <c:pt idx="254">
                  <c:v>15.570176699743056</c:v>
                </c:pt>
                <c:pt idx="255">
                  <c:v>15.631858929822592</c:v>
                </c:pt>
                <c:pt idx="256">
                  <c:v>15.693545717786403</c:v>
                </c:pt>
                <c:pt idx="257">
                  <c:v>15.755237082525001</c:v>
                </c:pt>
                <c:pt idx="258">
                  <c:v>15.816933042941256</c:v>
                </c:pt>
                <c:pt idx="259">
                  <c:v>15.878633617950399</c:v>
                </c:pt>
                <c:pt idx="260">
                  <c:v>15.940338826480094</c:v>
                </c:pt>
                <c:pt idx="261">
                  <c:v>16.002048687470474</c:v>
                </c:pt>
                <c:pt idx="262">
                  <c:v>16.063763219874222</c:v>
                </c:pt>
                <c:pt idx="263">
                  <c:v>16.125482442656626</c:v>
                </c:pt>
                <c:pt idx="264">
                  <c:v>16.187206374795586</c:v>
                </c:pt>
                <c:pt idx="265">
                  <c:v>16.248935035281754</c:v>
                </c:pt>
                <c:pt idx="266">
                  <c:v>16.310668443118544</c:v>
                </c:pt>
                <c:pt idx="267">
                  <c:v>16.372406617322124</c:v>
                </c:pt>
                <c:pt idx="268">
                  <c:v>16.434149576921623</c:v>
                </c:pt>
                <c:pt idx="269">
                  <c:v>16.495897340959097</c:v>
                </c:pt>
                <c:pt idx="270">
                  <c:v>16.557649928489528</c:v>
                </c:pt>
                <c:pt idx="271">
                  <c:v>16.61940735858099</c:v>
                </c:pt>
                <c:pt idx="272">
                  <c:v>16.681169650314644</c:v>
                </c:pt>
                <c:pt idx="273">
                  <c:v>16.742936822784824</c:v>
                </c:pt>
                <c:pt idx="274">
                  <c:v>16.804708895099118</c:v>
                </c:pt>
                <c:pt idx="275">
                  <c:v>16.866485886378303</c:v>
                </c:pt>
                <c:pt idx="276">
                  <c:v>16.928267815756584</c:v>
                </c:pt>
                <c:pt idx="277">
                  <c:v>16.990054702381492</c:v>
                </c:pt>
                <c:pt idx="278">
                  <c:v>17.051846565414031</c:v>
                </c:pt>
                <c:pt idx="279">
                  <c:v>17.113643424028691</c:v>
                </c:pt>
                <c:pt idx="280">
                  <c:v>17.175445297413557</c:v>
                </c:pt>
                <c:pt idx="281">
                  <c:v>17.237252204770328</c:v>
                </c:pt>
                <c:pt idx="282">
                  <c:v>17.299064165314388</c:v>
                </c:pt>
                <c:pt idx="283">
                  <c:v>17.360881198274818</c:v>
                </c:pt>
                <c:pt idx="284">
                  <c:v>17.422703322894531</c:v>
                </c:pt>
                <c:pt idx="285">
                  <c:v>17.484530558430304</c:v>
                </c:pt>
                <c:pt idx="286">
                  <c:v>17.546362924152827</c:v>
                </c:pt>
                <c:pt idx="287">
                  <c:v>17.608200439346717</c:v>
                </c:pt>
                <c:pt idx="288">
                  <c:v>17.67004312331067</c:v>
                </c:pt>
                <c:pt idx="289">
                  <c:v>17.731890995357443</c:v>
                </c:pt>
                <c:pt idx="290">
                  <c:v>17.793744074813937</c:v>
                </c:pt>
                <c:pt idx="291">
                  <c:v>17.855602381021313</c:v>
                </c:pt>
                <c:pt idx="292">
                  <c:v>17.917465933334956</c:v>
                </c:pt>
                <c:pt idx="293">
                  <c:v>17.979334751124551</c:v>
                </c:pt>
                <c:pt idx="294">
                  <c:v>18.041208853774222</c:v>
                </c:pt>
                <c:pt idx="295">
                  <c:v>18.103088260682512</c:v>
                </c:pt>
                <c:pt idx="296">
                  <c:v>18.164972991262445</c:v>
                </c:pt>
                <c:pt idx="297">
                  <c:v>18.226863064941664</c:v>
                </c:pt>
                <c:pt idx="298">
                  <c:v>18.288758501162373</c:v>
                </c:pt>
                <c:pt idx="299">
                  <c:v>18.350659319381549</c:v>
                </c:pt>
                <c:pt idx="300">
                  <c:v>18.412565539070787</c:v>
                </c:pt>
                <c:pt idx="301">
                  <c:v>18.474477179716594</c:v>
                </c:pt>
                <c:pt idx="302">
                  <c:v>18.536394260820277</c:v>
                </c:pt>
                <c:pt idx="303">
                  <c:v>18.5983168018981</c:v>
                </c:pt>
                <c:pt idx="304">
                  <c:v>18.66024482248131</c:v>
                </c:pt>
                <c:pt idx="305">
                  <c:v>18.72217834211618</c:v>
                </c:pt>
                <c:pt idx="306">
                  <c:v>18.784117380364091</c:v>
                </c:pt>
                <c:pt idx="307">
                  <c:v>18.846061956801634</c:v>
                </c:pt>
                <c:pt idx="308">
                  <c:v>18.908012091020552</c:v>
                </c:pt>
                <c:pt idx="309">
                  <c:v>18.969967802627938</c:v>
                </c:pt>
                <c:pt idx="310">
                  <c:v>19.031929111246235</c:v>
                </c:pt>
                <c:pt idx="311">
                  <c:v>19.093896036513236</c:v>
                </c:pt>
                <c:pt idx="312">
                  <c:v>19.155868598082293</c:v>
                </c:pt>
                <c:pt idx="313">
                  <c:v>19.217846815622192</c:v>
                </c:pt>
                <c:pt idx="314">
                  <c:v>19.279830708817435</c:v>
                </c:pt>
                <c:pt idx="315">
                  <c:v>19.341820297368074</c:v>
                </c:pt>
                <c:pt idx="316">
                  <c:v>19.403815600989937</c:v>
                </c:pt>
                <c:pt idx="317">
                  <c:v>19.465816639414633</c:v>
                </c:pt>
                <c:pt idx="318">
                  <c:v>19.52782343238961</c:v>
                </c:pt>
                <c:pt idx="319">
                  <c:v>19.589835999678201</c:v>
                </c:pt>
                <c:pt idx="320">
                  <c:v>19.65185436105974</c:v>
                </c:pt>
                <c:pt idx="321">
                  <c:v>19.713878536329542</c:v>
                </c:pt>
                <c:pt idx="322">
                  <c:v>19.775908545299099</c:v>
                </c:pt>
                <c:pt idx="323">
                  <c:v>19.837944407795991</c:v>
                </c:pt>
                <c:pt idx="324">
                  <c:v>19.89998614366403</c:v>
                </c:pt>
                <c:pt idx="325">
                  <c:v>19.962033772763309</c:v>
                </c:pt>
                <c:pt idx="326">
                  <c:v>20.024087314970352</c:v>
                </c:pt>
                <c:pt idx="327">
                  <c:v>20.086146790177942</c:v>
                </c:pt>
                <c:pt idx="328">
                  <c:v>20.148212218295463</c:v>
                </c:pt>
                <c:pt idx="329">
                  <c:v>20.210283619248759</c:v>
                </c:pt>
                <c:pt idx="330">
                  <c:v>20.272361012980294</c:v>
                </c:pt>
                <c:pt idx="331">
                  <c:v>20.334444419449238</c:v>
                </c:pt>
                <c:pt idx="332">
                  <c:v>20.396533858631429</c:v>
                </c:pt>
                <c:pt idx="333">
                  <c:v>20.458629350519523</c:v>
                </c:pt>
                <c:pt idx="334">
                  <c:v>20.52073091512306</c:v>
                </c:pt>
                <c:pt idx="335">
                  <c:v>20.582838572468468</c:v>
                </c:pt>
                <c:pt idx="336">
                  <c:v>20.644952342599179</c:v>
                </c:pt>
                <c:pt idx="337">
                  <c:v>20.70707224557562</c:v>
                </c:pt>
                <c:pt idx="338">
                  <c:v>20.769198301475427</c:v>
                </c:pt>
                <c:pt idx="339">
                  <c:v>20.831330530393348</c:v>
                </c:pt>
                <c:pt idx="340">
                  <c:v>20.89346895244142</c:v>
                </c:pt>
                <c:pt idx="341">
                  <c:v>20.955613587748925</c:v>
                </c:pt>
                <c:pt idx="342">
                  <c:v>21.017764456462636</c:v>
                </c:pt>
                <c:pt idx="343">
                  <c:v>21.07992157874661</c:v>
                </c:pt>
                <c:pt idx="344">
                  <c:v>21.142084974782538</c:v>
                </c:pt>
                <c:pt idx="345">
                  <c:v>21.204254664769671</c:v>
                </c:pt>
                <c:pt idx="346">
                  <c:v>21.26643066892483</c:v>
                </c:pt>
                <c:pt idx="347">
                  <c:v>21.328613007482627</c:v>
                </c:pt>
                <c:pt idx="348">
                  <c:v>21.39080170069537</c:v>
                </c:pt>
                <c:pt idx="349">
                  <c:v>21.452996768833227</c:v>
                </c:pt>
                <c:pt idx="350">
                  <c:v>21.515198232184307</c:v>
                </c:pt>
                <c:pt idx="351">
                  <c:v>21.577406111054675</c:v>
                </c:pt>
                <c:pt idx="352">
                  <c:v>21.639620425768381</c:v>
                </c:pt>
                <c:pt idx="353">
                  <c:v>21.701841196667655</c:v>
                </c:pt>
                <c:pt idx="354">
                  <c:v>21.764068444112848</c:v>
                </c:pt>
                <c:pt idx="355">
                  <c:v>21.82630218848259</c:v>
                </c:pt>
                <c:pt idx="356">
                  <c:v>21.888542450173745</c:v>
                </c:pt>
                <c:pt idx="357">
                  <c:v>21.950789249601673</c:v>
                </c:pt>
                <c:pt idx="358">
                  <c:v>22.013042607200077</c:v>
                </c:pt>
                <c:pt idx="359">
                  <c:v>22.075302543421159</c:v>
                </c:pt>
                <c:pt idx="360">
                  <c:v>22.137569078735812</c:v>
                </c:pt>
                <c:pt idx="361">
                  <c:v>22.19984223363344</c:v>
                </c:pt>
                <c:pt idx="362">
                  <c:v>22.262122028622237</c:v>
                </c:pt>
                <c:pt idx="363">
                  <c:v>22.324408484229203</c:v>
                </c:pt>
                <c:pt idx="364">
                  <c:v>22.386701621000103</c:v>
                </c:pt>
                <c:pt idx="365">
                  <c:v>22.449001459499694</c:v>
                </c:pt>
                <c:pt idx="366">
                  <c:v>22.511308020311706</c:v>
                </c:pt>
                <c:pt idx="367">
                  <c:v>22.573621324038893</c:v>
                </c:pt>
                <c:pt idx="368">
                  <c:v>22.635941391303199</c:v>
                </c:pt>
                <c:pt idx="369">
                  <c:v>22.698268242745709</c:v>
                </c:pt>
                <c:pt idx="370">
                  <c:v>22.760601899026799</c:v>
                </c:pt>
                <c:pt idx="371">
                  <c:v>22.822942380826202</c:v>
                </c:pt>
                <c:pt idx="372">
                  <c:v>22.885289708843011</c:v>
                </c:pt>
                <c:pt idx="373">
                  <c:v>22.947643903795811</c:v>
                </c:pt>
                <c:pt idx="374">
                  <c:v>23.010004986422793</c:v>
                </c:pt>
                <c:pt idx="375">
                  <c:v>23.072372977481638</c:v>
                </c:pt>
                <c:pt idx="376">
                  <c:v>23.134747897749843</c:v>
                </c:pt>
                <c:pt idx="377">
                  <c:v>23.19712976802461</c:v>
                </c:pt>
                <c:pt idx="378">
                  <c:v>23.259518609122921</c:v>
                </c:pt>
                <c:pt idx="379">
                  <c:v>23.321914441881781</c:v>
                </c:pt>
                <c:pt idx="380">
                  <c:v>23.384317287158023</c:v>
                </c:pt>
                <c:pt idx="381">
                  <c:v>23.446727165828626</c:v>
                </c:pt>
                <c:pt idx="382">
                  <c:v>23.509144098790653</c:v>
                </c:pt>
                <c:pt idx="383">
                  <c:v>23.571568106961337</c:v>
                </c:pt>
                <c:pt idx="384">
                  <c:v>23.633999211278191</c:v>
                </c:pt>
                <c:pt idx="385">
                  <c:v>23.696437432699039</c:v>
                </c:pt>
                <c:pt idx="386">
                  <c:v>23.75888279220213</c:v>
                </c:pt>
                <c:pt idx="387">
                  <c:v>23.82133531078615</c:v>
                </c:pt>
                <c:pt idx="388">
                  <c:v>23.883795009470379</c:v>
                </c:pt>
                <c:pt idx="389">
                  <c:v>23.946261909294691</c:v>
                </c:pt>
                <c:pt idx="390">
                  <c:v>24.008736031319618</c:v>
                </c:pt>
                <c:pt idx="391">
                  <c:v>24.071217396626558</c:v>
                </c:pt>
                <c:pt idx="392">
                  <c:v>24.13370602631764</c:v>
                </c:pt>
                <c:pt idx="393">
                  <c:v>24.196201941515962</c:v>
                </c:pt>
                <c:pt idx="394">
                  <c:v>24.258705163365587</c:v>
                </c:pt>
                <c:pt idx="395">
                  <c:v>24.32121571303168</c:v>
                </c:pt>
                <c:pt idx="396">
                  <c:v>24.383733611700457</c:v>
                </c:pt>
                <c:pt idx="397">
                  <c:v>24.446258880579425</c:v>
                </c:pt>
                <c:pt idx="398">
                  <c:v>24.508791540897331</c:v>
                </c:pt>
                <c:pt idx="399">
                  <c:v>24.571331613904302</c:v>
                </c:pt>
                <c:pt idx="400">
                  <c:v>24.633879120871864</c:v>
                </c:pt>
                <c:pt idx="401">
                  <c:v>24.696434083093056</c:v>
                </c:pt>
                <c:pt idx="402">
                  <c:v>24.758996521882533</c:v>
                </c:pt>
                <c:pt idx="403">
                  <c:v>24.821566458576587</c:v>
                </c:pt>
                <c:pt idx="404">
                  <c:v>24.884143914533194</c:v>
                </c:pt>
                <c:pt idx="405">
                  <c:v>24.946728911132233</c:v>
                </c:pt>
                <c:pt idx="406">
                  <c:v>25.009321469775408</c:v>
                </c:pt>
                <c:pt idx="407">
                  <c:v>25.071921611886378</c:v>
                </c:pt>
                <c:pt idx="408">
                  <c:v>25.134529358910825</c:v>
                </c:pt>
                <c:pt idx="409">
                  <c:v>25.197144732316591</c:v>
                </c:pt>
                <c:pt idx="410">
                  <c:v>25.259767753593685</c:v>
                </c:pt>
                <c:pt idx="411">
                  <c:v>25.322398444254375</c:v>
                </c:pt>
                <c:pt idx="412">
                  <c:v>25.385036825833236</c:v>
                </c:pt>
                <c:pt idx="413">
                  <c:v>25.44768291988737</c:v>
                </c:pt>
                <c:pt idx="414">
                  <c:v>25.510336747996266</c:v>
                </c:pt>
                <c:pt idx="415">
                  <c:v>25.572998331762022</c:v>
                </c:pt>
                <c:pt idx="416">
                  <c:v>25.635667692809392</c:v>
                </c:pt>
                <c:pt idx="417">
                  <c:v>25.698344852785858</c:v>
                </c:pt>
                <c:pt idx="418">
                  <c:v>25.761029833361722</c:v>
                </c:pt>
                <c:pt idx="419">
                  <c:v>25.823722656230171</c:v>
                </c:pt>
                <c:pt idx="420">
                  <c:v>25.886423343107307</c:v>
                </c:pt>
                <c:pt idx="421">
                  <c:v>25.949131915732341</c:v>
                </c:pt>
                <c:pt idx="422">
                  <c:v>26.011848395867595</c:v>
                </c:pt>
                <c:pt idx="423">
                  <c:v>26.074572805298533</c:v>
                </c:pt>
                <c:pt idx="424">
                  <c:v>26.137305165833968</c:v>
                </c:pt>
                <c:pt idx="425">
                  <c:v>26.200045499306015</c:v>
                </c:pt>
                <c:pt idx="426">
                  <c:v>26.262793827570285</c:v>
                </c:pt>
                <c:pt idx="427">
                  <c:v>26.325550172505899</c:v>
                </c:pt>
                <c:pt idx="428">
                  <c:v>26.388314556015541</c:v>
                </c:pt>
                <c:pt idx="429">
                  <c:v>26.451087000025588</c:v>
                </c:pt>
                <c:pt idx="430">
                  <c:v>26.513867526486198</c:v>
                </c:pt>
                <c:pt idx="431">
                  <c:v>26.576656157371321</c:v>
                </c:pt>
                <c:pt idx="432">
                  <c:v>26.63945291467892</c:v>
                </c:pt>
                <c:pt idx="433">
                  <c:v>26.702257820430837</c:v>
                </c:pt>
                <c:pt idx="434">
                  <c:v>26.765070896673109</c:v>
                </c:pt>
                <c:pt idx="435">
                  <c:v>26.827892165475891</c:v>
                </c:pt>
                <c:pt idx="436">
                  <c:v>26.890721648933571</c:v>
                </c:pt>
                <c:pt idx="437">
                  <c:v>26.953559369164889</c:v>
                </c:pt>
                <c:pt idx="438">
                  <c:v>27.016405348313008</c:v>
                </c:pt>
                <c:pt idx="439">
                  <c:v>27.079259608545538</c:v>
                </c:pt>
                <c:pt idx="440">
                  <c:v>27.142122172054727</c:v>
                </c:pt>
                <c:pt idx="441">
                  <c:v>27.20499306105744</c:v>
                </c:pt>
                <c:pt idx="442">
                  <c:v>27.267872297795272</c:v>
                </c:pt>
                <c:pt idx="443">
                  <c:v>27.330759904534688</c:v>
                </c:pt>
                <c:pt idx="444">
                  <c:v>27.393655903567044</c:v>
                </c:pt>
                <c:pt idx="445">
                  <c:v>27.456560317208691</c:v>
                </c:pt>
                <c:pt idx="446">
                  <c:v>27.519473167801035</c:v>
                </c:pt>
                <c:pt idx="447">
                  <c:v>27.582394477710672</c:v>
                </c:pt>
                <c:pt idx="448">
                  <c:v>27.645324269329414</c:v>
                </c:pt>
                <c:pt idx="449">
                  <c:v>27.708262565074449</c:v>
                </c:pt>
                <c:pt idx="450">
                  <c:v>27.771209387388314</c:v>
                </c:pt>
                <c:pt idx="451">
                  <c:v>27.834164758739124</c:v>
                </c:pt>
                <c:pt idx="452">
                  <c:v>27.897128701620495</c:v>
                </c:pt>
                <c:pt idx="453">
                  <c:v>27.960101238551783</c:v>
                </c:pt>
                <c:pt idx="454">
                  <c:v>28.023082392078077</c:v>
                </c:pt>
                <c:pt idx="455">
                  <c:v>28.086072184770277</c:v>
                </c:pt>
                <c:pt idx="456">
                  <c:v>28.149070639225261</c:v>
                </c:pt>
                <c:pt idx="457">
                  <c:v>28.212077778065897</c:v>
                </c:pt>
                <c:pt idx="458">
                  <c:v>28.275093623941157</c:v>
                </c:pt>
                <c:pt idx="459">
                  <c:v>28.338118199526196</c:v>
                </c:pt>
                <c:pt idx="460">
                  <c:v>28.401151527522437</c:v>
                </c:pt>
                <c:pt idx="461">
                  <c:v>28.4641936306577</c:v>
                </c:pt>
                <c:pt idx="462">
                  <c:v>28.527244531686229</c:v>
                </c:pt>
                <c:pt idx="463">
                  <c:v>28.590304253388791</c:v>
                </c:pt>
                <c:pt idx="464">
                  <c:v>28.653372818572837</c:v>
                </c:pt>
                <c:pt idx="465">
                  <c:v>28.716450250072477</c:v>
                </c:pt>
                <c:pt idx="466">
                  <c:v>28.779536570748597</c:v>
                </c:pt>
                <c:pt idx="467">
                  <c:v>28.842631803489091</c:v>
                </c:pt>
                <c:pt idx="468">
                  <c:v>28.905735971208731</c:v>
                </c:pt>
                <c:pt idx="469">
                  <c:v>28.968849096849389</c:v>
                </c:pt>
                <c:pt idx="470">
                  <c:v>29.031971203380113</c:v>
                </c:pt>
                <c:pt idx="471">
                  <c:v>29.095102313797149</c:v>
                </c:pt>
                <c:pt idx="472">
                  <c:v>29.158242451124163</c:v>
                </c:pt>
                <c:pt idx="473">
                  <c:v>29.221391638412193</c:v>
                </c:pt>
                <c:pt idx="474">
                  <c:v>29.28454989873978</c:v>
                </c:pt>
                <c:pt idx="475">
                  <c:v>29.347717255213183</c:v>
                </c:pt>
                <c:pt idx="476">
                  <c:v>29.410893730966219</c:v>
                </c:pt>
                <c:pt idx="477">
                  <c:v>29.474079349160586</c:v>
                </c:pt>
                <c:pt idx="478">
                  <c:v>29.537274132985864</c:v>
                </c:pt>
                <c:pt idx="479">
                  <c:v>29.60047810565959</c:v>
                </c:pt>
                <c:pt idx="480">
                  <c:v>29.663691290427327</c:v>
                </c:pt>
                <c:pt idx="481">
                  <c:v>29.726913710562922</c:v>
                </c:pt>
                <c:pt idx="482">
                  <c:v>29.790145389368355</c:v>
                </c:pt>
                <c:pt idx="483">
                  <c:v>29.85338635017402</c:v>
                </c:pt>
                <c:pt idx="484">
                  <c:v>29.916636616338689</c:v>
                </c:pt>
                <c:pt idx="485">
                  <c:v>29.979896211249734</c:v>
                </c:pt>
                <c:pt idx="486">
                  <c:v>30.043165158323131</c:v>
                </c:pt>
                <c:pt idx="487">
                  <c:v>30.106443481003559</c:v>
                </c:pt>
                <c:pt idx="488">
                  <c:v>30.169731202764506</c:v>
                </c:pt>
                <c:pt idx="489">
                  <c:v>30.233028347108426</c:v>
                </c:pt>
                <c:pt idx="490">
                  <c:v>30.296334937566684</c:v>
                </c:pt>
                <c:pt idx="491">
                  <c:v>30.359650997699845</c:v>
                </c:pt>
                <c:pt idx="492">
                  <c:v>30.42297655109758</c:v>
                </c:pt>
                <c:pt idx="493">
                  <c:v>30.486311621378889</c:v>
                </c:pt>
                <c:pt idx="494">
                  <c:v>30.549656232192181</c:v>
                </c:pt>
                <c:pt idx="495">
                  <c:v>30.61301040721532</c:v>
                </c:pt>
                <c:pt idx="496">
                  <c:v>30.676374170155693</c:v>
                </c:pt>
                <c:pt idx="497">
                  <c:v>30.739747544750472</c:v>
                </c:pt>
                <c:pt idx="498">
                  <c:v>30.803130554766504</c:v>
                </c:pt>
                <c:pt idx="499">
                  <c:v>30.866523224000574</c:v>
                </c:pt>
                <c:pt idx="500">
                  <c:v>30.929925576279359</c:v>
                </c:pt>
                <c:pt idx="501">
                  <c:v>30.993337635459667</c:v>
                </c:pt>
                <c:pt idx="502">
                  <c:v>31.056759425428456</c:v>
                </c:pt>
                <c:pt idx="503">
                  <c:v>31.120190970102879</c:v>
                </c:pt>
                <c:pt idx="504">
                  <c:v>31.183632293430499</c:v>
                </c:pt>
                <c:pt idx="505">
                  <c:v>31.247083419389366</c:v>
                </c:pt>
                <c:pt idx="506">
                  <c:v>31.310544371988019</c:v>
                </c:pt>
                <c:pt idx="507">
                  <c:v>31.374015175265686</c:v>
                </c:pt>
                <c:pt idx="508">
                  <c:v>31.437495853292347</c:v>
                </c:pt>
                <c:pt idx="509">
                  <c:v>31.500986430168812</c:v>
                </c:pt>
                <c:pt idx="510">
                  <c:v>31.564486930026895</c:v>
                </c:pt>
                <c:pt idx="511">
                  <c:v>31.627997377029445</c:v>
                </c:pt>
                <c:pt idx="512">
                  <c:v>31.69151779537043</c:v>
                </c:pt>
                <c:pt idx="513">
                  <c:v>31.755048209275106</c:v>
                </c:pt>
                <c:pt idx="514">
                  <c:v>31.818588643000115</c:v>
                </c:pt>
                <c:pt idx="515">
                  <c:v>31.882139120833489</c:v>
                </c:pt>
                <c:pt idx="516">
                  <c:v>31.9456996670949</c:v>
                </c:pt>
                <c:pt idx="517">
                  <c:v>32.009270306135654</c:v>
                </c:pt>
                <c:pt idx="518">
                  <c:v>32.072851062338756</c:v>
                </c:pt>
                <c:pt idx="519">
                  <c:v>32.136441960119214</c:v>
                </c:pt>
                <c:pt idx="520">
                  <c:v>32.200043023923911</c:v>
                </c:pt>
                <c:pt idx="521">
                  <c:v>32.263654278231812</c:v>
                </c:pt>
                <c:pt idx="522">
                  <c:v>32.327275747554133</c:v>
                </c:pt>
                <c:pt idx="523">
                  <c:v>32.390907456434277</c:v>
                </c:pt>
                <c:pt idx="524">
                  <c:v>32.454549429448122</c:v>
                </c:pt>
                <c:pt idx="525">
                  <c:v>32.518201691204034</c:v>
                </c:pt>
                <c:pt idx="526">
                  <c:v>32.581864266342876</c:v>
                </c:pt>
                <c:pt idx="527">
                  <c:v>32.645537179538401</c:v>
                </c:pt>
                <c:pt idx="528">
                  <c:v>32.70922045549694</c:v>
                </c:pt>
                <c:pt idx="529">
                  <c:v>32.772914118957964</c:v>
                </c:pt>
                <c:pt idx="530">
                  <c:v>32.836618194693756</c:v>
                </c:pt>
                <c:pt idx="531">
                  <c:v>32.900332707509939</c:v>
                </c:pt>
                <c:pt idx="532">
                  <c:v>32.964057682245191</c:v>
                </c:pt>
                <c:pt idx="533">
                  <c:v>33.027793143771738</c:v>
                </c:pt>
                <c:pt idx="534">
                  <c:v>33.091539116994994</c:v>
                </c:pt>
                <c:pt idx="535">
                  <c:v>33.155295626854155</c:v>
                </c:pt>
                <c:pt idx="536">
                  <c:v>33.219062698321991</c:v>
                </c:pt>
                <c:pt idx="537">
                  <c:v>33.282840356405039</c:v>
                </c:pt>
                <c:pt idx="538">
                  <c:v>33.346628626143755</c:v>
                </c:pt>
                <c:pt idx="539">
                  <c:v>33.41042753261258</c:v>
                </c:pt>
                <c:pt idx="540">
                  <c:v>33.474237100920128</c:v>
                </c:pt>
                <c:pt idx="541">
                  <c:v>33.538057356209052</c:v>
                </c:pt>
                <c:pt idx="542">
                  <c:v>33.601888323656439</c:v>
                </c:pt>
                <c:pt idx="543">
                  <c:v>33.665730028473945</c:v>
                </c:pt>
                <c:pt idx="544">
                  <c:v>33.729582495907451</c:v>
                </c:pt>
                <c:pt idx="545">
                  <c:v>33.793445751237776</c:v>
                </c:pt>
                <c:pt idx="546">
                  <c:v>33.857319819780422</c:v>
                </c:pt>
                <c:pt idx="547">
                  <c:v>33.921204726885762</c:v>
                </c:pt>
                <c:pt idx="548">
                  <c:v>33.985100497939108</c:v>
                </c:pt>
                <c:pt idx="549">
                  <c:v>34.049007158360965</c:v>
                </c:pt>
                <c:pt idx="550">
                  <c:v>34.112924733607045</c:v>
                </c:pt>
                <c:pt idx="551">
                  <c:v>34.176853249168381</c:v>
                </c:pt>
                <c:pt idx="552">
                  <c:v>34.240792730571435</c:v>
                </c:pt>
                <c:pt idx="553">
                  <c:v>34.304743203378159</c:v>
                </c:pt>
                <c:pt idx="554">
                  <c:v>34.368704693186366</c:v>
                </c:pt>
                <c:pt idx="555">
                  <c:v>34.43267722562954</c:v>
                </c:pt>
                <c:pt idx="556">
                  <c:v>34.496660826377052</c:v>
                </c:pt>
                <c:pt idx="557">
                  <c:v>34.560655521134315</c:v>
                </c:pt>
                <c:pt idx="558">
                  <c:v>34.624661335642898</c:v>
                </c:pt>
                <c:pt idx="559">
                  <c:v>34.688678295680653</c:v>
                </c:pt>
                <c:pt idx="560">
                  <c:v>34.752706427061732</c:v>
                </c:pt>
                <c:pt idx="561">
                  <c:v>34.816745755636788</c:v>
                </c:pt>
                <c:pt idx="562">
                  <c:v>34.880796307293089</c:v>
                </c:pt>
                <c:pt idx="563">
                  <c:v>34.944858107954666</c:v>
                </c:pt>
                <c:pt idx="564">
                  <c:v>35.008931183582341</c:v>
                </c:pt>
                <c:pt idx="565">
                  <c:v>35.073015560173879</c:v>
                </c:pt>
                <c:pt idx="566">
                  <c:v>35.137111263764105</c:v>
                </c:pt>
                <c:pt idx="567">
                  <c:v>35.201218320425198</c:v>
                </c:pt>
                <c:pt idx="568">
                  <c:v>35.2653367562664</c:v>
                </c:pt>
                <c:pt idx="569">
                  <c:v>35.329466597434575</c:v>
                </c:pt>
                <c:pt idx="570">
                  <c:v>35.393607870114145</c:v>
                </c:pt>
                <c:pt idx="571">
                  <c:v>35.457760600527074</c:v>
                </c:pt>
                <c:pt idx="572">
                  <c:v>35.521924814933243</c:v>
                </c:pt>
                <c:pt idx="573">
                  <c:v>35.586100539630394</c:v>
                </c:pt>
                <c:pt idx="574">
                  <c:v>35.650287800954302</c:v>
                </c:pt>
                <c:pt idx="575">
                  <c:v>35.714486625278994</c:v>
                </c:pt>
                <c:pt idx="576">
                  <c:v>35.778697039016635</c:v>
                </c:pt>
                <c:pt idx="577">
                  <c:v>35.842919068617945</c:v>
                </c:pt>
                <c:pt idx="578">
                  <c:v>35.907152740572094</c:v>
                </c:pt>
                <c:pt idx="579">
                  <c:v>35.971398081406853</c:v>
                </c:pt>
                <c:pt idx="580">
                  <c:v>36.035655117688954</c:v>
                </c:pt>
                <c:pt idx="581">
                  <c:v>36.099923876023858</c:v>
                </c:pt>
                <c:pt idx="582">
                  <c:v>36.164204383056095</c:v>
                </c:pt>
                <c:pt idx="583">
                  <c:v>36.228496665469436</c:v>
                </c:pt>
                <c:pt idx="584">
                  <c:v>36.29280074998686</c:v>
                </c:pt>
                <c:pt idx="585">
                  <c:v>36.357116663370675</c:v>
                </c:pt>
                <c:pt idx="586">
                  <c:v>36.421444432422945</c:v>
                </c:pt>
                <c:pt idx="587">
                  <c:v>36.485784083985173</c:v>
                </c:pt>
                <c:pt idx="588">
                  <c:v>36.550135644938806</c:v>
                </c:pt>
                <c:pt idx="589">
                  <c:v>36.614499142205005</c:v>
                </c:pt>
                <c:pt idx="590">
                  <c:v>36.678874602745246</c:v>
                </c:pt>
                <c:pt idx="591">
                  <c:v>36.743262053560976</c:v>
                </c:pt>
                <c:pt idx="592">
                  <c:v>36.807661521693966</c:v>
                </c:pt>
                <c:pt idx="593">
                  <c:v>36.872073034226574</c:v>
                </c:pt>
                <c:pt idx="594">
                  <c:v>36.936496618281524</c:v>
                </c:pt>
                <c:pt idx="595">
                  <c:v>37.000932301022303</c:v>
                </c:pt>
                <c:pt idx="596">
                  <c:v>37.065380109653248</c:v>
                </c:pt>
                <c:pt idx="597">
                  <c:v>37.129840071419615</c:v>
                </c:pt>
                <c:pt idx="598">
                  <c:v>37.194312213607816</c:v>
                </c:pt>
                <c:pt idx="599">
                  <c:v>37.258796563545324</c:v>
                </c:pt>
                <c:pt idx="600">
                  <c:v>37.323293148601152</c:v>
                </c:pt>
                <c:pt idx="601">
                  <c:v>37.387801996185622</c:v>
                </c:pt>
                <c:pt idx="602">
                  <c:v>37.452323133750859</c:v>
                </c:pt>
                <c:pt idx="603">
                  <c:v>37.516856588790525</c:v>
                </c:pt>
                <c:pt idx="604">
                  <c:v>37.581402388840353</c:v>
                </c:pt>
                <c:pt idx="605">
                  <c:v>37.645960561478006</c:v>
                </c:pt>
                <c:pt idx="606">
                  <c:v>37.710531134323283</c:v>
                </c:pt>
                <c:pt idx="607">
                  <c:v>37.775114135038322</c:v>
                </c:pt>
                <c:pt idx="608">
                  <c:v>37.839709591327605</c:v>
                </c:pt>
                <c:pt idx="609">
                  <c:v>37.904317530938343</c:v>
                </c:pt>
                <c:pt idx="610">
                  <c:v>37.968937981660254</c:v>
                </c:pt>
                <c:pt idx="611">
                  <c:v>38.033570971326036</c:v>
                </c:pt>
                <c:pt idx="612">
                  <c:v>38.098216527811282</c:v>
                </c:pt>
                <c:pt idx="613">
                  <c:v>38.162874679034665</c:v>
                </c:pt>
                <c:pt idx="614">
                  <c:v>38.22754545295826</c:v>
                </c:pt>
                <c:pt idx="615">
                  <c:v>38.292228877587398</c:v>
                </c:pt>
                <c:pt idx="616">
                  <c:v>38.356924980970938</c:v>
                </c:pt>
                <c:pt idx="617">
                  <c:v>38.421633791201494</c:v>
                </c:pt>
                <c:pt idx="618">
                  <c:v>38.486355336415464</c:v>
                </c:pt>
                <c:pt idx="619">
                  <c:v>38.551089644793102</c:v>
                </c:pt>
                <c:pt idx="620">
                  <c:v>38.615836744558976</c:v>
                </c:pt>
                <c:pt idx="621">
                  <c:v>38.680596663981596</c:v>
                </c:pt>
                <c:pt idx="622">
                  <c:v>38.745369431374122</c:v>
                </c:pt>
                <c:pt idx="623">
                  <c:v>38.810155075094052</c:v>
                </c:pt>
                <c:pt idx="624">
                  <c:v>38.874953623543647</c:v>
                </c:pt>
                <c:pt idx="625">
                  <c:v>38.939765105169968</c:v>
                </c:pt>
                <c:pt idx="626">
                  <c:v>39.004589548464949</c:v>
                </c:pt>
                <c:pt idx="627">
                  <c:v>39.069426981965741</c:v>
                </c:pt>
                <c:pt idx="628">
                  <c:v>39.134277434254614</c:v>
                </c:pt>
                <c:pt idx="629">
                  <c:v>39.199140933959399</c:v>
                </c:pt>
                <c:pt idx="630">
                  <c:v>39.264017509753224</c:v>
                </c:pt>
                <c:pt idx="631">
                  <c:v>39.328907190355153</c:v>
                </c:pt>
                <c:pt idx="632">
                  <c:v>39.393810004529939</c:v>
                </c:pt>
                <c:pt idx="633">
                  <c:v>39.458725981088278</c:v>
                </c:pt>
                <c:pt idx="634">
                  <c:v>39.523655148887144</c:v>
                </c:pt>
                <c:pt idx="635">
                  <c:v>39.58859753682961</c:v>
                </c:pt>
                <c:pt idx="636">
                  <c:v>39.653553173865355</c:v>
                </c:pt>
                <c:pt idx="637">
                  <c:v>39.718522088990504</c:v>
                </c:pt>
                <c:pt idx="638">
                  <c:v>39.783504311247924</c:v>
                </c:pt>
                <c:pt idx="639">
                  <c:v>39.848499869727391</c:v>
                </c:pt>
                <c:pt idx="640">
                  <c:v>39.913508793565761</c:v>
                </c:pt>
                <c:pt idx="641">
                  <c:v>39.978531111946957</c:v>
                </c:pt>
                <c:pt idx="642">
                  <c:v>40.043566854102295</c:v>
                </c:pt>
                <c:pt idx="643">
                  <c:v>40.108616049310605</c:v>
                </c:pt>
                <c:pt idx="644">
                  <c:v>40.173678726898316</c:v>
                </c:pt>
                <c:pt idx="645">
                  <c:v>40.238754916239671</c:v>
                </c:pt>
                <c:pt idx="646">
                  <c:v>40.303844646756815</c:v>
                </c:pt>
                <c:pt idx="647">
                  <c:v>40.368947947920113</c:v>
                </c:pt>
                <c:pt idx="648">
                  <c:v>40.434064849248053</c:v>
                </c:pt>
                <c:pt idx="649">
                  <c:v>40.499195380307683</c:v>
                </c:pt>
                <c:pt idx="650">
                  <c:v>40.564339570714445</c:v>
                </c:pt>
                <c:pt idx="651">
                  <c:v>40.629497450132696</c:v>
                </c:pt>
                <c:pt idx="652">
                  <c:v>40.694669048275586</c:v>
                </c:pt>
                <c:pt idx="653">
                  <c:v>40.759854394905318</c:v>
                </c:pt>
                <c:pt idx="654">
                  <c:v>40.825053519833304</c:v>
                </c:pt>
                <c:pt idx="655">
                  <c:v>40.890266452920343</c:v>
                </c:pt>
                <c:pt idx="656">
                  <c:v>40.955493224076783</c:v>
                </c:pt>
                <c:pt idx="657">
                  <c:v>41.020733863262556</c:v>
                </c:pt>
                <c:pt idx="658">
                  <c:v>41.085988400487594</c:v>
                </c:pt>
                <c:pt idx="659">
                  <c:v>41.151256865811689</c:v>
                </c:pt>
                <c:pt idx="660">
                  <c:v>41.216539289344951</c:v>
                </c:pt>
                <c:pt idx="661">
                  <c:v>41.281835701247687</c:v>
                </c:pt>
                <c:pt idx="662">
                  <c:v>41.347146131730824</c:v>
                </c:pt>
                <c:pt idx="663">
                  <c:v>41.41247061105588</c:v>
                </c:pt>
                <c:pt idx="664">
                  <c:v>41.477809169535199</c:v>
                </c:pt>
                <c:pt idx="665">
                  <c:v>41.543161837532224</c:v>
                </c:pt>
                <c:pt idx="666">
                  <c:v>41.608528645461419</c:v>
                </c:pt>
                <c:pt idx="667">
                  <c:v>41.673909623788624</c:v>
                </c:pt>
                <c:pt idx="668">
                  <c:v>41.739304803031239</c:v>
                </c:pt>
                <c:pt idx="669">
                  <c:v>41.804714213758245</c:v>
                </c:pt>
                <c:pt idx="670">
                  <c:v>41.870137886590477</c:v>
                </c:pt>
                <c:pt idx="671">
                  <c:v>41.935575852200799</c:v>
                </c:pt>
                <c:pt idx="672">
                  <c:v>42.001028141314166</c:v>
                </c:pt>
                <c:pt idx="673">
                  <c:v>42.066494784708006</c:v>
                </c:pt>
                <c:pt idx="674">
                  <c:v>42.131975813212108</c:v>
                </c:pt>
                <c:pt idx="675">
                  <c:v>42.197471257709054</c:v>
                </c:pt>
                <c:pt idx="676">
                  <c:v>42.262981149134255</c:v>
                </c:pt>
                <c:pt idx="677">
                  <c:v>42.328505518476064</c:v>
                </c:pt>
                <c:pt idx="678">
                  <c:v>42.394044396776124</c:v>
                </c:pt>
                <c:pt idx="679">
                  <c:v>42.459597815129456</c:v>
                </c:pt>
                <c:pt idx="680">
                  <c:v>42.525165804684583</c:v>
                </c:pt>
                <c:pt idx="681">
                  <c:v>42.590748396643768</c:v>
                </c:pt>
                <c:pt idx="682">
                  <c:v>42.656345622263153</c:v>
                </c:pt>
                <c:pt idx="683">
                  <c:v>42.721957512853031</c:v>
                </c:pt>
                <c:pt idx="684">
                  <c:v>42.787584099777796</c:v>
                </c:pt>
                <c:pt idx="685">
                  <c:v>42.853225414456425</c:v>
                </c:pt>
                <c:pt idx="686">
                  <c:v>42.918881488362459</c:v>
                </c:pt>
                <c:pt idx="687">
                  <c:v>42.984552353024228</c:v>
                </c:pt>
                <c:pt idx="688">
                  <c:v>43.050238040024929</c:v>
                </c:pt>
                <c:pt idx="689">
                  <c:v>43.115938581003014</c:v>
                </c:pt>
                <c:pt idx="690">
                  <c:v>43.181654007652213</c:v>
                </c:pt>
                <c:pt idx="691">
                  <c:v>43.247384351721898</c:v>
                </c:pt>
                <c:pt idx="692">
                  <c:v>43.313129645016879</c:v>
                </c:pt>
                <c:pt idx="693">
                  <c:v>43.378889919398063</c:v>
                </c:pt>
                <c:pt idx="694">
                  <c:v>43.444665206782339</c:v>
                </c:pt>
                <c:pt idx="695">
                  <c:v>43.510455539142775</c:v>
                </c:pt>
                <c:pt idx="696">
                  <c:v>43.57626094850901</c:v>
                </c:pt>
                <c:pt idx="697">
                  <c:v>43.642081466967085</c:v>
                </c:pt>
                <c:pt idx="698">
                  <c:v>43.707917126660092</c:v>
                </c:pt>
                <c:pt idx="699">
                  <c:v>43.773767959787904</c:v>
                </c:pt>
                <c:pt idx="700">
                  <c:v>43.839633998607653</c:v>
                </c:pt>
                <c:pt idx="701">
                  <c:v>43.905515275433871</c:v>
                </c:pt>
                <c:pt idx="702">
                  <c:v>43.971411822638508</c:v>
                </c:pt>
                <c:pt idx="703">
                  <c:v>44.037323672651425</c:v>
                </c:pt>
                <c:pt idx="704">
                  <c:v>44.103250857960298</c:v>
                </c:pt>
                <c:pt idx="705">
                  <c:v>44.169193411110939</c:v>
                </c:pt>
                <c:pt idx="706">
                  <c:v>44.235151364707512</c:v>
                </c:pt>
                <c:pt idx="707">
                  <c:v>44.301124751412594</c:v>
                </c:pt>
                <c:pt idx="708">
                  <c:v>44.367113603947701</c:v>
                </c:pt>
                <c:pt idx="709">
                  <c:v>44.433117955092904</c:v>
                </c:pt>
                <c:pt idx="710">
                  <c:v>44.49913783768762</c:v>
                </c:pt>
                <c:pt idx="711">
                  <c:v>44.565173284630454</c:v>
                </c:pt>
                <c:pt idx="712">
                  <c:v>44.631224328879462</c:v>
                </c:pt>
                <c:pt idx="713">
                  <c:v>44.69729100345242</c:v>
                </c:pt>
                <c:pt idx="714">
                  <c:v>44.763373341427069</c:v>
                </c:pt>
                <c:pt idx="715">
                  <c:v>44.829471375941004</c:v>
                </c:pt>
                <c:pt idx="716">
                  <c:v>44.895585140192281</c:v>
                </c:pt>
                <c:pt idx="717">
                  <c:v>44.961714667439345</c:v>
                </c:pt>
                <c:pt idx="718">
                  <c:v>45.027859991001343</c:v>
                </c:pt>
                <c:pt idx="719">
                  <c:v>45.094021144258285</c:v>
                </c:pt>
                <c:pt idx="720">
                  <c:v>45.160198160651262</c:v>
                </c:pt>
                <c:pt idx="721">
                  <c:v>45.226391073682585</c:v>
                </c:pt>
                <c:pt idx="722">
                  <c:v>45.29259991691621</c:v>
                </c:pt>
                <c:pt idx="723">
                  <c:v>45.358824723977534</c:v>
                </c:pt>
                <c:pt idx="724">
                  <c:v>45.425065528554121</c:v>
                </c:pt>
                <c:pt idx="725">
                  <c:v>45.491322364395387</c:v>
                </c:pt>
                <c:pt idx="726">
                  <c:v>45.557595265313189</c:v>
                </c:pt>
                <c:pt idx="727">
                  <c:v>45.623884265181943</c:v>
                </c:pt>
                <c:pt idx="728">
                  <c:v>45.690189397938632</c:v>
                </c:pt>
                <c:pt idx="729">
                  <c:v>45.756510697583266</c:v>
                </c:pt>
                <c:pt idx="730">
                  <c:v>45.82284819817901</c:v>
                </c:pt>
                <c:pt idx="731">
                  <c:v>45.889201933852277</c:v>
                </c:pt>
                <c:pt idx="732">
                  <c:v>45.955571938793206</c:v>
                </c:pt>
                <c:pt idx="733">
                  <c:v>46.021958247255562</c:v>
                </c:pt>
                <c:pt idx="734">
                  <c:v>46.088360893557159</c:v>
                </c:pt>
                <c:pt idx="735">
                  <c:v>46.154779912080009</c:v>
                </c:pt>
                <c:pt idx="736">
                  <c:v>46.221215337270579</c:v>
                </c:pt>
                <c:pt idx="737">
                  <c:v>46.287667203639828</c:v>
                </c:pt>
                <c:pt idx="738">
                  <c:v>46.354135545763775</c:v>
                </c:pt>
                <c:pt idx="739">
                  <c:v>46.420620398283354</c:v>
                </c:pt>
                <c:pt idx="740">
                  <c:v>46.487121795904798</c:v>
                </c:pt>
                <c:pt idx="741">
                  <c:v>46.553639773399865</c:v>
                </c:pt>
                <c:pt idx="742">
                  <c:v>46.620174365606097</c:v>
                </c:pt>
                <c:pt idx="743">
                  <c:v>46.686725607426851</c:v>
                </c:pt>
                <c:pt idx="744">
                  <c:v>46.753293533831766</c:v>
                </c:pt>
                <c:pt idx="745">
                  <c:v>46.819878179856758</c:v>
                </c:pt>
                <c:pt idx="746">
                  <c:v>46.886479580604473</c:v>
                </c:pt>
                <c:pt idx="747">
                  <c:v>46.953097771244309</c:v>
                </c:pt>
                <c:pt idx="748">
                  <c:v>47.019732787012806</c:v>
                </c:pt>
                <c:pt idx="749">
                  <c:v>47.0863846632136</c:v>
                </c:pt>
                <c:pt idx="750">
                  <c:v>47.153053435218119</c:v>
                </c:pt>
                <c:pt idx="751">
                  <c:v>47.219739138465307</c:v>
                </c:pt>
                <c:pt idx="752">
                  <c:v>47.286441808462094</c:v>
                </c:pt>
                <c:pt idx="753">
                  <c:v>47.35316148078374</c:v>
                </c:pt>
                <c:pt idx="754">
                  <c:v>47.419898191073855</c:v>
                </c:pt>
                <c:pt idx="755">
                  <c:v>47.486651975044651</c:v>
                </c:pt>
                <c:pt idx="756">
                  <c:v>47.553422868477384</c:v>
                </c:pt>
                <c:pt idx="757">
                  <c:v>47.62021090722223</c:v>
                </c:pt>
                <c:pt idx="758">
                  <c:v>47.687016127198881</c:v>
                </c:pt>
                <c:pt idx="759">
                  <c:v>47.753838564396524</c:v>
                </c:pt>
                <c:pt idx="760">
                  <c:v>47.820678254874316</c:v>
                </c:pt>
                <c:pt idx="761">
                  <c:v>47.887535234761302</c:v>
                </c:pt>
                <c:pt idx="762">
                  <c:v>47.954409540256897</c:v>
                </c:pt>
                <c:pt idx="763">
                  <c:v>48.02130120763114</c:v>
                </c:pt>
                <c:pt idx="764">
                  <c:v>48.088210273224718</c:v>
                </c:pt>
                <c:pt idx="765">
                  <c:v>48.155136773449421</c:v>
                </c:pt>
                <c:pt idx="766">
                  <c:v>48.222080744788279</c:v>
                </c:pt>
                <c:pt idx="767">
                  <c:v>48.289042223795803</c:v>
                </c:pt>
                <c:pt idx="768">
                  <c:v>48.35602124709829</c:v>
                </c:pt>
                <c:pt idx="769">
                  <c:v>48.423017851394043</c:v>
                </c:pt>
                <c:pt idx="770">
                  <c:v>48.490032073453534</c:v>
                </c:pt>
                <c:pt idx="771">
                  <c:v>48.557063950119755</c:v>
                </c:pt>
                <c:pt idx="772">
                  <c:v>48.624113518308469</c:v>
                </c:pt>
                <c:pt idx="773">
                  <c:v>48.691180815008352</c:v>
                </c:pt>
                <c:pt idx="774">
                  <c:v>48.758265877281296</c:v>
                </c:pt>
                <c:pt idx="775">
                  <c:v>48.825368742262782</c:v>
                </c:pt>
                <c:pt idx="776">
                  <c:v>48.892489447161879</c:v>
                </c:pt>
                <c:pt idx="777">
                  <c:v>48.959628029261715</c:v>
                </c:pt>
                <c:pt idx="778">
                  <c:v>49.026784525919695</c:v>
                </c:pt>
                <c:pt idx="779">
                  <c:v>49.093958974567613</c:v>
                </c:pt>
                <c:pt idx="780">
                  <c:v>49.161151412712009</c:v>
                </c:pt>
                <c:pt idx="781">
                  <c:v>49.228361877934553</c:v>
                </c:pt>
                <c:pt idx="782">
                  <c:v>49.295590407892028</c:v>
                </c:pt>
                <c:pt idx="783">
                  <c:v>49.362837040316791</c:v>
                </c:pt>
                <c:pt idx="784">
                  <c:v>49.430101813016975</c:v>
                </c:pt>
                <c:pt idx="785">
                  <c:v>49.497384763876745</c:v>
                </c:pt>
                <c:pt idx="786">
                  <c:v>49.564685930856591</c:v>
                </c:pt>
                <c:pt idx="787">
                  <c:v>49.632005351993485</c:v>
                </c:pt>
                <c:pt idx="788">
                  <c:v>49.699343065401258</c:v>
                </c:pt>
                <c:pt idx="789">
                  <c:v>49.766699109270881</c:v>
                </c:pt>
                <c:pt idx="790">
                  <c:v>49.834073521870593</c:v>
                </c:pt>
                <c:pt idx="791">
                  <c:v>49.901466341546303</c:v>
                </c:pt>
                <c:pt idx="792">
                  <c:v>49.968877606721861</c:v>
                </c:pt>
                <c:pt idx="793">
                  <c:v>50.036307355899098</c:v>
                </c:pt>
                <c:pt idx="794">
                  <c:v>50.103755627658451</c:v>
                </c:pt>
                <c:pt idx="795">
                  <c:v>50.171222460658946</c:v>
                </c:pt>
                <c:pt idx="796">
                  <c:v>50.23870789363864</c:v>
                </c:pt>
                <c:pt idx="797">
                  <c:v>50.306211965414796</c:v>
                </c:pt>
                <c:pt idx="798">
                  <c:v>50.373734714884257</c:v>
                </c:pt>
                <c:pt idx="799">
                  <c:v>50.441276181023525</c:v>
                </c:pt>
                <c:pt idx="800">
                  <c:v>50.508836402889351</c:v>
                </c:pt>
                <c:pt idx="801">
                  <c:v>50.576415419618641</c:v>
                </c:pt>
                <c:pt idx="802">
                  <c:v>50.644013270429134</c:v>
                </c:pt>
                <c:pt idx="803">
                  <c:v>50.711629994619244</c:v>
                </c:pt>
                <c:pt idx="804">
                  <c:v>50.779265631568812</c:v>
                </c:pt>
                <c:pt idx="805">
                  <c:v>50.846920220738973</c:v>
                </c:pt>
                <c:pt idx="806">
                  <c:v>50.914587033363723</c:v>
                </c:pt>
                <c:pt idx="807">
                  <c:v>50.982286413994878</c:v>
                </c:pt>
                <c:pt idx="808">
                  <c:v>51.049998097412974</c:v>
                </c:pt>
                <c:pt idx="809">
                  <c:v>51.117728891716844</c:v>
                </c:pt>
                <c:pt idx="810">
                  <c:v>51.185472060826037</c:v>
                </c:pt>
                <c:pt idx="811">
                  <c:v>51.253247972556395</c:v>
                </c:pt>
                <c:pt idx="812">
                  <c:v>51.321036339087598</c:v>
                </c:pt>
                <c:pt idx="813">
                  <c:v>51.388843976496155</c:v>
                </c:pt>
                <c:pt idx="814">
                  <c:v>51.456664141327799</c:v>
                </c:pt>
                <c:pt idx="815">
                  <c:v>51.52451722485921</c:v>
                </c:pt>
                <c:pt idx="816">
                  <c:v>51.592382916481689</c:v>
                </c:pt>
                <c:pt idx="817">
                  <c:v>51.660268040318208</c:v>
                </c:pt>
                <c:pt idx="818">
                  <c:v>51.728165845480866</c:v>
                </c:pt>
                <c:pt idx="819">
                  <c:v>51.796096746905285</c:v>
                </c:pt>
                <c:pt idx="820">
                  <c:v>51.864040411005824</c:v>
                </c:pt>
                <c:pt idx="821">
                  <c:v>51.932003670021231</c:v>
                </c:pt>
                <c:pt idx="822">
                  <c:v>51.999986564841954</c:v>
                </c:pt>
                <c:pt idx="823">
                  <c:v>52.067989136445355</c:v>
                </c:pt>
                <c:pt idx="824">
                  <c:v>52.136011425895852</c:v>
                </c:pt>
                <c:pt idx="825">
                  <c:v>52.204053474345166</c:v>
                </c:pt>
                <c:pt idx="826">
                  <c:v>52.272115323032835</c:v>
                </c:pt>
                <c:pt idx="827">
                  <c:v>52.340197013286122</c:v>
                </c:pt>
                <c:pt idx="828">
                  <c:v>52.408298586520964</c:v>
                </c:pt>
                <c:pt idx="829">
                  <c:v>52.476420084241553</c:v>
                </c:pt>
                <c:pt idx="830">
                  <c:v>52.544561548041294</c:v>
                </c:pt>
                <c:pt idx="831">
                  <c:v>52.612716202453818</c:v>
                </c:pt>
                <c:pt idx="832">
                  <c:v>52.680904540697654</c:v>
                </c:pt>
                <c:pt idx="833">
                  <c:v>52.749106153188386</c:v>
                </c:pt>
                <c:pt idx="834">
                  <c:v>52.817327899026886</c:v>
                </c:pt>
                <c:pt idx="835">
                  <c:v>52.885562995053718</c:v>
                </c:pt>
                <c:pt idx="836">
                  <c:v>52.953831959008895</c:v>
                </c:pt>
                <c:pt idx="837">
                  <c:v>53.022114357510553</c:v>
                </c:pt>
                <c:pt idx="838">
                  <c:v>53.09041705807703</c:v>
                </c:pt>
                <c:pt idx="839">
                  <c:v>53.158733269793203</c:v>
                </c:pt>
                <c:pt idx="840">
                  <c:v>53.227083535128365</c:v>
                </c:pt>
                <c:pt idx="841">
                  <c:v>53.295447396705924</c:v>
                </c:pt>
                <c:pt idx="842">
                  <c:v>53.363831730534251</c:v>
                </c:pt>
                <c:pt idx="843">
                  <c:v>53.432229737879922</c:v>
                </c:pt>
                <c:pt idx="844">
                  <c:v>53.500661986150732</c:v>
                </c:pt>
                <c:pt idx="845">
                  <c:v>53.569107993776534</c:v>
                </c:pt>
                <c:pt idx="846">
                  <c:v>53.637574645329238</c:v>
                </c:pt>
                <c:pt idx="847">
                  <c:v>53.706061983963096</c:v>
                </c:pt>
                <c:pt idx="848">
                  <c:v>53.774570052927288</c:v>
                </c:pt>
                <c:pt idx="849">
                  <c:v>53.843098895566094</c:v>
                </c:pt>
                <c:pt idx="850">
                  <c:v>53.91164855531931</c:v>
                </c:pt>
                <c:pt idx="851">
                  <c:v>53.980219075722587</c:v>
                </c:pt>
                <c:pt idx="852">
                  <c:v>54.048810500407654</c:v>
                </c:pt>
                <c:pt idx="853">
                  <c:v>54.117422873102825</c:v>
                </c:pt>
                <c:pt idx="854">
                  <c:v>54.186056237633274</c:v>
                </c:pt>
                <c:pt idx="855">
                  <c:v>54.254710637921441</c:v>
                </c:pt>
                <c:pt idx="856">
                  <c:v>54.323379249383855</c:v>
                </c:pt>
                <c:pt idx="857">
                  <c:v>54.392082721948505</c:v>
                </c:pt>
                <c:pt idx="858">
                  <c:v>54.46080049402147</c:v>
                </c:pt>
                <c:pt idx="859">
                  <c:v>54.529539478520924</c:v>
                </c:pt>
                <c:pt idx="860">
                  <c:v>54.598292842772238</c:v>
                </c:pt>
                <c:pt idx="861">
                  <c:v>54.667081262553545</c:v>
                </c:pt>
                <c:pt idx="862">
                  <c:v>54.735884151212687</c:v>
                </c:pt>
                <c:pt idx="863">
                  <c:v>54.804708430550939</c:v>
                </c:pt>
                <c:pt idx="864">
                  <c:v>54.873547259736817</c:v>
                </c:pt>
                <c:pt idx="865">
                  <c:v>54.942421340618495</c:v>
                </c:pt>
                <c:pt idx="866">
                  <c:v>55.011310061277207</c:v>
                </c:pt>
                <c:pt idx="867">
                  <c:v>55.080220352474456</c:v>
                </c:pt>
                <c:pt idx="868">
                  <c:v>55.149145365156009</c:v>
                </c:pt>
                <c:pt idx="869">
                  <c:v>55.218105827461471</c:v>
                </c:pt>
                <c:pt idx="870">
                  <c:v>55.287081101995774</c:v>
                </c:pt>
                <c:pt idx="871">
                  <c:v>55.356078128558451</c:v>
                </c:pt>
                <c:pt idx="872">
                  <c:v>55.425096952779462</c:v>
                </c:pt>
                <c:pt idx="873">
                  <c:v>55.494137620392557</c:v>
                </c:pt>
                <c:pt idx="874">
                  <c:v>55.5632001772357</c:v>
                </c:pt>
                <c:pt idx="875">
                  <c:v>55.632284669251291</c:v>
                </c:pt>
                <c:pt idx="876">
                  <c:v>55.701391142486763</c:v>
                </c:pt>
                <c:pt idx="877">
                  <c:v>55.770519643094651</c:v>
                </c:pt>
                <c:pt idx="878">
                  <c:v>55.839670217333342</c:v>
                </c:pt>
                <c:pt idx="879">
                  <c:v>55.90884291156727</c:v>
                </c:pt>
                <c:pt idx="880">
                  <c:v>55.978037772267243</c:v>
                </c:pt>
                <c:pt idx="881">
                  <c:v>56.047247923191534</c:v>
                </c:pt>
                <c:pt idx="882">
                  <c:v>56.116494179483489</c:v>
                </c:pt>
                <c:pt idx="883">
                  <c:v>56.185755819477365</c:v>
                </c:pt>
                <c:pt idx="884">
                  <c:v>56.255039812893152</c:v>
                </c:pt>
                <c:pt idx="885">
                  <c:v>56.324339274979138</c:v>
                </c:pt>
                <c:pt idx="886">
                  <c:v>56.393675048135769</c:v>
                </c:pt>
                <c:pt idx="887">
                  <c:v>56.463026384307575</c:v>
                </c:pt>
                <c:pt idx="888">
                  <c:v>56.53240026259229</c:v>
                </c:pt>
                <c:pt idx="889">
                  <c:v>56.601789789658895</c:v>
                </c:pt>
                <c:pt idx="890">
                  <c:v>56.671215835397959</c:v>
                </c:pt>
                <c:pt idx="891">
                  <c:v>56.740657625144344</c:v>
                </c:pt>
                <c:pt idx="892">
                  <c:v>56.810122147455282</c:v>
                </c:pt>
                <c:pt idx="893">
                  <c:v>56.879602500351027</c:v>
                </c:pt>
                <c:pt idx="894">
                  <c:v>56.949119581447142</c:v>
                </c:pt>
                <c:pt idx="895">
                  <c:v>57.01865258924704</c:v>
                </c:pt>
                <c:pt idx="896">
                  <c:v>57.088208521850156</c:v>
                </c:pt>
                <c:pt idx="897">
                  <c:v>57.15778742759845</c:v>
                </c:pt>
                <c:pt idx="898">
                  <c:v>57.227389354947853</c:v>
                </c:pt>
                <c:pt idx="899">
                  <c:v>57.297014352468238</c:v>
                </c:pt>
                <c:pt idx="900">
                  <c:v>57.366662468844304</c:v>
                </c:pt>
                <c:pt idx="901">
                  <c:v>57.436333752875804</c:v>
                </c:pt>
                <c:pt idx="902">
                  <c:v>57.506028253477851</c:v>
                </c:pt>
                <c:pt idx="903">
                  <c:v>57.575746019681596</c:v>
                </c:pt>
                <c:pt idx="904">
                  <c:v>57.645487100634504</c:v>
                </c:pt>
                <c:pt idx="905">
                  <c:v>57.7152515456009</c:v>
                </c:pt>
                <c:pt idx="906">
                  <c:v>57.785032424004179</c:v>
                </c:pt>
                <c:pt idx="907">
                  <c:v>57.854850725217581</c:v>
                </c:pt>
                <c:pt idx="908">
                  <c:v>57.924685558984457</c:v>
                </c:pt>
                <c:pt idx="909">
                  <c:v>57.994543954998555</c:v>
                </c:pt>
                <c:pt idx="910">
                  <c:v>58.064418973731819</c:v>
                </c:pt>
                <c:pt idx="911">
                  <c:v>58.134331633307404</c:v>
                </c:pt>
                <c:pt idx="912">
                  <c:v>58.204261015670689</c:v>
                </c:pt>
                <c:pt idx="913">
                  <c:v>58.274214160419206</c:v>
                </c:pt>
                <c:pt idx="914">
                  <c:v>58.344184119000353</c:v>
                </c:pt>
                <c:pt idx="915">
                  <c:v>58.414191938534699</c:v>
                </c:pt>
                <c:pt idx="916">
                  <c:v>58.484216672936704</c:v>
                </c:pt>
                <c:pt idx="917">
                  <c:v>58.554265371794941</c:v>
                </c:pt>
                <c:pt idx="918">
                  <c:v>58.624331077458933</c:v>
                </c:pt>
                <c:pt idx="919">
                  <c:v>58.694434866296177</c:v>
                </c:pt>
                <c:pt idx="920">
                  <c:v>58.76455576395545</c:v>
                </c:pt>
                <c:pt idx="921">
                  <c:v>58.834700830104453</c:v>
                </c:pt>
                <c:pt idx="922">
                  <c:v>58.904870116061716</c:v>
                </c:pt>
                <c:pt idx="923">
                  <c:v>58.975063673270746</c:v>
                </c:pt>
                <c:pt idx="924">
                  <c:v>59.045281553300534</c:v>
                </c:pt>
                <c:pt idx="925">
                  <c:v>59.115523807846145</c:v>
                </c:pt>
                <c:pt idx="926">
                  <c:v>59.185790488728898</c:v>
                </c:pt>
                <c:pt idx="927">
                  <c:v>59.256081647897084</c:v>
                </c:pt>
                <c:pt idx="928">
                  <c:v>59.326397337426506</c:v>
                </c:pt>
                <c:pt idx="929">
                  <c:v>59.396737609520791</c:v>
                </c:pt>
                <c:pt idx="930">
                  <c:v>59.467102516511908</c:v>
                </c:pt>
                <c:pt idx="931">
                  <c:v>59.537485070665319</c:v>
                </c:pt>
                <c:pt idx="932">
                  <c:v>59.607906445157674</c:v>
                </c:pt>
                <c:pt idx="933">
                  <c:v>59.678345572122716</c:v>
                </c:pt>
                <c:pt idx="934">
                  <c:v>59.748809544606424</c:v>
                </c:pt>
                <c:pt idx="935">
                  <c:v>59.819291365456493</c:v>
                </c:pt>
                <c:pt idx="936">
                  <c:v>59.889812238186764</c:v>
                </c:pt>
                <c:pt idx="937">
                  <c:v>59.960351065640744</c:v>
                </c:pt>
                <c:pt idx="938">
                  <c:v>60.030914951329258</c:v>
                </c:pt>
                <c:pt idx="939">
                  <c:v>60.101496888605134</c:v>
                </c:pt>
                <c:pt idx="940">
                  <c:v>60.172118111582826</c:v>
                </c:pt>
                <c:pt idx="941">
                  <c:v>60.242757493568526</c:v>
                </c:pt>
                <c:pt idx="942">
                  <c:v>60.313422148631041</c:v>
                </c:pt>
                <c:pt idx="943">
                  <c:v>60.384105060550823</c:v>
                </c:pt>
                <c:pt idx="944">
                  <c:v>60.454827494308809</c:v>
                </c:pt>
                <c:pt idx="945">
                  <c:v>60.525568293424563</c:v>
                </c:pt>
                <c:pt idx="946">
                  <c:v>60.59633458261905</c:v>
                </c:pt>
                <c:pt idx="947">
                  <c:v>60.667119336021884</c:v>
                </c:pt>
                <c:pt idx="948">
                  <c:v>60.737943849749428</c:v>
                </c:pt>
                <c:pt idx="949">
                  <c:v>60.808786937282434</c:v>
                </c:pt>
                <c:pt idx="950">
                  <c:v>60.879655734089653</c:v>
                </c:pt>
                <c:pt idx="951">
                  <c:v>60.950550295316518</c:v>
                </c:pt>
                <c:pt idx="952">
                  <c:v>61.021470676248505</c:v>
                </c:pt>
                <c:pt idx="953">
                  <c:v>61.092416932311295</c:v>
                </c:pt>
                <c:pt idx="954">
                  <c:v>61.163389119071418</c:v>
                </c:pt>
                <c:pt idx="955">
                  <c:v>61.234387292236924</c:v>
                </c:pt>
                <c:pt idx="956">
                  <c:v>61.305404403932357</c:v>
                </c:pt>
                <c:pt idx="957">
                  <c:v>61.376461821326487</c:v>
                </c:pt>
                <c:pt idx="958">
                  <c:v>61.447538289378812</c:v>
                </c:pt>
                <c:pt idx="959">
                  <c:v>61.518640968093905</c:v>
                </c:pt>
                <c:pt idx="960">
                  <c:v>61.58976279968573</c:v>
                </c:pt>
                <c:pt idx="961">
                  <c:v>61.660925183351637</c:v>
                </c:pt>
                <c:pt idx="962">
                  <c:v>61.732106833176317</c:v>
                </c:pt>
                <c:pt idx="963">
                  <c:v>61.803314920229099</c:v>
                </c:pt>
                <c:pt idx="964">
                  <c:v>61.87454237673154</c:v>
                </c:pt>
                <c:pt idx="965">
                  <c:v>61.945810634190863</c:v>
                </c:pt>
                <c:pt idx="966">
                  <c:v>62.01709837555412</c:v>
                </c:pt>
                <c:pt idx="967">
                  <c:v>62.088412783055219</c:v>
                </c:pt>
                <c:pt idx="968">
                  <c:v>62.159746778841246</c:v>
                </c:pt>
                <c:pt idx="969">
                  <c:v>62.231121827012984</c:v>
                </c:pt>
                <c:pt idx="970">
                  <c:v>62.302516579114851</c:v>
                </c:pt>
                <c:pt idx="971">
                  <c:v>62.373938228646175</c:v>
                </c:pt>
                <c:pt idx="972">
                  <c:v>62.445379687596372</c:v>
                </c:pt>
                <c:pt idx="973">
                  <c:v>62.516862452947173</c:v>
                </c:pt>
                <c:pt idx="974">
                  <c:v>62.588365144572116</c:v>
                </c:pt>
                <c:pt idx="975">
                  <c:v>62.659894967338083</c:v>
                </c:pt>
                <c:pt idx="976">
                  <c:v>62.731451980055816</c:v>
                </c:pt>
                <c:pt idx="977">
                  <c:v>62.803036241690045</c:v>
                </c:pt>
                <c:pt idx="978">
                  <c:v>62.87464781136061</c:v>
                </c:pt>
                <c:pt idx="979">
                  <c:v>62.946286748342928</c:v>
                </c:pt>
                <c:pt idx="980">
                  <c:v>63.017953112068376</c:v>
                </c:pt>
                <c:pt idx="981">
                  <c:v>63.089639791364064</c:v>
                </c:pt>
                <c:pt idx="982">
                  <c:v>63.16136835825926</c:v>
                </c:pt>
                <c:pt idx="983">
                  <c:v>63.233117360374131</c:v>
                </c:pt>
                <c:pt idx="984">
                  <c:v>63.304894028532239</c:v>
                </c:pt>
                <c:pt idx="985">
                  <c:v>63.376691241127872</c:v>
                </c:pt>
                <c:pt idx="986">
                  <c:v>63.448530604025542</c:v>
                </c:pt>
                <c:pt idx="987">
                  <c:v>63.520390632284723</c:v>
                </c:pt>
                <c:pt idx="988">
                  <c:v>63.592278568436733</c:v>
                </c:pt>
                <c:pt idx="989">
                  <c:v>63.664187280356266</c:v>
                </c:pt>
                <c:pt idx="990">
                  <c:v>63.736138408044013</c:v>
                </c:pt>
                <c:pt idx="991">
                  <c:v>63.808110433718802</c:v>
                </c:pt>
                <c:pt idx="992">
                  <c:v>63.880110611726806</c:v>
                </c:pt>
                <c:pt idx="993">
                  <c:v>63.952131799336065</c:v>
                </c:pt>
                <c:pt idx="994">
                  <c:v>64.024195670987126</c:v>
                </c:pt>
                <c:pt idx="995">
                  <c:v>64.09628067577566</c:v>
                </c:pt>
                <c:pt idx="996">
                  <c:v>64.16839407997098</c:v>
                </c:pt>
                <c:pt idx="997">
                  <c:v>64.240528730146494</c:v>
                </c:pt>
                <c:pt idx="998">
                  <c:v>64.31270633548975</c:v>
                </c:pt>
                <c:pt idx="999">
                  <c:v>64.384905311687717</c:v>
                </c:pt>
                <c:pt idx="1000">
                  <c:v>64.457132937042644</c:v>
                </c:pt>
                <c:pt idx="1001">
                  <c:v>64.52938927441545</c:v>
                </c:pt>
                <c:pt idx="1002">
                  <c:v>64.6016743868378</c:v>
                </c:pt>
                <c:pt idx="1003">
                  <c:v>64.673988337512682</c:v>
                </c:pt>
                <c:pt idx="1004">
                  <c:v>64.746331189815464</c:v>
                </c:pt>
                <c:pt idx="1005">
                  <c:v>64.818703007294047</c:v>
                </c:pt>
                <c:pt idx="1006">
                  <c:v>64.891103853670103</c:v>
                </c:pt>
                <c:pt idx="1007">
                  <c:v>64.963533792839485</c:v>
                </c:pt>
                <c:pt idx="1008">
                  <c:v>65.03599288887311</c:v>
                </c:pt>
                <c:pt idx="1009">
                  <c:v>65.108481206017586</c:v>
                </c:pt>
                <c:pt idx="1010">
                  <c:v>65.180998808695975</c:v>
                </c:pt>
                <c:pt idx="1011">
                  <c:v>65.253545761508647</c:v>
                </c:pt>
                <c:pt idx="1012">
                  <c:v>65.32612212923361</c:v>
                </c:pt>
                <c:pt idx="1013">
                  <c:v>65.398727976827757</c:v>
                </c:pt>
                <c:pt idx="1014">
                  <c:v>65.471363369427323</c:v>
                </c:pt>
                <c:pt idx="1015">
                  <c:v>65.544028372348635</c:v>
                </c:pt>
                <c:pt idx="1016">
                  <c:v>65.616723051089039</c:v>
                </c:pt>
                <c:pt idx="1017">
                  <c:v>65.689447471327384</c:v>
                </c:pt>
                <c:pt idx="1018">
                  <c:v>65.762201698925026</c:v>
                </c:pt>
                <c:pt idx="1019">
                  <c:v>65.834985799926486</c:v>
                </c:pt>
                <c:pt idx="1020">
                  <c:v>65.907799840560216</c:v>
                </c:pt>
                <c:pt idx="1021">
                  <c:v>65.980643887239424</c:v>
                </c:pt>
                <c:pt idx="1022">
                  <c:v>66.053518006562584</c:v>
                </c:pt>
                <c:pt idx="1023">
                  <c:v>66.126422265314844</c:v>
                </c:pt>
                <c:pt idx="1024">
                  <c:v>66.199356730467954</c:v>
                </c:pt>
                <c:pt idx="1025">
                  <c:v>66.272321469181847</c:v>
                </c:pt>
                <c:pt idx="1026">
                  <c:v>66.345316548804888</c:v>
                </c:pt>
                <c:pt idx="1027">
                  <c:v>66.418342036874876</c:v>
                </c:pt>
                <c:pt idx="1028">
                  <c:v>66.49139800111999</c:v>
                </c:pt>
                <c:pt idx="1029">
                  <c:v>66.564484509459149</c:v>
                </c:pt>
                <c:pt idx="1030">
                  <c:v>66.637601630003402</c:v>
                </c:pt>
                <c:pt idx="1031">
                  <c:v>66.710749431056229</c:v>
                </c:pt>
                <c:pt idx="1032">
                  <c:v>66.783927981114729</c:v>
                </c:pt>
                <c:pt idx="1033">
                  <c:v>66.857137348870054</c:v>
                </c:pt>
                <c:pt idx="1034">
                  <c:v>66.930377603208768</c:v>
                </c:pt>
                <c:pt idx="1035">
                  <c:v>67.003648813213132</c:v>
                </c:pt>
                <c:pt idx="1036">
                  <c:v>67.076951048162357</c:v>
                </c:pt>
                <c:pt idx="1037">
                  <c:v>67.150284377533055</c:v>
                </c:pt>
                <c:pt idx="1038">
                  <c:v>67.223648871000549</c:v>
                </c:pt>
                <c:pt idx="1039">
                  <c:v>67.2970445984392</c:v>
                </c:pt>
                <c:pt idx="1040">
                  <c:v>67.370471629923685</c:v>
                </c:pt>
                <c:pt idx="1041">
                  <c:v>67.443930035729679</c:v>
                </c:pt>
                <c:pt idx="1042">
                  <c:v>67.517419886334721</c:v>
                </c:pt>
                <c:pt idx="1043">
                  <c:v>67.590941252419</c:v>
                </c:pt>
                <c:pt idx="1044">
                  <c:v>67.664494204866514</c:v>
                </c:pt>
                <c:pt idx="1045">
                  <c:v>67.738078814765444</c:v>
                </c:pt>
                <c:pt idx="1046">
                  <c:v>67.811695153409673</c:v>
                </c:pt>
                <c:pt idx="1047">
                  <c:v>67.885343292299098</c:v>
                </c:pt>
                <c:pt idx="1048">
                  <c:v>67.959023303140867</c:v>
                </c:pt>
                <c:pt idx="1049">
                  <c:v>68.032735257850035</c:v>
                </c:pt>
                <c:pt idx="1050">
                  <c:v>68.106479228550825</c:v>
                </c:pt>
                <c:pt idx="1051">
                  <c:v>68.180255287577097</c:v>
                </c:pt>
                <c:pt idx="1052">
                  <c:v>68.254063507473461</c:v>
                </c:pt>
                <c:pt idx="1053">
                  <c:v>68.327903960996295</c:v>
                </c:pt>
                <c:pt idx="1054">
                  <c:v>68.40177672111453</c:v>
                </c:pt>
                <c:pt idx="1055">
                  <c:v>68.475681861010585</c:v>
                </c:pt>
                <c:pt idx="1056">
                  <c:v>68.549619454081324</c:v>
                </c:pt>
                <c:pt idx="1057">
                  <c:v>68.623589573938887</c:v>
                </c:pt>
                <c:pt idx="1058">
                  <c:v>68.697592294411947</c:v>
                </c:pt>
                <c:pt idx="1059">
                  <c:v>68.771627689546307</c:v>
                </c:pt>
                <c:pt idx="1060">
                  <c:v>68.845695833605745</c:v>
                </c:pt>
                <c:pt idx="1061">
                  <c:v>68.919796801073687</c:v>
                </c:pt>
                <c:pt idx="1062">
                  <c:v>68.993930666653256</c:v>
                </c:pt>
                <c:pt idx="1063">
                  <c:v>69.068097505268881</c:v>
                </c:pt>
                <c:pt idx="1064">
                  <c:v>69.142297392066936</c:v>
                </c:pt>
                <c:pt idx="1065">
                  <c:v>69.216530402417035</c:v>
                </c:pt>
                <c:pt idx="1066">
                  <c:v>69.290796611912526</c:v>
                </c:pt>
                <c:pt idx="1067">
                  <c:v>69.365096096371857</c:v>
                </c:pt>
                <c:pt idx="1068">
                  <c:v>69.439428931839615</c:v>
                </c:pt>
                <c:pt idx="1069">
                  <c:v>69.513795194587217</c:v>
                </c:pt>
                <c:pt idx="1070">
                  <c:v>69.588194961114283</c:v>
                </c:pt>
                <c:pt idx="1071">
                  <c:v>69.66262830814911</c:v>
                </c:pt>
                <c:pt idx="1072">
                  <c:v>69.737095312650268</c:v>
                </c:pt>
                <c:pt idx="1073">
                  <c:v>69.811596051807527</c:v>
                </c:pt>
                <c:pt idx="1074">
                  <c:v>69.886130603042233</c:v>
                </c:pt>
                <c:pt idx="1075">
                  <c:v>69.960699044009317</c:v>
                </c:pt>
                <c:pt idx="1076">
                  <c:v>70.035301452597508</c:v>
                </c:pt>
                <c:pt idx="1077">
                  <c:v>70.109937906931108</c:v>
                </c:pt>
                <c:pt idx="1078">
                  <c:v>70.184608485370404</c:v>
                </c:pt>
                <c:pt idx="1079">
                  <c:v>70.259313266512862</c:v>
                </c:pt>
                <c:pt idx="1080">
                  <c:v>70.334052329194506</c:v>
                </c:pt>
                <c:pt idx="1081">
                  <c:v>70.408825752490785</c:v>
                </c:pt>
                <c:pt idx="1082">
                  <c:v>70.483633615717707</c:v>
                </c:pt>
                <c:pt idx="1083">
                  <c:v>70.558475998432442</c:v>
                </c:pt>
                <c:pt idx="1084">
                  <c:v>70.633352980435419</c:v>
                </c:pt>
                <c:pt idx="1085">
                  <c:v>70.708264641770526</c:v>
                </c:pt>
                <c:pt idx="1086">
                  <c:v>70.783211062726281</c:v>
                </c:pt>
                <c:pt idx="1087">
                  <c:v>70.858192323837656</c:v>
                </c:pt>
                <c:pt idx="1088">
                  <c:v>70.933208505886412</c:v>
                </c:pt>
                <c:pt idx="1089">
                  <c:v>71.008259689902559</c:v>
                </c:pt>
                <c:pt idx="1090">
                  <c:v>71.083345957165179</c:v>
                </c:pt>
                <c:pt idx="1091">
                  <c:v>71.158467389204262</c:v>
                </c:pt>
                <c:pt idx="1092">
                  <c:v>71.233624067801131</c:v>
                </c:pt>
                <c:pt idx="1093">
                  <c:v>71.308816074989664</c:v>
                </c:pt>
                <c:pt idx="1094">
                  <c:v>71.384043493058073</c:v>
                </c:pt>
                <c:pt idx="1095">
                  <c:v>71.459306404549139</c:v>
                </c:pt>
                <c:pt idx="1096">
                  <c:v>71.534604892262095</c:v>
                </c:pt>
                <c:pt idx="1097">
                  <c:v>71.609939039253376</c:v>
                </c:pt>
                <c:pt idx="1098">
                  <c:v>71.685308928838225</c:v>
                </c:pt>
                <c:pt idx="1099">
                  <c:v>71.760714644591374</c:v>
                </c:pt>
                <c:pt idx="1100">
                  <c:v>71.836156270348567</c:v>
                </c:pt>
                <c:pt idx="1101">
                  <c:v>71.911633890207611</c:v>
                </c:pt>
                <c:pt idx="1102">
                  <c:v>71.987147588529609</c:v>
                </c:pt>
                <c:pt idx="1103">
                  <c:v>72.06269744994043</c:v>
                </c:pt>
                <c:pt idx="1104">
                  <c:v>72.138283559331313</c:v>
                </c:pt>
                <c:pt idx="1105">
                  <c:v>72.213906001860877</c:v>
                </c:pt>
                <c:pt idx="1106">
                  <c:v>72.289564862955601</c:v>
                </c:pt>
                <c:pt idx="1107">
                  <c:v>72.365260228311627</c:v>
                </c:pt>
                <c:pt idx="1108">
                  <c:v>72.440992183895702</c:v>
                </c:pt>
                <c:pt idx="1109">
                  <c:v>72.516760815946583</c:v>
                </c:pt>
                <c:pt idx="1110">
                  <c:v>72.59256621097613</c:v>
                </c:pt>
                <c:pt idx="1111">
                  <c:v>72.668408455770816</c:v>
                </c:pt>
                <c:pt idx="1112">
                  <c:v>72.744287637392901</c:v>
                </c:pt>
                <c:pt idx="1113">
                  <c:v>72.820203843181389</c:v>
                </c:pt>
                <c:pt idx="1114">
                  <c:v>72.896157160753987</c:v>
                </c:pt>
                <c:pt idx="1115">
                  <c:v>72.9721476780079</c:v>
                </c:pt>
                <c:pt idx="1116">
                  <c:v>73.048175483121184</c:v>
                </c:pt>
                <c:pt idx="1117">
                  <c:v>73.124240664554208</c:v>
                </c:pt>
                <c:pt idx="1118">
                  <c:v>73.200343311051</c:v>
                </c:pt>
                <c:pt idx="1119">
                  <c:v>73.27648351164045</c:v>
                </c:pt>
                <c:pt idx="1120">
                  <c:v>73.352661355637608</c:v>
                </c:pt>
                <c:pt idx="1121">
                  <c:v>73.428876932645267</c:v>
                </c:pt>
                <c:pt idx="1122">
                  <c:v>73.505130332555083</c:v>
                </c:pt>
                <c:pt idx="1123">
                  <c:v>73.581421645549128</c:v>
                </c:pt>
                <c:pt idx="1124">
                  <c:v>73.657750962100849</c:v>
                </c:pt>
                <c:pt idx="1125">
                  <c:v>73.734118372977207</c:v>
                </c:pt>
                <c:pt idx="1126">
                  <c:v>73.810523969239327</c:v>
                </c:pt>
                <c:pt idx="1127">
                  <c:v>73.886967842244118</c:v>
                </c:pt>
                <c:pt idx="1128">
                  <c:v>73.963450083646066</c:v>
                </c:pt>
                <c:pt idx="1129">
                  <c:v>74.039970785397998</c:v>
                </c:pt>
                <c:pt idx="1130">
                  <c:v>74.116530039752959</c:v>
                </c:pt>
                <c:pt idx="1131">
                  <c:v>74.193127939265565</c:v>
                </c:pt>
                <c:pt idx="1132">
                  <c:v>74.26976457679325</c:v>
                </c:pt>
                <c:pt idx="1133">
                  <c:v>74.346440045497985</c:v>
                </c:pt>
                <c:pt idx="1134">
                  <c:v>74.423154438847561</c:v>
                </c:pt>
                <c:pt idx="1135">
                  <c:v>74.499907850616879</c:v>
                </c:pt>
                <c:pt idx="1136">
                  <c:v>74.576700374890024</c:v>
                </c:pt>
                <c:pt idx="1137">
                  <c:v>74.653532106061022</c:v>
                </c:pt>
                <c:pt idx="1138">
                  <c:v>74.730403138836039</c:v>
                </c:pt>
                <c:pt idx="1139">
                  <c:v>74.807313568233965</c:v>
                </c:pt>
                <c:pt idx="1140">
                  <c:v>74.88426348958896</c:v>
                </c:pt>
                <c:pt idx="1141">
                  <c:v>74.961252998551203</c:v>
                </c:pt>
                <c:pt idx="1142">
                  <c:v>75.038282191088854</c:v>
                </c:pt>
                <c:pt idx="1143">
                  <c:v>75.115351163489422</c:v>
                </c:pt>
                <c:pt idx="1144">
                  <c:v>75.192460012361266</c:v>
                </c:pt>
                <c:pt idx="1145">
                  <c:v>75.269608834635306</c:v>
                </c:pt>
                <c:pt idx="1146">
                  <c:v>75.346797727566369</c:v>
                </c:pt>
                <c:pt idx="1147">
                  <c:v>75.424026788735034</c:v>
                </c:pt>
                <c:pt idx="1148">
                  <c:v>75.501296116048849</c:v>
                </c:pt>
                <c:pt idx="1149">
                  <c:v>75.578605807744495</c:v>
                </c:pt>
                <c:pt idx="1150">
                  <c:v>75.655955962388887</c:v>
                </c:pt>
                <c:pt idx="1151">
                  <c:v>75.733346678880878</c:v>
                </c:pt>
                <c:pt idx="1152">
                  <c:v>75.810778056452975</c:v>
                </c:pt>
                <c:pt idx="1153">
                  <c:v>75.888250194673248</c:v>
                </c:pt>
                <c:pt idx="1154">
                  <c:v>75.96576319344635</c:v>
                </c:pt>
                <c:pt idx="1155">
                  <c:v>76.043317153015579</c:v>
                </c:pt>
                <c:pt idx="1156">
                  <c:v>76.120912173964584</c:v>
                </c:pt>
                <c:pt idx="1157">
                  <c:v>76.198548357218954</c:v>
                </c:pt>
                <c:pt idx="1158">
                  <c:v>76.276225804047868</c:v>
                </c:pt>
                <c:pt idx="1159">
                  <c:v>76.353944616065576</c:v>
                </c:pt>
                <c:pt idx="1160">
                  <c:v>76.431704895233835</c:v>
                </c:pt>
                <c:pt idx="1161">
                  <c:v>76.509506743862673</c:v>
                </c:pt>
                <c:pt idx="1162">
                  <c:v>76.587350264612866</c:v>
                </c:pt>
                <c:pt idx="1163">
                  <c:v>76.66523556049728</c:v>
                </c:pt>
                <c:pt idx="1164">
                  <c:v>76.743162734882844</c:v>
                </c:pt>
                <c:pt idx="1165">
                  <c:v>76.821131891492072</c:v>
                </c:pt>
                <c:pt idx="1166">
                  <c:v>76.899143134405179</c:v>
                </c:pt>
                <c:pt idx="1167">
                  <c:v>76.977196568061501</c:v>
                </c:pt>
                <c:pt idx="1168">
                  <c:v>77.055292297261488</c:v>
                </c:pt>
                <c:pt idx="1169">
                  <c:v>77.133430427168648</c:v>
                </c:pt>
                <c:pt idx="1170">
                  <c:v>77.211611063310968</c:v>
                </c:pt>
                <c:pt idx="1171">
                  <c:v>77.289834311583036</c:v>
                </c:pt>
                <c:pt idx="1172">
                  <c:v>77.368100278248107</c:v>
                </c:pt>
                <c:pt idx="1173">
                  <c:v>77.446409069939335</c:v>
                </c:pt>
                <c:pt idx="1174">
                  <c:v>77.524760793662082</c:v>
                </c:pt>
                <c:pt idx="1175">
                  <c:v>77.603155556795798</c:v>
                </c:pt>
                <c:pt idx="1176">
                  <c:v>77.681593467095922</c:v>
                </c:pt>
                <c:pt idx="1177">
                  <c:v>77.76007463269535</c:v>
                </c:pt>
                <c:pt idx="1178">
                  <c:v>77.838599162106988</c:v>
                </c:pt>
                <c:pt idx="1179">
                  <c:v>77.917167164225276</c:v>
                </c:pt>
                <c:pt idx="1180">
                  <c:v>77.99577874832805</c:v>
                </c:pt>
                <c:pt idx="1181">
                  <c:v>78.074434024079054</c:v>
                </c:pt>
                <c:pt idx="1182">
                  <c:v>78.153133101529207</c:v>
                </c:pt>
                <c:pt idx="1183">
                  <c:v>78.23187609111919</c:v>
                </c:pt>
                <c:pt idx="1184">
                  <c:v>78.310663103680838</c:v>
                </c:pt>
                <c:pt idx="1185">
                  <c:v>78.38949425043964</c:v>
                </c:pt>
                <c:pt idx="1186">
                  <c:v>78.468369643016644</c:v>
                </c:pt>
                <c:pt idx="1187">
                  <c:v>78.547289393430177</c:v>
                </c:pt>
                <c:pt idx="1188">
                  <c:v>78.626253614098417</c:v>
                </c:pt>
                <c:pt idx="1189">
                  <c:v>78.705262417840984</c:v>
                </c:pt>
                <c:pt idx="1190">
                  <c:v>78.784315917881216</c:v>
                </c:pt>
                <c:pt idx="1191">
                  <c:v>78.863414227848395</c:v>
                </c:pt>
                <c:pt idx="1192">
                  <c:v>78.942557461779444</c:v>
                </c:pt>
                <c:pt idx="1193">
                  <c:v>79.021745734121339</c:v>
                </c:pt>
                <c:pt idx="1194">
                  <c:v>79.100979159733441</c:v>
                </c:pt>
                <c:pt idx="1195">
                  <c:v>79.180257853888975</c:v>
                </c:pt>
                <c:pt idx="1196">
                  <c:v>79.259581932277982</c:v>
                </c:pt>
                <c:pt idx="1197">
                  <c:v>79.338951511008688</c:v>
                </c:pt>
                <c:pt idx="1198">
                  <c:v>79.418366706610342</c:v>
                </c:pt>
                <c:pt idx="1199">
                  <c:v>79.497827636035126</c:v>
                </c:pt>
                <c:pt idx="1200">
                  <c:v>79.577334416660278</c:v>
                </c:pt>
                <c:pt idx="1201">
                  <c:v>79.656887166290744</c:v>
                </c:pt>
                <c:pt idx="1202">
                  <c:v>79.736486003160806</c:v>
                </c:pt>
                <c:pt idx="1203">
                  <c:v>79.8161310459368</c:v>
                </c:pt>
                <c:pt idx="1204">
                  <c:v>79.895822413719216</c:v>
                </c:pt>
                <c:pt idx="1205">
                  <c:v>79.975560226045005</c:v>
                </c:pt>
                <c:pt idx="1206">
                  <c:v>80.055344602889875</c:v>
                </c:pt>
                <c:pt idx="1207">
                  <c:v>80.135175664670754</c:v>
                </c:pt>
                <c:pt idx="1208">
                  <c:v>80.215053532247822</c:v>
                </c:pt>
                <c:pt idx="1209">
                  <c:v>80.29497832692708</c:v>
                </c:pt>
                <c:pt idx="1210">
                  <c:v>80.374950170462753</c:v>
                </c:pt>
                <c:pt idx="1211">
                  <c:v>80.454969185059582</c:v>
                </c:pt>
                <c:pt idx="1212">
                  <c:v>80.535035493375091</c:v>
                </c:pt>
                <c:pt idx="1213">
                  <c:v>80.615149218522262</c:v>
                </c:pt>
                <c:pt idx="1214">
                  <c:v>80.695310484071953</c:v>
                </c:pt>
                <c:pt idx="1215">
                  <c:v>80.775519414054926</c:v>
                </c:pt>
                <c:pt idx="1216">
                  <c:v>80.855776132964863</c:v>
                </c:pt>
                <c:pt idx="1217">
                  <c:v>80.936080765760792</c:v>
                </c:pt>
                <c:pt idx="1218">
                  <c:v>81.016433437868841</c:v>
                </c:pt>
                <c:pt idx="1219">
                  <c:v>81.09683427518577</c:v>
                </c:pt>
                <c:pt idx="1220">
                  <c:v>81.17728340408091</c:v>
                </c:pt>
                <c:pt idx="1221">
                  <c:v>81.257780951398942</c:v>
                </c:pt>
                <c:pt idx="1222">
                  <c:v>81.338327044462147</c:v>
                </c:pt>
                <c:pt idx="1223">
                  <c:v>81.418921811073474</c:v>
                </c:pt>
                <c:pt idx="1224">
                  <c:v>81.499565379518785</c:v>
                </c:pt>
                <c:pt idx="1225">
                  <c:v>81.580257878569384</c:v>
                </c:pt>
                <c:pt idx="1226">
                  <c:v>81.660999437485302</c:v>
                </c:pt>
                <c:pt idx="1227">
                  <c:v>81.741790186017127</c:v>
                </c:pt>
                <c:pt idx="1228">
                  <c:v>81.822630254409077</c:v>
                </c:pt>
                <c:pt idx="1229">
                  <c:v>81.903519773402024</c:v>
                </c:pt>
                <c:pt idx="1230">
                  <c:v>81.984458874235372</c:v>
                </c:pt>
                <c:pt idx="1231">
                  <c:v>82.065447688650579</c:v>
                </c:pt>
                <c:pt idx="1232">
                  <c:v>82.146486348893532</c:v>
                </c:pt>
                <c:pt idx="1233">
                  <c:v>82.227574987717531</c:v>
                </c:pt>
                <c:pt idx="1234">
                  <c:v>82.308713738385549</c:v>
                </c:pt>
                <c:pt idx="1235">
                  <c:v>82.389902734673925</c:v>
                </c:pt>
                <c:pt idx="1236">
                  <c:v>82.471142110874368</c:v>
                </c:pt>
                <c:pt idx="1237">
                  <c:v>82.552432001797371</c:v>
                </c:pt>
                <c:pt idx="1238">
                  <c:v>82.63377254277458</c:v>
                </c:pt>
                <c:pt idx="1239">
                  <c:v>82.715163869662376</c:v>
                </c:pt>
                <c:pt idx="1240">
                  <c:v>82.796606118843712</c:v>
                </c:pt>
                <c:pt idx="1241">
                  <c:v>82.878099427232357</c:v>
                </c:pt>
                <c:pt idx="1242">
                  <c:v>82.959643932274872</c:v>
                </c:pt>
                <c:pt idx="1243">
                  <c:v>83.041239771953968</c:v>
                </c:pt>
                <c:pt idx="1244">
                  <c:v>83.122887084791287</c:v>
                </c:pt>
                <c:pt idx="1245">
                  <c:v>83.204586009850985</c:v>
                </c:pt>
                <c:pt idx="1246">
                  <c:v>83.286336686741819</c:v>
                </c:pt>
                <c:pt idx="1247">
                  <c:v>83.368139255621116</c:v>
                </c:pt>
                <c:pt idx="1248">
                  <c:v>83.449993857197327</c:v>
                </c:pt>
                <c:pt idx="1249">
                  <c:v>83.531900632733283</c:v>
                </c:pt>
                <c:pt idx="1250">
                  <c:v>83.613859724049306</c:v>
                </c:pt>
                <c:pt idx="1251">
                  <c:v>83.695871273526421</c:v>
                </c:pt>
                <c:pt idx="1252">
                  <c:v>83.777935424109614</c:v>
                </c:pt>
                <c:pt idx="1253">
                  <c:v>83.860052319310512</c:v>
                </c:pt>
                <c:pt idx="1254">
                  <c:v>83.942222103211321</c:v>
                </c:pt>
                <c:pt idx="1255">
                  <c:v>84.024444920467573</c:v>
                </c:pt>
                <c:pt idx="1256">
                  <c:v>84.106720916311446</c:v>
                </c:pt>
                <c:pt idx="1257">
                  <c:v>84.189050236555403</c:v>
                </c:pt>
                <c:pt idx="1258">
                  <c:v>84.271433027595151</c:v>
                </c:pt>
                <c:pt idx="1259">
                  <c:v>84.353869436412879</c:v>
                </c:pt>
                <c:pt idx="1260">
                  <c:v>84.436359610580993</c:v>
                </c:pt>
                <c:pt idx="1261">
                  <c:v>84.51890369826539</c:v>
                </c:pt>
                <c:pt idx="1262">
                  <c:v>84.601501848228509</c:v>
                </c:pt>
                <c:pt idx="1263">
                  <c:v>84.684154209833366</c:v>
                </c:pt>
                <c:pt idx="1264">
                  <c:v>84.76686093304653</c:v>
                </c:pt>
                <c:pt idx="1265">
                  <c:v>84.84962216844184</c:v>
                </c:pt>
                <c:pt idx="1266">
                  <c:v>84.932438067203819</c:v>
                </c:pt>
                <c:pt idx="1267">
                  <c:v>85.015308781131282</c:v>
                </c:pt>
                <c:pt idx="1268">
                  <c:v>85.098234462640903</c:v>
                </c:pt>
                <c:pt idx="1269">
                  <c:v>85.181215264770685</c:v>
                </c:pt>
                <c:pt idx="1270">
                  <c:v>85.264251341183666</c:v>
                </c:pt>
                <c:pt idx="1271">
                  <c:v>85.347342846171685</c:v>
                </c:pt>
                <c:pt idx="1272">
                  <c:v>85.430489934658809</c:v>
                </c:pt>
                <c:pt idx="1273">
                  <c:v>85.513692762205224</c:v>
                </c:pt>
                <c:pt idx="1274">
                  <c:v>85.596951485010806</c:v>
                </c:pt>
                <c:pt idx="1275">
                  <c:v>85.680266259918966</c:v>
                </c:pt>
                <c:pt idx="1276">
                  <c:v>85.763637244420579</c:v>
                </c:pt>
                <c:pt idx="1277">
                  <c:v>85.847064596657432</c:v>
                </c:pt>
                <c:pt idx="1278">
                  <c:v>85.930548475426349</c:v>
                </c:pt>
                <c:pt idx="1279">
                  <c:v>86.014089040183137</c:v>
                </c:pt>
                <c:pt idx="1280">
                  <c:v>86.097686451046059</c:v>
                </c:pt>
                <c:pt idx="1281">
                  <c:v>86.181340868800177</c:v>
                </c:pt>
                <c:pt idx="1282">
                  <c:v>86.265052454901209</c:v>
                </c:pt>
                <c:pt idx="1283">
                  <c:v>86.348821371479346</c:v>
                </c:pt>
                <c:pt idx="1284">
                  <c:v>86.43264778134359</c:v>
                </c:pt>
                <c:pt idx="1285">
                  <c:v>86.516531847985291</c:v>
                </c:pt>
                <c:pt idx="1286">
                  <c:v>86.600473735582867</c:v>
                </c:pt>
                <c:pt idx="1287">
                  <c:v>86.684473609005522</c:v>
                </c:pt>
                <c:pt idx="1288">
                  <c:v>86.76853163381729</c:v>
                </c:pt>
                <c:pt idx="1289">
                  <c:v>86.852647976281446</c:v>
                </c:pt>
                <c:pt idx="1290">
                  <c:v>86.936822803364819</c:v>
                </c:pt>
                <c:pt idx="1291">
                  <c:v>87.021056282741611</c:v>
                </c:pt>
                <c:pt idx="1292">
                  <c:v>87.105348582797973</c:v>
                </c:pt>
                <c:pt idx="1293">
                  <c:v>87.189699872636439</c:v>
                </c:pt>
                <c:pt idx="1294">
                  <c:v>87.274110322079849</c:v>
                </c:pt>
                <c:pt idx="1295">
                  <c:v>87.358580101675955</c:v>
                </c:pt>
                <c:pt idx="1296">
                  <c:v>87.443109382702048</c:v>
                </c:pt>
                <c:pt idx="1297">
                  <c:v>87.527698337168715</c:v>
                </c:pt>
                <c:pt idx="1298">
                  <c:v>87.612347137825182</c:v>
                </c:pt>
                <c:pt idx="1299">
                  <c:v>87.697055958163432</c:v>
                </c:pt>
                <c:pt idx="1300">
                  <c:v>87.781824972422257</c:v>
                </c:pt>
                <c:pt idx="1301">
                  <c:v>87.866654355592743</c:v>
                </c:pt>
                <c:pt idx="1302">
                  <c:v>87.951544283422265</c:v>
                </c:pt>
                <c:pt idx="1303">
                  <c:v>88.036494932419302</c:v>
                </c:pt>
                <c:pt idx="1304">
                  <c:v>88.121506479858283</c:v>
                </c:pt>
                <c:pt idx="1305">
                  <c:v>88.206579103783966</c:v>
                </c:pt>
                <c:pt idx="1306">
                  <c:v>88.291712983016694</c:v>
                </c:pt>
                <c:pt idx="1307">
                  <c:v>88.376908297156433</c:v>
                </c:pt>
                <c:pt idx="1308">
                  <c:v>88.462165226588681</c:v>
                </c:pt>
                <c:pt idx="1309">
                  <c:v>88.547483952488278</c:v>
                </c:pt>
                <c:pt idx="1310">
                  <c:v>88.632864656825092</c:v>
                </c:pt>
                <c:pt idx="1311">
                  <c:v>88.718307522368463</c:v>
                </c:pt>
                <c:pt idx="1312">
                  <c:v>88.803812732692563</c:v>
                </c:pt>
                <c:pt idx="1313">
                  <c:v>88.889380472181273</c:v>
                </c:pt>
                <c:pt idx="1314">
                  <c:v>88.975010926033249</c:v>
                </c:pt>
                <c:pt idx="1315">
                  <c:v>89.060704280267018</c:v>
                </c:pt>
                <c:pt idx="1316">
                  <c:v>89.1464607217261</c:v>
                </c:pt>
                <c:pt idx="1317">
                  <c:v>89.232280438084487</c:v>
                </c:pt>
                <c:pt idx="1318">
                  <c:v>89.318163617851638</c:v>
                </c:pt>
                <c:pt idx="1319">
                  <c:v>89.404110450377729</c:v>
                </c:pt>
                <c:pt idx="1320">
                  <c:v>89.49012112585892</c:v>
                </c:pt>
                <c:pt idx="1321">
                  <c:v>89.576195835343228</c:v>
                </c:pt>
                <c:pt idx="1322">
                  <c:v>89.662334770735256</c:v>
                </c:pt>
                <c:pt idx="1323">
                  <c:v>89.748538124802153</c:v>
                </c:pt>
                <c:pt idx="1324">
                  <c:v>89.834806091178834</c:v>
                </c:pt>
                <c:pt idx="1325">
                  <c:v>89.921138864373646</c:v>
                </c:pt>
                <c:pt idx="1326">
                  <c:v>90.00753663977396</c:v>
                </c:pt>
                <c:pt idx="1327">
                  <c:v>90.093999613651746</c:v>
                </c:pt>
                <c:pt idx="1328">
                  <c:v>90.180527983169441</c:v>
                </c:pt>
                <c:pt idx="1329">
                  <c:v>90.267121946385402</c:v>
                </c:pt>
                <c:pt idx="1330">
                  <c:v>90.353781702259724</c:v>
                </c:pt>
                <c:pt idx="1331">
                  <c:v>90.440507450660533</c:v>
                </c:pt>
                <c:pt idx="1332">
                  <c:v>90.527299392369144</c:v>
                </c:pt>
                <c:pt idx="1333">
                  <c:v>90.6141577290865</c:v>
                </c:pt>
                <c:pt idx="1334">
                  <c:v>90.701082663438953</c:v>
                </c:pt>
                <c:pt idx="1335">
                  <c:v>90.788074398984335</c:v>
                </c:pt>
                <c:pt idx="1336">
                  <c:v>90.875133140218068</c:v>
                </c:pt>
                <c:pt idx="1337">
                  <c:v>90.962259092579103</c:v>
                </c:pt>
                <c:pt idx="1338">
                  <c:v>91.049452462456273</c:v>
                </c:pt>
                <c:pt idx="1339">
                  <c:v>91.136713457194588</c:v>
                </c:pt>
                <c:pt idx="1340">
                  <c:v>91.224042285101277</c:v>
                </c:pt>
                <c:pt idx="1341">
                  <c:v>91.311439155452248</c:v>
                </c:pt>
                <c:pt idx="1342">
                  <c:v>91.398904278498591</c:v>
                </c:pt>
                <c:pt idx="1343">
                  <c:v>91.48643786547288</c:v>
                </c:pt>
                <c:pt idx="1344">
                  <c:v>91.574040128595428</c:v>
                </c:pt>
                <c:pt idx="1345">
                  <c:v>91.661711281081551</c:v>
                </c:pt>
                <c:pt idx="1346">
                  <c:v>91.749451537147337</c:v>
                </c:pt>
                <c:pt idx="1347">
                  <c:v>91.837261112016847</c:v>
                </c:pt>
                <c:pt idx="1348">
                  <c:v>91.925140221928757</c:v>
                </c:pt>
                <c:pt idx="1349">
                  <c:v>92.013089084142905</c:v>
                </c:pt>
                <c:pt idx="1350">
                  <c:v>92.101107916947271</c:v>
                </c:pt>
                <c:pt idx="1351">
                  <c:v>92.189196939665081</c:v>
                </c:pt>
                <c:pt idx="1352">
                  <c:v>92.277356372661274</c:v>
                </c:pt>
                <c:pt idx="1353">
                  <c:v>92.365586437350146</c:v>
                </c:pt>
                <c:pt idx="1354">
                  <c:v>92.453887356201719</c:v>
                </c:pt>
                <c:pt idx="1355">
                  <c:v>92.542259352749511</c:v>
                </c:pt>
                <c:pt idx="1356">
                  <c:v>92.630702651597218</c:v>
                </c:pt>
                <c:pt idx="1357">
                  <c:v>92.71921747842633</c:v>
                </c:pt>
                <c:pt idx="1358">
                  <c:v>92.807804060003335</c:v>
                </c:pt>
                <c:pt idx="1359">
                  <c:v>92.896462624187095</c:v>
                </c:pt>
                <c:pt idx="1360">
                  <c:v>92.985193399936264</c:v>
                </c:pt>
                <c:pt idx="1361">
                  <c:v>93.073996617316809</c:v>
                </c:pt>
                <c:pt idx="1362">
                  <c:v>93.162872507509732</c:v>
                </c:pt>
                <c:pt idx="1363">
                  <c:v>93.251821302818684</c:v>
                </c:pt>
                <c:pt idx="1364">
                  <c:v>93.34084323667723</c:v>
                </c:pt>
                <c:pt idx="1365">
                  <c:v>93.429938543657329</c:v>
                </c:pt>
                <c:pt idx="1366">
                  <c:v>93.519107459476871</c:v>
                </c:pt>
                <c:pt idx="1367">
                  <c:v>93.608350221007385</c:v>
                </c:pt>
                <c:pt idx="1368">
                  <c:v>93.697667066282435</c:v>
                </c:pt>
                <c:pt idx="1369">
                  <c:v>93.78705823450538</c:v>
                </c:pt>
                <c:pt idx="1370">
                  <c:v>93.876523966057633</c:v>
                </c:pt>
                <c:pt idx="1371">
                  <c:v>93.966064502506953</c:v>
                </c:pt>
                <c:pt idx="1372">
                  <c:v>94.055680086615453</c:v>
                </c:pt>
                <c:pt idx="1373">
                  <c:v>94.145370962348238</c:v>
                </c:pt>
                <c:pt idx="1374">
                  <c:v>94.235137374881646</c:v>
                </c:pt>
                <c:pt idx="1375">
                  <c:v>94.32497957061203</c:v>
                </c:pt>
                <c:pt idx="1376">
                  <c:v>94.414897797163903</c:v>
                </c:pt>
                <c:pt idx="1377">
                  <c:v>94.504892303398918</c:v>
                </c:pt>
                <c:pt idx="1378">
                  <c:v>94.594963339424652</c:v>
                </c:pt>
                <c:pt idx="1379">
                  <c:v>94.685111156603028</c:v>
                </c:pt>
                <c:pt idx="1380">
                  <c:v>94.775336007559844</c:v>
                </c:pt>
                <c:pt idx="1381">
                  <c:v>94.865638146193163</c:v>
                </c:pt>
                <c:pt idx="1382">
                  <c:v>94.956017827682686</c:v>
                </c:pt>
                <c:pt idx="1383">
                  <c:v>95.046475308498685</c:v>
                </c:pt>
                <c:pt idx="1384">
                  <c:v>95.137010846411485</c:v>
                </c:pt>
                <c:pt idx="1385">
                  <c:v>95.227624700500769</c:v>
                </c:pt>
                <c:pt idx="1386">
                  <c:v>95.318317131164463</c:v>
                </c:pt>
                <c:pt idx="1387">
                  <c:v>95.409088400129193</c:v>
                </c:pt>
                <c:pt idx="1388">
                  <c:v>95.49993877045884</c:v>
                </c:pt>
                <c:pt idx="1389">
                  <c:v>95.590868506564746</c:v>
                </c:pt>
                <c:pt idx="1390">
                  <c:v>95.681877874215488</c:v>
                </c:pt>
                <c:pt idx="1391">
                  <c:v>95.772967140546484</c:v>
                </c:pt>
                <c:pt idx="1392">
                  <c:v>95.864136574070116</c:v>
                </c:pt>
                <c:pt idx="1393">
                  <c:v>95.955386444685573</c:v>
                </c:pt>
                <c:pt idx="1394">
                  <c:v>96.046717023689169</c:v>
                </c:pt>
                <c:pt idx="1395">
                  <c:v>96.138128583784479</c:v>
                </c:pt>
                <c:pt idx="1396">
                  <c:v>96.229621399092693</c:v>
                </c:pt>
                <c:pt idx="1397">
                  <c:v>96.321195745162726</c:v>
                </c:pt>
                <c:pt idx="1398">
                  <c:v>96.412851898982112</c:v>
                </c:pt>
                <c:pt idx="1399">
                  <c:v>96.504590138987609</c:v>
                </c:pt>
                <c:pt idx="1400">
                  <c:v>96.596410745075559</c:v>
                </c:pt>
                <c:pt idx="1401">
                  <c:v>96.688313998612955</c:v>
                </c:pt>
                <c:pt idx="1402">
                  <c:v>96.780300182448286</c:v>
                </c:pt>
                <c:pt idx="1403">
                  <c:v>96.872369580922651</c:v>
                </c:pt>
                <c:pt idx="1404">
                  <c:v>96.964522479880756</c:v>
                </c:pt>
                <c:pt idx="1405">
                  <c:v>97.056759166681928</c:v>
                </c:pt>
                <c:pt idx="1406">
                  <c:v>97.149079930212096</c:v>
                </c:pt>
                <c:pt idx="1407">
                  <c:v>97.241485060894462</c:v>
                </c:pt>
                <c:pt idx="1408">
                  <c:v>97.333974850701637</c:v>
                </c:pt>
                <c:pt idx="1409">
                  <c:v>97.426549593167096</c:v>
                </c:pt>
                <c:pt idx="1410">
                  <c:v>97.519209583396801</c:v>
                </c:pt>
                <c:pt idx="1411">
                  <c:v>97.611955118081255</c:v>
                </c:pt>
                <c:pt idx="1412">
                  <c:v>97.70478649550769</c:v>
                </c:pt>
                <c:pt idx="1413">
                  <c:v>97.797704015571739</c:v>
                </c:pt>
                <c:pt idx="1414">
                  <c:v>97.890707979790108</c:v>
                </c:pt>
                <c:pt idx="1415">
                  <c:v>97.983798691312685</c:v>
                </c:pt>
                <c:pt idx="1416">
                  <c:v>98.076976454935078</c:v>
                </c:pt>
                <c:pt idx="1417">
                  <c:v>98.170241577111284</c:v>
                </c:pt>
                <c:pt idx="1418">
                  <c:v>98.263594365966483</c:v>
                </c:pt>
                <c:pt idx="1419">
                  <c:v>98.357035131309459</c:v>
                </c:pt>
                <c:pt idx="1420">
                  <c:v>98.450564184646325</c:v>
                </c:pt>
                <c:pt idx="1421">
                  <c:v>98.544181839192916</c:v>
                </c:pt>
                <c:pt idx="1422">
                  <c:v>98.637888409888433</c:v>
                </c:pt>
                <c:pt idx="1423">
                  <c:v>98.731684213408755</c:v>
                </c:pt>
                <c:pt idx="1424">
                  <c:v>98.825569568179873</c:v>
                </c:pt>
                <c:pt idx="1425">
                  <c:v>98.919544794391513</c:v>
                </c:pt>
                <c:pt idx="1426">
                  <c:v>99.013610214011067</c:v>
                </c:pt>
                <c:pt idx="1427">
                  <c:v>99.107766150797246</c:v>
                </c:pt>
                <c:pt idx="1428">
                  <c:v>99.202012930314581</c:v>
                </c:pt>
                <c:pt idx="1429">
                  <c:v>99.296350879947099</c:v>
                </c:pt>
                <c:pt idx="1430">
                  <c:v>99.390780328912911</c:v>
                </c:pt>
                <c:pt idx="1431">
                  <c:v>99.485301608278817</c:v>
                </c:pt>
                <c:pt idx="1432">
                  <c:v>99.579915050974748</c:v>
                </c:pt>
                <c:pt idx="1433">
                  <c:v>99.674620991808624</c:v>
                </c:pt>
                <c:pt idx="1434">
                  <c:v>99.769419767481253</c:v>
                </c:pt>
                <c:pt idx="1435">
                  <c:v>99.864311716601463</c:v>
                </c:pt>
                <c:pt idx="1436">
                  <c:v>99.959297179701451</c:v>
                </c:pt>
                <c:pt idx="1437">
                  <c:v>100.05437649925184</c:v>
                </c:pt>
                <c:pt idx="1438">
                  <c:v>100.14955001967763</c:v>
                </c:pt>
                <c:pt idx="1439">
                  <c:v>100.24481808737362</c:v>
                </c:pt>
                <c:pt idx="1440">
                  <c:v>100.3401810507203</c:v>
                </c:pt>
                <c:pt idx="1441">
                  <c:v>100.43563926010042</c:v>
                </c:pt>
                <c:pt idx="1442">
                  <c:v>100.53119306791429</c:v>
                </c:pt>
                <c:pt idx="1443">
                  <c:v>100.62684282859685</c:v>
                </c:pt>
                <c:pt idx="1444">
                  <c:v>100.72258889863419</c:v>
                </c:pt>
                <c:pt idx="1445">
                  <c:v>100.81843163657985</c:v>
                </c:pt>
                <c:pt idx="1446">
                  <c:v>100.9143714030721</c:v>
                </c:pt>
                <c:pt idx="1447">
                  <c:v>101.01040856085071</c:v>
                </c:pt>
                <c:pt idx="1448">
                  <c:v>101.10654347477458</c:v>
                </c:pt>
                <c:pt idx="1449">
                  <c:v>101.20277651183893</c:v>
                </c:pt>
                <c:pt idx="1450">
                  <c:v>101.29910804119307</c:v>
                </c:pt>
                <c:pt idx="1451">
                  <c:v>101.39553843415774</c:v>
                </c:pt>
                <c:pt idx="1452">
                  <c:v>101.49206806424398</c:v>
                </c:pt>
                <c:pt idx="1453">
                  <c:v>101.58869730717045</c:v>
                </c:pt>
                <c:pt idx="1454">
                  <c:v>101.68542654088235</c:v>
                </c:pt>
                <c:pt idx="1455">
                  <c:v>101.78225614556987</c:v>
                </c:pt>
                <c:pt idx="1456">
                  <c:v>101.87918650368681</c:v>
                </c:pt>
                <c:pt idx="1457">
                  <c:v>101.97621799996992</c:v>
                </c:pt>
                <c:pt idx="1458">
                  <c:v>102.07335102145748</c:v>
                </c:pt>
                <c:pt idx="1459">
                  <c:v>102.17058595750947</c:v>
                </c:pt>
                <c:pt idx="1460">
                  <c:v>102.26792319982677</c:v>
                </c:pt>
                <c:pt idx="1461">
                  <c:v>102.36536314247051</c:v>
                </c:pt>
                <c:pt idx="1462">
                  <c:v>102.4629061818833</c:v>
                </c:pt>
                <c:pt idx="1463">
                  <c:v>102.56055271690821</c:v>
                </c:pt>
                <c:pt idx="1464">
                  <c:v>102.65830314881008</c:v>
                </c:pt>
                <c:pt idx="1465">
                  <c:v>102.75615788129586</c:v>
                </c:pt>
                <c:pt idx="1466">
                  <c:v>102.85411732053571</c:v>
                </c:pt>
                <c:pt idx="1467">
                  <c:v>102.95218187518395</c:v>
                </c:pt>
                <c:pt idx="1468">
                  <c:v>103.0503519564007</c:v>
                </c:pt>
                <c:pt idx="1469">
                  <c:v>103.1486279778734</c:v>
                </c:pt>
                <c:pt idx="1470">
                  <c:v>103.24701035583857</c:v>
                </c:pt>
                <c:pt idx="1471">
                  <c:v>103.34549950910396</c:v>
                </c:pt>
                <c:pt idx="1472">
                  <c:v>103.44409585907117</c:v>
                </c:pt>
                <c:pt idx="1473">
                  <c:v>103.54279982975784</c:v>
                </c:pt>
                <c:pt idx="1474">
                  <c:v>103.64161184782095</c:v>
                </c:pt>
                <c:pt idx="1475">
                  <c:v>103.74053234257954</c:v>
                </c:pt>
                <c:pt idx="1476">
                  <c:v>103.83956174603846</c:v>
                </c:pt>
                <c:pt idx="1477">
                  <c:v>103.93870049291155</c:v>
                </c:pt>
                <c:pt idx="1478">
                  <c:v>104.03794902064617</c:v>
                </c:pt>
                <c:pt idx="1479">
                  <c:v>104.13730776944665</c:v>
                </c:pt>
                <c:pt idx="1480">
                  <c:v>104.23677718229943</c:v>
                </c:pt>
                <c:pt idx="1481">
                  <c:v>104.33635770499757</c:v>
                </c:pt>
                <c:pt idx="1482">
                  <c:v>104.43604978616544</c:v>
                </c:pt>
                <c:pt idx="1483">
                  <c:v>104.53585387728444</c:v>
                </c:pt>
                <c:pt idx="1484">
                  <c:v>104.6357704327185</c:v>
                </c:pt>
                <c:pt idx="1485">
                  <c:v>104.73579990973997</c:v>
                </c:pt>
                <c:pt idx="1486">
                  <c:v>104.83594276855551</c:v>
                </c:pt>
                <c:pt idx="1487">
                  <c:v>104.93619947233331</c:v>
                </c:pt>
                <c:pt idx="1488">
                  <c:v>105.03657048722899</c:v>
                </c:pt>
                <c:pt idx="1489">
                  <c:v>105.13705628241344</c:v>
                </c:pt>
                <c:pt idx="1490">
                  <c:v>105.23765733009991</c:v>
                </c:pt>
                <c:pt idx="1491">
                  <c:v>105.33837410557186</c:v>
                </c:pt>
                <c:pt idx="1492">
                  <c:v>105.43920708721113</c:v>
                </c:pt>
                <c:pt idx="1493">
                  <c:v>105.54015675652595</c:v>
                </c:pt>
                <c:pt idx="1494">
                  <c:v>105.64122359818032</c:v>
                </c:pt>
                <c:pt idx="1495">
                  <c:v>105.74240810002244</c:v>
                </c:pt>
                <c:pt idx="1496">
                  <c:v>105.84371075311485</c:v>
                </c:pt>
                <c:pt idx="1497">
                  <c:v>105.94513205176351</c:v>
                </c:pt>
                <c:pt idx="1498">
                  <c:v>106.04667249354836</c:v>
                </c:pt>
                <c:pt idx="1499">
                  <c:v>106.14833257935371</c:v>
                </c:pt>
                <c:pt idx="1500">
                  <c:v>106.25011281339917</c:v>
                </c:pt>
                <c:pt idx="1501">
                  <c:v>106.3520137032708</c:v>
                </c:pt>
                <c:pt idx="1502">
                  <c:v>106.45403575995259</c:v>
                </c:pt>
                <c:pt idx="1503">
                  <c:v>106.55617949785884</c:v>
                </c:pt>
                <c:pt idx="1504">
                  <c:v>106.65844543486617</c:v>
                </c:pt>
                <c:pt idx="1505">
                  <c:v>106.76083409234657</c:v>
                </c:pt>
                <c:pt idx="1506">
                  <c:v>106.86334599520022</c:v>
                </c:pt>
                <c:pt idx="1507">
                  <c:v>106.96598167188947</c:v>
                </c:pt>
                <c:pt idx="1508">
                  <c:v>107.06874165447257</c:v>
                </c:pt>
                <c:pt idx="1509">
                  <c:v>107.17162647863827</c:v>
                </c:pt>
                <c:pt idx="1510">
                  <c:v>107.27463668374041</c:v>
                </c:pt>
                <c:pt idx="1511">
                  <c:v>107.37777281283321</c:v>
                </c:pt>
                <c:pt idx="1512">
                  <c:v>107.48103541270763</c:v>
                </c:pt>
                <c:pt idx="1513">
                  <c:v>107.58442503392617</c:v>
                </c:pt>
                <c:pt idx="1514">
                  <c:v>107.68794223086073</c:v>
                </c:pt>
                <c:pt idx="1515">
                  <c:v>107.79158756172916</c:v>
                </c:pt>
                <c:pt idx="1516">
                  <c:v>107.89536158863267</c:v>
                </c:pt>
                <c:pt idx="1517">
                  <c:v>107.99926487759392</c:v>
                </c:pt>
                <c:pt idx="1518">
                  <c:v>108.10329799859558</c:v>
                </c:pt>
                <c:pt idx="1519">
                  <c:v>108.20746152561919</c:v>
                </c:pt>
                <c:pt idx="1520">
                  <c:v>108.3117560366845</c:v>
                </c:pt>
                <c:pt idx="1521">
                  <c:v>108.41618211388973</c:v>
                </c:pt>
                <c:pt idx="1522">
                  <c:v>108.52074034345158</c:v>
                </c:pt>
                <c:pt idx="1523">
                  <c:v>108.62543131574664</c:v>
                </c:pt>
                <c:pt idx="1524">
                  <c:v>108.73025562535258</c:v>
                </c:pt>
                <c:pt idx="1525">
                  <c:v>108.83521387108998</c:v>
                </c:pt>
                <c:pt idx="1526">
                  <c:v>108.94030665606569</c:v>
                </c:pt>
                <c:pt idx="1527">
                  <c:v>109.04553458771517</c:v>
                </c:pt>
                <c:pt idx="1528">
                  <c:v>109.15089827784635</c:v>
                </c:pt>
                <c:pt idx="1529">
                  <c:v>109.25639834268415</c:v>
                </c:pt>
                <c:pt idx="1530">
                  <c:v>109.36203540291515</c:v>
                </c:pt>
                <c:pt idx="1531">
                  <c:v>109.4678100837326</c:v>
                </c:pt>
                <c:pt idx="1532">
                  <c:v>109.57372301488297</c:v>
                </c:pt>
                <c:pt idx="1533">
                  <c:v>109.67977483071245</c:v>
                </c:pt>
                <c:pt idx="1534">
                  <c:v>109.78596617021405</c:v>
                </c:pt>
                <c:pt idx="1535">
                  <c:v>109.89229767707526</c:v>
                </c:pt>
                <c:pt idx="1536">
                  <c:v>109.99876999972686</c:v>
                </c:pt>
                <c:pt idx="1537">
                  <c:v>110.1053837913919</c:v>
                </c:pt>
                <c:pt idx="1538">
                  <c:v>110.21213971013557</c:v>
                </c:pt>
                <c:pt idx="1539">
                  <c:v>110.3190384189153</c:v>
                </c:pt>
                <c:pt idx="1540">
                  <c:v>110.42608058563236</c:v>
                </c:pt>
                <c:pt idx="1541">
                  <c:v>110.53326688318337</c:v>
                </c:pt>
                <c:pt idx="1542">
                  <c:v>110.64059798951287</c:v>
                </c:pt>
                <c:pt idx="1543">
                  <c:v>110.74807458766648</c:v>
                </c:pt>
                <c:pt idx="1544">
                  <c:v>110.85569736584502</c:v>
                </c:pt>
                <c:pt idx="1545">
                  <c:v>110.96346701745894</c:v>
                </c:pt>
                <c:pt idx="1546">
                  <c:v>111.07138424118395</c:v>
                </c:pt>
                <c:pt idx="1547">
                  <c:v>111.17944974101708</c:v>
                </c:pt>
                <c:pt idx="1548">
                  <c:v>111.28766422633358</c:v>
                </c:pt>
                <c:pt idx="1549">
                  <c:v>111.3960284119448</c:v>
                </c:pt>
                <c:pt idx="1550">
                  <c:v>111.50454301815671</c:v>
                </c:pt>
                <c:pt idx="1551">
                  <c:v>111.61320877082917</c:v>
                </c:pt>
                <c:pt idx="1552">
                  <c:v>111.72202640143611</c:v>
                </c:pt>
                <c:pt idx="1553">
                  <c:v>111.83099664712653</c:v>
                </c:pt>
                <c:pt idx="1554">
                  <c:v>111.94012025078642</c:v>
                </c:pt>
                <c:pt idx="1555">
                  <c:v>112.04939796110152</c:v>
                </c:pt>
                <c:pt idx="1556">
                  <c:v>112.15883053262073</c:v>
                </c:pt>
                <c:pt idx="1557">
                  <c:v>112.26841872582118</c:v>
                </c:pt>
                <c:pt idx="1558">
                  <c:v>112.37816330717274</c:v>
                </c:pt>
                <c:pt idx="1559">
                  <c:v>112.4880650492053</c:v>
                </c:pt>
                <c:pt idx="1560">
                  <c:v>112.59812473057539</c:v>
                </c:pt>
                <c:pt idx="1561">
                  <c:v>112.70834313613504</c:v>
                </c:pt>
                <c:pt idx="1562">
                  <c:v>112.81872105700066</c:v>
                </c:pt>
                <c:pt idx="1563">
                  <c:v>112.92925929062336</c:v>
                </c:pt>
                <c:pt idx="1564">
                  <c:v>113.03995864085998</c:v>
                </c:pt>
                <c:pt idx="1565">
                  <c:v>113.150819918046</c:v>
                </c:pt>
                <c:pt idx="1566">
                  <c:v>113.26184393906838</c:v>
                </c:pt>
                <c:pt idx="1567">
                  <c:v>113.37303152743995</c:v>
                </c:pt>
                <c:pt idx="1568">
                  <c:v>113.48438351337552</c:v>
                </c:pt>
                <c:pt idx="1569">
                  <c:v>113.59590073386754</c:v>
                </c:pt>
                <c:pt idx="1570">
                  <c:v>113.70758403276469</c:v>
                </c:pt>
                <c:pt idx="1571">
                  <c:v>113.81943426085041</c:v>
                </c:pt>
                <c:pt idx="1572">
                  <c:v>113.93145227592289</c:v>
                </c:pt>
                <c:pt idx="1573">
                  <c:v>114.04363894287647</c:v>
                </c:pt>
                <c:pt idx="1574">
                  <c:v>114.15599513378407</c:v>
                </c:pt>
                <c:pt idx="1575">
                  <c:v>114.26852172798117</c:v>
                </c:pt>
                <c:pt idx="1576">
                  <c:v>114.38121961214999</c:v>
                </c:pt>
                <c:pt idx="1577">
                  <c:v>114.49408968040659</c:v>
                </c:pt>
                <c:pt idx="1578">
                  <c:v>114.60713283438778</c:v>
                </c:pt>
                <c:pt idx="1579">
                  <c:v>114.72034998334077</c:v>
                </c:pt>
                <c:pt idx="1580">
                  <c:v>114.83374204421224</c:v>
                </c:pt>
                <c:pt idx="1581">
                  <c:v>114.94730994174112</c:v>
                </c:pt>
                <c:pt idx="1582">
                  <c:v>115.06105460855069</c:v>
                </c:pt>
                <c:pt idx="1583">
                  <c:v>115.1749769852437</c:v>
                </c:pt>
                <c:pt idx="1584">
                  <c:v>115.28907802049785</c:v>
                </c:pt>
                <c:pt idx="1585">
                  <c:v>115.40335867116333</c:v>
                </c:pt>
                <c:pt idx="1586">
                  <c:v>115.51781990236168</c:v>
                </c:pt>
                <c:pt idx="1587">
                  <c:v>115.63246268758603</c:v>
                </c:pt>
                <c:pt idx="1588">
                  <c:v>115.74728800880376</c:v>
                </c:pt>
                <c:pt idx="1589">
                  <c:v>115.86229685655906</c:v>
                </c:pt>
                <c:pt idx="1590">
                  <c:v>115.97749023007948</c:v>
                </c:pt>
                <c:pt idx="1591">
                  <c:v>116.09286913738146</c:v>
                </c:pt>
                <c:pt idx="1592">
                  <c:v>116.20843459538011</c:v>
                </c:pt>
                <c:pt idx="1593">
                  <c:v>116.32418762999879</c:v>
                </c:pt>
                <c:pt idx="1594">
                  <c:v>116.44012927628152</c:v>
                </c:pt>
                <c:pt idx="1595">
                  <c:v>116.55626057850691</c:v>
                </c:pt>
                <c:pt idx="1596">
                  <c:v>116.67258259030366</c:v>
                </c:pt>
                <c:pt idx="1597">
                  <c:v>116.78909637476858</c:v>
                </c:pt>
                <c:pt idx="1598">
                  <c:v>116.90580300458545</c:v>
                </c:pt>
                <c:pt idx="1599">
                  <c:v>117.02270356214714</c:v>
                </c:pt>
                <c:pt idx="1600">
                  <c:v>117.13979913967857</c:v>
                </c:pt>
                <c:pt idx="1601">
                  <c:v>117.25709083936259</c:v>
                </c:pt>
                <c:pt idx="1602">
                  <c:v>117.37457977346686</c:v>
                </c:pt>
                <c:pt idx="1603">
                  <c:v>117.49226706447449</c:v>
                </c:pt>
                <c:pt idx="1604">
                  <c:v>117.6101538452145</c:v>
                </c:pt>
                <c:pt idx="1605">
                  <c:v>117.72824125899702</c:v>
                </c:pt>
                <c:pt idx="1606">
                  <c:v>117.84653045974866</c:v>
                </c:pt>
                <c:pt idx="1607">
                  <c:v>117.96502261215154</c:v>
                </c:pt>
                <c:pt idx="1608">
                  <c:v>118.08371889178363</c:v>
                </c:pt>
                <c:pt idx="1609">
                  <c:v>118.20262048526249</c:v>
                </c:pt>
                <c:pt idx="1610">
                  <c:v>118.32172859039011</c:v>
                </c:pt>
                <c:pt idx="1611">
                  <c:v>118.44104441630182</c:v>
                </c:pt>
                <c:pt idx="1612">
                  <c:v>118.56056918361649</c:v>
                </c:pt>
                <c:pt idx="1613">
                  <c:v>118.68030412458968</c:v>
                </c:pt>
                <c:pt idx="1614">
                  <c:v>118.80025048326979</c:v>
                </c:pt>
                <c:pt idx="1615">
                  <c:v>118.92040951565617</c:v>
                </c:pt>
                <c:pt idx="1616">
                  <c:v>119.0407824898609</c:v>
                </c:pt>
                <c:pt idx="1617">
                  <c:v>119.16137068627232</c:v>
                </c:pt>
                <c:pt idx="1618">
                  <c:v>119.28217539772231</c:v>
                </c:pt>
                <c:pt idx="1619">
                  <c:v>119.40319792965636</c:v>
                </c:pt>
                <c:pt idx="1620">
                  <c:v>119.52443960030593</c:v>
                </c:pt>
                <c:pt idx="1621">
                  <c:v>119.64590174086463</c:v>
                </c:pt>
                <c:pt idx="1622">
                  <c:v>119.76758569566763</c:v>
                </c:pt>
                <c:pt idx="1623">
                  <c:v>119.88949282237297</c:v>
                </c:pt>
                <c:pt idx="1624">
                  <c:v>120.01162449214824</c:v>
                </c:pt>
                <c:pt idx="1625">
                  <c:v>120.13398208985824</c:v>
                </c:pt>
                <c:pt idx="1626">
                  <c:v>120.25656701425814</c:v>
                </c:pt>
                <c:pt idx="1627">
                  <c:v>120.37938067818858</c:v>
                </c:pt>
                <c:pt idx="1628">
                  <c:v>120.50242450877546</c:v>
                </c:pt>
                <c:pt idx="1629">
                  <c:v>120.62569994763204</c:v>
                </c:pt>
                <c:pt idx="1630">
                  <c:v>120.74920845106662</c:v>
                </c:pt>
                <c:pt idx="1631">
                  <c:v>120.87295149029192</c:v>
                </c:pt>
                <c:pt idx="1632">
                  <c:v>120.99693055164032</c:v>
                </c:pt>
                <c:pt idx="1633">
                  <c:v>121.12114713678115</c:v>
                </c:pt>
                <c:pt idx="1634">
                  <c:v>121.24560276294429</c:v>
                </c:pt>
                <c:pt idx="1635">
                  <c:v>121.3702989631452</c:v>
                </c:pt>
                <c:pt idx="1636">
                  <c:v>121.49523728641681</c:v>
                </c:pt>
                <c:pt idx="1637">
                  <c:v>121.62041929804433</c:v>
                </c:pt>
                <c:pt idx="1638">
                  <c:v>121.74584657980445</c:v>
                </c:pt>
                <c:pt idx="1639">
                  <c:v>121.87152073021009</c:v>
                </c:pt>
                <c:pt idx="1640">
                  <c:v>121.99744336475847</c:v>
                </c:pt>
                <c:pt idx="1641">
                  <c:v>122.12361611618516</c:v>
                </c:pt>
                <c:pt idx="1642">
                  <c:v>122.25004063472257</c:v>
                </c:pt>
                <c:pt idx="1643">
                  <c:v>122.37671858836271</c:v>
                </c:pt>
                <c:pt idx="1644">
                  <c:v>122.50365166312666</c:v>
                </c:pt>
                <c:pt idx="1645">
                  <c:v>122.6308415633375</c:v>
                </c:pt>
                <c:pt idx="1646">
                  <c:v>122.75829001190029</c:v>
                </c:pt>
                <c:pt idx="1647">
                  <c:v>122.88599875058586</c:v>
                </c:pt>
                <c:pt idx="1648">
                  <c:v>123.01396954032192</c:v>
                </c:pt>
                <c:pt idx="1649">
                  <c:v>123.14220416148828</c:v>
                </c:pt>
                <c:pt idx="1650">
                  <c:v>123.27070441421941</c:v>
                </c:pt>
                <c:pt idx="1651">
                  <c:v>123.39947211871225</c:v>
                </c:pt>
                <c:pt idx="1652">
                  <c:v>123.52850911554019</c:v>
                </c:pt>
                <c:pt idx="1653">
                  <c:v>123.65781726597392</c:v>
                </c:pt>
                <c:pt idx="1654">
                  <c:v>123.78739845230818</c:v>
                </c:pt>
                <c:pt idx="1655">
                  <c:v>123.91725457819574</c:v>
                </c:pt>
                <c:pt idx="1656">
                  <c:v>124.04738756898749</c:v>
                </c:pt>
                <c:pt idx="1657">
                  <c:v>124.17779937208076</c:v>
                </c:pt>
                <c:pt idx="1658">
                  <c:v>124.3084919572733</c:v>
                </c:pt>
                <c:pt idx="1659">
                  <c:v>124.43946731712585</c:v>
                </c:pt>
                <c:pt idx="1660">
                  <c:v>124.57072746733135</c:v>
                </c:pt>
                <c:pt idx="1661">
                  <c:v>124.702274447093</c:v>
                </c:pt>
                <c:pt idx="1662">
                  <c:v>124.83411031950898</c:v>
                </c:pt>
                <c:pt idx="1663">
                  <c:v>124.96623717196633</c:v>
                </c:pt>
                <c:pt idx="1664">
                  <c:v>125.09865711654275</c:v>
                </c:pt>
                <c:pt idx="1665">
                  <c:v>125.23137229041701</c:v>
                </c:pt>
                <c:pt idx="1666">
                  <c:v>125.36438485628824</c:v>
                </c:pt>
                <c:pt idx="1667">
                  <c:v>125.49769700280422</c:v>
                </c:pt>
                <c:pt idx="1668">
                  <c:v>125.63131094499883</c:v>
                </c:pt>
                <c:pt idx="1669">
                  <c:v>125.7652289247397</c:v>
                </c:pt>
                <c:pt idx="1670">
                  <c:v>125.89945321118431</c:v>
                </c:pt>
                <c:pt idx="1671">
                  <c:v>126.03398610124762</c:v>
                </c:pt>
                <c:pt idx="1672">
                  <c:v>126.16882992007892</c:v>
                </c:pt>
                <c:pt idx="1673">
                  <c:v>126.30398702154977</c:v>
                </c:pt>
                <c:pt idx="1674">
                  <c:v>126.43945978875301</c:v>
                </c:pt>
                <c:pt idx="1675">
                  <c:v>126.57525063451206</c:v>
                </c:pt>
                <c:pt idx="1676">
                  <c:v>126.71136200190304</c:v>
                </c:pt>
                <c:pt idx="1677">
                  <c:v>126.84779636478731</c:v>
                </c:pt>
                <c:pt idx="1678">
                  <c:v>126.98455622835768</c:v>
                </c:pt>
                <c:pt idx="1679">
                  <c:v>127.12164412969503</c:v>
                </c:pt>
                <c:pt idx="1680">
                  <c:v>127.25906263834032</c:v>
                </c:pt>
                <c:pt idx="1681">
                  <c:v>127.39681435687729</c:v>
                </c:pt>
                <c:pt idx="1682">
                  <c:v>127.53490192153052</c:v>
                </c:pt>
                <c:pt idx="1683">
                  <c:v>127.67332800277654</c:v>
                </c:pt>
                <c:pt idx="1684">
                  <c:v>127.81209530596978</c:v>
                </c:pt>
                <c:pt idx="1685">
                  <c:v>127.95120657198252</c:v>
                </c:pt>
                <c:pt idx="1686">
                  <c:v>128.09066457786102</c:v>
                </c:pt>
                <c:pt idx="1687">
                  <c:v>128.23047213749683</c:v>
                </c:pt>
                <c:pt idx="1688">
                  <c:v>128.37063210231381</c:v>
                </c:pt>
                <c:pt idx="1689">
                  <c:v>128.51114736197221</c:v>
                </c:pt>
                <c:pt idx="1690">
                  <c:v>128.65202084508994</c:v>
                </c:pt>
                <c:pt idx="1691">
                  <c:v>128.7932555199807</c:v>
                </c:pt>
                <c:pt idx="1692">
                  <c:v>128.93485439541138</c:v>
                </c:pt>
                <c:pt idx="1693">
                  <c:v>129.07682052137622</c:v>
                </c:pt>
                <c:pt idx="1694">
                  <c:v>129.21915698989235</c:v>
                </c:pt>
                <c:pt idx="1695">
                  <c:v>129.36186693581362</c:v>
                </c:pt>
                <c:pt idx="1696">
                  <c:v>129.50495353766485</c:v>
                </c:pt>
                <c:pt idx="1697">
                  <c:v>129.64842001849848</c:v>
                </c:pt>
                <c:pt idx="1698">
                  <c:v>129.79226964677102</c:v>
                </c:pt>
                <c:pt idx="1699">
                  <c:v>129.93650573724318</c:v>
                </c:pt>
                <c:pt idx="1700">
                  <c:v>130.08113165190264</c:v>
                </c:pt>
                <c:pt idx="1701">
                  <c:v>130.22615080091001</c:v>
                </c:pt>
                <c:pt idx="1702">
                  <c:v>130.37156664357016</c:v>
                </c:pt>
                <c:pt idx="1703">
                  <c:v>130.51738268932883</c:v>
                </c:pt>
                <c:pt idx="1704">
                  <c:v>130.66360249879438</c:v>
                </c:pt>
                <c:pt idx="1705">
                  <c:v>130.81022968478769</c:v>
                </c:pt>
                <c:pt idx="1706">
                  <c:v>130.95726791341863</c:v>
                </c:pt>
                <c:pt idx="1707">
                  <c:v>131.10472090519258</c:v>
                </c:pt>
                <c:pt idx="1708">
                  <c:v>131.25259243614568</c:v>
                </c:pt>
                <c:pt idx="1709">
                  <c:v>131.40088633901141</c:v>
                </c:pt>
                <c:pt idx="1710">
                  <c:v>131.54960650441717</c:v>
                </c:pt>
                <c:pt idx="1711">
                  <c:v>131.69875688211667</c:v>
                </c:pt>
                <c:pt idx="1712">
                  <c:v>131.84834148225306</c:v>
                </c:pt>
                <c:pt idx="1713">
                  <c:v>131.99836437665803</c:v>
                </c:pt>
                <c:pt idx="1714">
                  <c:v>132.14882970018857</c:v>
                </c:pt>
                <c:pt idx="1715">
                  <c:v>132.29974165209885</c:v>
                </c:pt>
                <c:pt idx="1716">
                  <c:v>132.45110449745187</c:v>
                </c:pt>
                <c:pt idx="1717">
                  <c:v>132.6029225685711</c:v>
                </c:pt>
                <c:pt idx="1718">
                  <c:v>132.75520026653339</c:v>
                </c:pt>
                <c:pt idx="1719">
                  <c:v>132.90794206270502</c:v>
                </c:pt>
                <c:pt idx="1720">
                  <c:v>133.06115250032121</c:v>
                </c:pt>
                <c:pt idx="1721">
                  <c:v>133.2148361961132</c:v>
                </c:pt>
                <c:pt idx="1722">
                  <c:v>133.36899784198116</c:v>
                </c:pt>
                <c:pt idx="1723">
                  <c:v>133.52364220671694</c:v>
                </c:pt>
                <c:pt idx="1724">
                  <c:v>133.67877413777941</c:v>
                </c:pt>
                <c:pt idx="1725">
                  <c:v>133.83439856312029</c:v>
                </c:pt>
                <c:pt idx="1726">
                  <c:v>133.99052049306638</c:v>
                </c:pt>
                <c:pt idx="1727">
                  <c:v>134.1471450222588</c:v>
                </c:pt>
                <c:pt idx="1728">
                  <c:v>134.30427733165047</c:v>
                </c:pt>
                <c:pt idx="1729">
                  <c:v>134.46192269056505</c:v>
                </c:pt>
                <c:pt idx="1730">
                  <c:v>134.62008645882065</c:v>
                </c:pt>
                <c:pt idx="1731">
                  <c:v>134.7787740889168</c:v>
                </c:pt>
                <c:pt idx="1732">
                  <c:v>134.93799112829387</c:v>
                </c:pt>
                <c:pt idx="1733">
                  <c:v>135.09774322165879</c:v>
                </c:pt>
                <c:pt idx="1734">
                  <c:v>135.25803611338998</c:v>
                </c:pt>
                <c:pt idx="1735">
                  <c:v>135.41887565001366</c:v>
                </c:pt>
                <c:pt idx="1736">
                  <c:v>135.58026778276493</c:v>
                </c:pt>
                <c:pt idx="1737">
                  <c:v>135.74221857022818</c:v>
                </c:pt>
                <c:pt idx="1738">
                  <c:v>135.90473418106538</c:v>
                </c:pt>
                <c:pt idx="1739">
                  <c:v>136.06782089683449</c:v>
                </c:pt>
                <c:pt idx="1740">
                  <c:v>136.23148511489953</c:v>
                </c:pt>
                <c:pt idx="1741">
                  <c:v>136.39573335144019</c:v>
                </c:pt>
                <c:pt idx="1742">
                  <c:v>136.56057224455995</c:v>
                </c:pt>
                <c:pt idx="1743">
                  <c:v>136.72600855750255</c:v>
                </c:pt>
                <c:pt idx="1744">
                  <c:v>136.8920491819753</c:v>
                </c:pt>
                <c:pt idx="1745">
                  <c:v>137.05870114158878</c:v>
                </c:pt>
                <c:pt idx="1746">
                  <c:v>137.22597159541559</c:v>
                </c:pt>
                <c:pt idx="1747">
                  <c:v>137.39386784167186</c:v>
                </c:pt>
                <c:pt idx="1748">
                  <c:v>137.56239732153045</c:v>
                </c:pt>
                <c:pt idx="1749">
                  <c:v>137.73156762306792</c:v>
                </c:pt>
                <c:pt idx="1750">
                  <c:v>137.90138648535427</c:v>
                </c:pt>
                <c:pt idx="1751">
                  <c:v>138.07186180268761</c:v>
                </c:pt>
                <c:pt idx="1752">
                  <c:v>138.24300162898575</c:v>
                </c:pt>
                <c:pt idx="1753">
                  <c:v>138.41481418233712</c:v>
                </c:pt>
                <c:pt idx="1754">
                  <c:v>138.58730784971891</c:v>
                </c:pt>
                <c:pt idx="1755">
                  <c:v>138.76049119189312</c:v>
                </c:pt>
                <c:pt idx="1756">
                  <c:v>138.93437294848522</c:v>
                </c:pt>
                <c:pt idx="1757">
                  <c:v>139.10896204325505</c:v>
                </c:pt>
                <c:pt idx="1758">
                  <c:v>139.28426758956965</c:v>
                </c:pt>
                <c:pt idx="1759">
                  <c:v>139.46029889608675</c:v>
                </c:pt>
                <c:pt idx="1760">
                  <c:v>139.63706547265841</c:v>
                </c:pt>
                <c:pt idx="1761">
                  <c:v>139.81457703646774</c:v>
                </c:pt>
                <c:pt idx="1762">
                  <c:v>139.99284351840623</c:v>
                </c:pt>
                <c:pt idx="1763">
                  <c:v>140.17187506970615</c:v>
                </c:pt>
                <c:pt idx="1764">
                  <c:v>140.35168206884188</c:v>
                </c:pt>
                <c:pt idx="1765">
                  <c:v>140.53227512870757</c:v>
                </c:pt>
                <c:pt idx="1766">
                  <c:v>140.71366510409254</c:v>
                </c:pt>
                <c:pt idx="1767">
                  <c:v>140.89586309946404</c:v>
                </c:pt>
                <c:pt idx="1768">
                  <c:v>141.07888047707448</c:v>
                </c:pt>
                <c:pt idx="1769">
                  <c:v>141.26272886541187</c:v>
                </c:pt>
                <c:pt idx="1770">
                  <c:v>141.44742016800816</c:v>
                </c:pt>
                <c:pt idx="1771">
                  <c:v>141.63296657262657</c:v>
                </c:pt>
                <c:pt idx="1772">
                  <c:v>141.81938056084573</c:v>
                </c:pt>
                <c:pt idx="1773">
                  <c:v>142.00667491806615</c:v>
                </c:pt>
                <c:pt idx="1774">
                  <c:v>142.19486274395493</c:v>
                </c:pt>
                <c:pt idx="1775">
                  <c:v>142.38395746336079</c:v>
                </c:pt>
                <c:pt idx="1776">
                  <c:v>142.57397283771755</c:v>
                </c:pt>
                <c:pt idx="1777">
                  <c:v>142.76492297696933</c:v>
                </c:pt>
                <c:pt idx="1778">
                  <c:v>142.95682235204376</c:v>
                </c:pt>
                <c:pt idx="1779">
                  <c:v>143.14968580790318</c:v>
                </c:pt>
                <c:pt idx="1780">
                  <c:v>143.34352857721225</c:v>
                </c:pt>
                <c:pt idx="1781">
                  <c:v>143.53836629464971</c:v>
                </c:pt>
                <c:pt idx="1782">
                  <c:v>143.73421501191055</c:v>
                </c:pt>
                <c:pt idx="1783">
                  <c:v>143.93109121343286</c:v>
                </c:pt>
                <c:pt idx="1784">
                  <c:v>144.12901183289662</c:v>
                </c:pt>
                <c:pt idx="1785">
                  <c:v>144.32799427053916</c:v>
                </c:pt>
                <c:pt idx="1786">
                  <c:v>144.52805641133841</c:v>
                </c:pt>
                <c:pt idx="1787">
                  <c:v>144.7292166441174</c:v>
                </c:pt>
                <c:pt idx="1788">
                  <c:v>144.93149388162743</c:v>
                </c:pt>
                <c:pt idx="1789">
                  <c:v>145.13490758167094</c:v>
                </c:pt>
                <c:pt idx="1790">
                  <c:v>145.33947776933442</c:v>
                </c:pt>
                <c:pt idx="1791">
                  <c:v>145.54522506039774</c:v>
                </c:pt>
                <c:pt idx="1792">
                  <c:v>145.75217068600179</c:v>
                </c:pt>
                <c:pt idx="1793">
                  <c:v>145.96033651865559</c:v>
                </c:pt>
                <c:pt idx="1794">
                  <c:v>146.16974509967332</c:v>
                </c:pt>
                <c:pt idx="1795">
                  <c:v>146.38041966813984</c:v>
                </c:pt>
                <c:pt idx="1796">
                  <c:v>146.59238419150657</c:v>
                </c:pt>
                <c:pt idx="1797">
                  <c:v>146.80566339793651</c:v>
                </c:pt>
                <c:pt idx="1798">
                  <c:v>147.02028281051696</c:v>
                </c:pt>
                <c:pt idx="1799">
                  <c:v>147.2362687834765</c:v>
                </c:pt>
                <c:pt idx="1800">
                  <c:v>147.45364854055239</c:v>
                </c:pt>
                <c:pt idx="1801">
                  <c:v>147.67245021566242</c:v>
                </c:pt>
                <c:pt idx="1802">
                  <c:v>147.8927028960569</c:v>
                </c:pt>
                <c:pt idx="1803">
                  <c:v>148.1144366681371</c:v>
                </c:pt>
                <c:pt idx="1804">
                  <c:v>148.33768266614138</c:v>
                </c:pt>
                <c:pt idx="1805">
                  <c:v>148.56247312392728</c:v>
                </c:pt>
                <c:pt idx="1806">
                  <c:v>148.78884143008557</c:v>
                </c:pt>
                <c:pt idx="1807">
                  <c:v>149.0168221866617</c:v>
                </c:pt>
                <c:pt idx="1808">
                  <c:v>149.24645127176822</c:v>
                </c:pt>
                <c:pt idx="1809">
                  <c:v>149.47776590641539</c:v>
                </c:pt>
                <c:pt idx="1810">
                  <c:v>149.71080472590583</c:v>
                </c:pt>
                <c:pt idx="1811">
                  <c:v>149.94560785618759</c:v>
                </c:pt>
                <c:pt idx="1812">
                  <c:v>150.18221699558543</c:v>
                </c:pt>
                <c:pt idx="1813">
                  <c:v>150.42067550238616</c:v>
                </c:pt>
                <c:pt idx="1814">
                  <c:v>150.6610284887976</c:v>
                </c:pt>
                <c:pt idx="1815">
                  <c:v>150.90332292185295</c:v>
                </c:pt>
                <c:pt idx="1816">
                  <c:v>151.14760773190702</c:v>
                </c:pt>
                <c:pt idx="1817">
                  <c:v>151.39393392942566</c:v>
                </c:pt>
                <c:pt idx="1818">
                  <c:v>151.64235473086089</c:v>
                </c:pt>
                <c:pt idx="1819">
                  <c:v>151.8929256944929</c:v>
                </c:pt>
                <c:pt idx="1820">
                  <c:v>152.14570486721274</c:v>
                </c:pt>
                <c:pt idx="1821">
                  <c:v>152.40075294335298</c:v>
                </c:pt>
                <c:pt idx="1822">
                  <c:v>152.65813343678758</c:v>
                </c:pt>
                <c:pt idx="1823">
                  <c:v>152.91791286768768</c:v>
                </c:pt>
                <c:pt idx="1824">
                  <c:v>153.18016096548601</c:v>
                </c:pt>
                <c:pt idx="1825">
                  <c:v>153.44495088980247</c:v>
                </c:pt>
                <c:pt idx="1826">
                  <c:v>153.71235947131328</c:v>
                </c:pt>
                <c:pt idx="1827">
                  <c:v>153.98246747480914</c:v>
                </c:pt>
                <c:pt idx="1828">
                  <c:v>154.25535988699261</c:v>
                </c:pt>
                <c:pt idx="1829">
                  <c:v>154.53112623191853</c:v>
                </c:pt>
                <c:pt idx="1830">
                  <c:v>154.80986091739464</c:v>
                </c:pt>
                <c:pt idx="1831">
                  <c:v>155.091663616136</c:v>
                </c:pt>
                <c:pt idx="1832">
                  <c:v>155.37663968603854</c:v>
                </c:pt>
                <c:pt idx="1833">
                  <c:v>155.66490063458292</c:v>
                </c:pt>
                <c:pt idx="1834">
                  <c:v>155.95656463318008</c:v>
                </c:pt>
                <c:pt idx="1835">
                  <c:v>156.2517570881715</c:v>
                </c:pt>
                <c:pt idx="1836">
                  <c:v>156.55061127631166</c:v>
                </c:pt>
                <c:pt idx="1837">
                  <c:v>156.85326905385799</c:v>
                </c:pt>
                <c:pt idx="1838">
                  <c:v>157.15988164996298</c:v>
                </c:pt>
                <c:pt idx="1839">
                  <c:v>157.47061055695625</c:v>
                </c:pt>
                <c:pt idx="1840">
                  <c:v>157.78562853237469</c:v>
                </c:pt>
                <c:pt idx="1841">
                  <c:v>158.10512073038512</c:v>
                </c:pt>
                <c:pt idx="1842">
                  <c:v>158.42928598361701</c:v>
                </c:pt>
                <c:pt idx="1843">
                  <c:v>158.75833826059596</c:v>
                </c:pt>
                <c:pt idx="1844">
                  <c:v>159.09250832910161</c:v>
                </c:pt>
                <c:pt idx="1845">
                  <c:v>159.43204566216514</c:v>
                </c:pt>
                <c:pt idx="1846">
                  <c:v>159.77722063142357</c:v>
                </c:pt>
                <c:pt idx="1847">
                  <c:v>160.1283270426172</c:v>
                </c:pt>
                <c:pt idx="1848">
                  <c:v>160.4856850808161</c:v>
                </c:pt>
                <c:pt idx="1849">
                  <c:v>160.8496447493207</c:v>
                </c:pt>
                <c:pt idx="1850">
                  <c:v>161.22058990730181</c:v>
                </c:pt>
                <c:pt idx="1851">
                  <c:v>161.59894303874071</c:v>
                </c:pt>
                <c:pt idx="1852">
                  <c:v>161.98517092137158</c:v>
                </c:pt>
                <c:pt idx="1853">
                  <c:v>162.37979141235391</c:v>
                </c:pt>
                <c:pt idx="1854">
                  <c:v>162.7833816319077</c:v>
                </c:pt>
                <c:pt idx="1855">
                  <c:v>163.19658791390341</c:v>
                </c:pt>
                <c:pt idx="1856">
                  <c:v>163.62013801331912</c:v>
                </c:pt>
                <c:pt idx="1857">
                  <c:v>164.05485622960728</c:v>
                </c:pt>
                <c:pt idx="1858">
                  <c:v>164.50168234527996</c:v>
                </c:pt>
                <c:pt idx="1859">
                  <c:v>164.96169562643794</c:v>
                </c:pt>
                <c:pt idx="1860">
                  <c:v>165.43614564409762</c:v>
                </c:pt>
                <c:pt idx="1861">
                  <c:v>165.92649244654891</c:v>
                </c:pt>
                <c:pt idx="1862">
                  <c:v>166.43445980322659</c:v>
                </c:pt>
                <c:pt idx="1863">
                  <c:v>166.96210712778222</c:v>
                </c:pt>
                <c:pt idx="1864">
                  <c:v>167.51192877434517</c:v>
                </c:pt>
                <c:pt idx="1865">
                  <c:v>168.08699463072631</c:v>
                </c:pt>
                <c:pt idx="1866">
                  <c:v>168.69115516724275</c:v>
                </c:pt>
                <c:pt idx="1867">
                  <c:v>169.32935121762182</c:v>
                </c:pt>
                <c:pt idx="1868">
                  <c:v>170.00810239162223</c:v>
                </c:pt>
                <c:pt idx="1869">
                  <c:v>170.73631890003378</c:v>
                </c:pt>
                <c:pt idx="1870">
                  <c:v>171.52674481167176</c:v>
                </c:pt>
                <c:pt idx="1871">
                  <c:v>172.39876229526135</c:v>
                </c:pt>
                <c:pt idx="1872">
                  <c:v>173.38455822121301</c:v>
                </c:pt>
                <c:pt idx="1873">
                  <c:v>174.5454772641971</c:v>
                </c:pt>
                <c:pt idx="1874">
                  <c:v>176.03237367933465</c:v>
                </c:pt>
                <c:pt idx="1875">
                  <c:v>178.68288576796041</c:v>
                </c:pt>
              </c:numCache>
            </c:numRef>
          </c:xVal>
          <c:yVal>
            <c:numRef>
              <c:f>'calc CCl4'!$G$52:$G$1927</c:f>
              <c:numCache>
                <c:formatCode>0.000E+00</c:formatCode>
                <c:ptCount val="1876"/>
                <c:pt idx="0">
                  <c:v>1</c:v>
                </c:pt>
                <c:pt idx="1">
                  <c:v>0.99999829355983372</c:v>
                </c:pt>
                <c:pt idx="2">
                  <c:v>0.99999317425070733</c:v>
                </c:pt>
                <c:pt idx="3">
                  <c:v>0.99998464210879434</c:v>
                </c:pt>
                <c:pt idx="4">
                  <c:v>0.9999726971905577</c:v>
                </c:pt>
                <c:pt idx="5">
                  <c:v>0.99995733958162603</c:v>
                </c:pt>
                <c:pt idx="6">
                  <c:v>0.99993856937658987</c:v>
                </c:pt>
                <c:pt idx="7">
                  <c:v>0.99991638671141847</c:v>
                </c:pt>
                <c:pt idx="8">
                  <c:v>0.99989079174401252</c:v>
                </c:pt>
                <c:pt idx="9">
                  <c:v>0.99986178464293529</c:v>
                </c:pt>
                <c:pt idx="10">
                  <c:v>0.99982936560618485</c:v>
                </c:pt>
                <c:pt idx="11">
                  <c:v>0.99979353482502009</c:v>
                </c:pt>
                <c:pt idx="12">
                  <c:v>0.99975429259315873</c:v>
                </c:pt>
                <c:pt idx="13">
                  <c:v>0.99971163915798944</c:v>
                </c:pt>
                <c:pt idx="14">
                  <c:v>0.99966557481066376</c:v>
                </c:pt>
                <c:pt idx="15">
                  <c:v>0.99961609986561728</c:v>
                </c:pt>
                <c:pt idx="16">
                  <c:v>0.9995632146605673</c:v>
                </c:pt>
                <c:pt idx="17">
                  <c:v>0.9995069195565115</c:v>
                </c:pt>
                <c:pt idx="18">
                  <c:v>0.99944721493772759</c:v>
                </c:pt>
                <c:pt idx="19">
                  <c:v>0.99938410121176779</c:v>
                </c:pt>
                <c:pt idx="20">
                  <c:v>0.99931757880946037</c:v>
                </c:pt>
                <c:pt idx="21">
                  <c:v>0.99924764818490386</c:v>
                </c:pt>
                <c:pt idx="22">
                  <c:v>0.99917430981546518</c:v>
                </c:pt>
                <c:pt idx="23">
                  <c:v>0.99909756420177986</c:v>
                </c:pt>
                <c:pt idx="24">
                  <c:v>0.99901741186774407</c:v>
                </c:pt>
                <c:pt idx="25">
                  <c:v>0.9989338533605171</c:v>
                </c:pt>
                <c:pt idx="26">
                  <c:v>0.99884688925051313</c:v>
                </c:pt>
                <c:pt idx="27">
                  <c:v>0.99875652013140237</c:v>
                </c:pt>
                <c:pt idx="28">
                  <c:v>0.99866274662010468</c:v>
                </c:pt>
                <c:pt idx="29">
                  <c:v>0.99856556935678731</c:v>
                </c:pt>
                <c:pt idx="30">
                  <c:v>0.9984649890048618</c:v>
                </c:pt>
                <c:pt idx="31">
                  <c:v>0.99836100625097901</c:v>
                </c:pt>
                <c:pt idx="32">
                  <c:v>0.99825362180502453</c:v>
                </c:pt>
                <c:pt idx="33">
                  <c:v>0.99814283640011836</c:v>
                </c:pt>
                <c:pt idx="34">
                  <c:v>0.99802865079260528</c:v>
                </c:pt>
                <c:pt idx="35">
                  <c:v>0.99791106576205457</c:v>
                </c:pt>
                <c:pt idx="36">
                  <c:v>0.99779008211125686</c:v>
                </c:pt>
                <c:pt idx="37">
                  <c:v>0.99766570066621252</c:v>
                </c:pt>
                <c:pt idx="38">
                  <c:v>0.99753792227613503</c:v>
                </c:pt>
                <c:pt idx="39">
                  <c:v>0.99740674781344141</c:v>
                </c:pt>
                <c:pt idx="40">
                  <c:v>0.99727217817374947</c:v>
                </c:pt>
                <c:pt idx="41">
                  <c:v>0.99713421427587035</c:v>
                </c:pt>
                <c:pt idx="42">
                  <c:v>0.99699285706180463</c:v>
                </c:pt>
                <c:pt idx="43">
                  <c:v>0.99684810749673913</c:v>
                </c:pt>
                <c:pt idx="44">
                  <c:v>0.99669996656903737</c:v>
                </c:pt>
                <c:pt idx="45">
                  <c:v>0.99654843529023562</c:v>
                </c:pt>
                <c:pt idx="46">
                  <c:v>0.99639351469504001</c:v>
                </c:pt>
                <c:pt idx="47">
                  <c:v>0.99623520584131442</c:v>
                </c:pt>
                <c:pt idx="48">
                  <c:v>0.99607350981008158</c:v>
                </c:pt>
                <c:pt idx="49">
                  <c:v>0.99590842770551014</c:v>
                </c:pt>
                <c:pt idx="50">
                  <c:v>0.99573996065491421</c:v>
                </c:pt>
                <c:pt idx="51">
                  <c:v>0.99556810980874166</c:v>
                </c:pt>
                <c:pt idx="52">
                  <c:v>0.99539287634057472</c:v>
                </c:pt>
                <c:pt idx="53">
                  <c:v>0.99521426144711256</c:v>
                </c:pt>
                <c:pt idx="54">
                  <c:v>0.99503226634817643</c:v>
                </c:pt>
                <c:pt idx="55">
                  <c:v>0.99484689228669343</c:v>
                </c:pt>
                <c:pt idx="56">
                  <c:v>0.99465814052869428</c:v>
                </c:pt>
                <c:pt idx="57">
                  <c:v>0.9944660123633049</c:v>
                </c:pt>
                <c:pt idx="58">
                  <c:v>0.9942705091027384</c:v>
                </c:pt>
                <c:pt idx="59">
                  <c:v>0.99407163208228977</c:v>
                </c:pt>
                <c:pt idx="60">
                  <c:v>0.99386938266032354</c:v>
                </c:pt>
                <c:pt idx="61">
                  <c:v>0.99366376221827168</c:v>
                </c:pt>
                <c:pt idx="62">
                  <c:v>0.9934547721606225</c:v>
                </c:pt>
                <c:pt idx="63">
                  <c:v>0.99324241391491308</c:v>
                </c:pt>
                <c:pt idx="64">
                  <c:v>0.99302668893172075</c:v>
                </c:pt>
                <c:pt idx="65">
                  <c:v>0.99280759868465707</c:v>
                </c:pt>
                <c:pt idx="66">
                  <c:v>0.99258514467035586</c:v>
                </c:pt>
                <c:pt idx="67">
                  <c:v>0.99235932840846808</c:v>
                </c:pt>
                <c:pt idx="68">
                  <c:v>0.99213015144165029</c:v>
                </c:pt>
                <c:pt idx="69">
                  <c:v>0.99189761533555865</c:v>
                </c:pt>
                <c:pt idx="70">
                  <c:v>0.99166172167883615</c:v>
                </c:pt>
                <c:pt idx="71">
                  <c:v>0.99142247208310863</c:v>
                </c:pt>
                <c:pt idx="72">
                  <c:v>0.99117986818297055</c:v>
                </c:pt>
                <c:pt idx="73">
                  <c:v>0.99093391163597944</c:v>
                </c:pt>
                <c:pt idx="74">
                  <c:v>0.99068460412264336</c:v>
                </c:pt>
                <c:pt idx="75">
                  <c:v>0.99043194734641449</c:v>
                </c:pt>
                <c:pt idx="76">
                  <c:v>0.99017594303367673</c:v>
                </c:pt>
                <c:pt idx="77">
                  <c:v>0.98991659293373668</c:v>
                </c:pt>
                <c:pt idx="78">
                  <c:v>0.9896538988188146</c:v>
                </c:pt>
                <c:pt idx="79">
                  <c:v>0.98938786248403254</c:v>
                </c:pt>
                <c:pt idx="80">
                  <c:v>0.98911848574740457</c:v>
                </c:pt>
                <c:pt idx="81">
                  <c:v>0.98884577044982991</c:v>
                </c:pt>
                <c:pt idx="82">
                  <c:v>0.98856971845507402</c:v>
                </c:pt>
                <c:pt idx="83">
                  <c:v>0.98829033164976787</c:v>
                </c:pt>
                <c:pt idx="84">
                  <c:v>0.98800761194339048</c:v>
                </c:pt>
                <c:pt idx="85">
                  <c:v>0.98772156126825883</c:v>
                </c:pt>
                <c:pt idx="86">
                  <c:v>0.98743218157952073</c:v>
                </c:pt>
                <c:pt idx="87">
                  <c:v>0.98713947485513931</c:v>
                </c:pt>
                <c:pt idx="88">
                  <c:v>0.98684344309588234</c:v>
                </c:pt>
                <c:pt idx="89">
                  <c:v>0.98654408832531226</c:v>
                </c:pt>
                <c:pt idx="90">
                  <c:v>0.98624141258977516</c:v>
                </c:pt>
                <c:pt idx="91">
                  <c:v>0.98593541795838591</c:v>
                </c:pt>
                <c:pt idx="92">
                  <c:v>0.98562610652301941</c:v>
                </c:pt>
                <c:pt idx="93">
                  <c:v>0.98531348039829736</c:v>
                </c:pt>
                <c:pt idx="94">
                  <c:v>0.98499754172157583</c:v>
                </c:pt>
                <c:pt idx="95">
                  <c:v>0.98467829265293394</c:v>
                </c:pt>
                <c:pt idx="96">
                  <c:v>0.98435573537516019</c:v>
                </c:pt>
                <c:pt idx="97">
                  <c:v>0.98402987209374082</c:v>
                </c:pt>
                <c:pt idx="98">
                  <c:v>0.98370070503684692</c:v>
                </c:pt>
                <c:pt idx="99">
                  <c:v>0.98336823979650856</c:v>
                </c:pt>
                <c:pt idx="100">
                  <c:v>0.98303246862267046</c:v>
                </c:pt>
                <c:pt idx="101">
                  <c:v>0.98269340383503845</c:v>
                </c:pt>
                <c:pt idx="102">
                  <c:v>0.9823510444112088</c:v>
                </c:pt>
                <c:pt idx="103">
                  <c:v>0.98200539269258336</c:v>
                </c:pt>
                <c:pt idx="104">
                  <c:v>0.98165645104316868</c:v>
                </c:pt>
                <c:pt idx="105">
                  <c:v>0.98130422184956567</c:v>
                </c:pt>
                <c:pt idx="106">
                  <c:v>0.98094870752095353</c:v>
                </c:pt>
                <c:pt idx="107">
                  <c:v>0.98058991048907662</c:v>
                </c:pt>
                <c:pt idx="108">
                  <c:v>0.9802278332082297</c:v>
                </c:pt>
                <c:pt idx="109">
                  <c:v>0.97986247815524441</c:v>
                </c:pt>
                <c:pt idx="110">
                  <c:v>0.97949384782947768</c:v>
                </c:pt>
                <c:pt idx="111">
                  <c:v>0.9791219447527908</c:v>
                </c:pt>
                <c:pt idx="112">
                  <c:v>0.97874677146954214</c:v>
                </c:pt>
                <c:pt idx="113">
                  <c:v>0.97836833054656736</c:v>
                </c:pt>
                <c:pt idx="114">
                  <c:v>0.97798662457316754</c:v>
                </c:pt>
                <c:pt idx="115">
                  <c:v>0.97760165616109296</c:v>
                </c:pt>
                <c:pt idx="116">
                  <c:v>0.9772134279445277</c:v>
                </c:pt>
                <c:pt idx="117">
                  <c:v>0.97682194258007715</c:v>
                </c:pt>
                <c:pt idx="118">
                  <c:v>0.97642720274674788</c:v>
                </c:pt>
                <c:pt idx="119">
                  <c:v>0.97602921114593744</c:v>
                </c:pt>
                <c:pt idx="120">
                  <c:v>0.97562797050141559</c:v>
                </c:pt>
                <c:pt idx="121">
                  <c:v>0.97522348355930788</c:v>
                </c:pt>
                <c:pt idx="122">
                  <c:v>0.9748157530880841</c:v>
                </c:pt>
                <c:pt idx="123">
                  <c:v>0.97440478187853663</c:v>
                </c:pt>
                <c:pt idx="124">
                  <c:v>0.97399057274377054</c:v>
                </c:pt>
                <c:pt idx="125">
                  <c:v>0.97357312851918043</c:v>
                </c:pt>
                <c:pt idx="126">
                  <c:v>0.97315245206243972</c:v>
                </c:pt>
                <c:pt idx="127">
                  <c:v>0.97272854625348326</c:v>
                </c:pt>
                <c:pt idx="128">
                  <c:v>0.97230141399448633</c:v>
                </c:pt>
                <c:pt idx="129">
                  <c:v>0.97187105820985398</c:v>
                </c:pt>
                <c:pt idx="130">
                  <c:v>0.9714374818461986</c:v>
                </c:pt>
                <c:pt idx="131">
                  <c:v>0.9710006878723294</c:v>
                </c:pt>
                <c:pt idx="132">
                  <c:v>0.97056067927922829</c:v>
                </c:pt>
                <c:pt idx="133">
                  <c:v>0.97011745908003633</c:v>
                </c:pt>
                <c:pt idx="134">
                  <c:v>0.96967103031003643</c:v>
                </c:pt>
                <c:pt idx="135">
                  <c:v>0.96922139602663349</c:v>
                </c:pt>
                <c:pt idx="136">
                  <c:v>0.96876855930933958</c:v>
                </c:pt>
                <c:pt idx="137">
                  <c:v>0.96831252325975492</c:v>
                </c:pt>
                <c:pt idx="138">
                  <c:v>0.9678532910015496</c:v>
                </c:pt>
                <c:pt idx="139">
                  <c:v>0.96739086568044541</c:v>
                </c:pt>
                <c:pt idx="140">
                  <c:v>0.96692525046419819</c:v>
                </c:pt>
                <c:pt idx="141">
                  <c:v>0.9664564485425774</c:v>
                </c:pt>
                <c:pt idx="142">
                  <c:v>0.96598446312735253</c:v>
                </c:pt>
                <c:pt idx="143">
                  <c:v>0.96550929745227043</c:v>
                </c:pt>
                <c:pt idx="144">
                  <c:v>0.96503095477303569</c:v>
                </c:pt>
                <c:pt idx="145">
                  <c:v>0.96454943836729545</c:v>
                </c:pt>
                <c:pt idx="146">
                  <c:v>0.96406475153461735</c:v>
                </c:pt>
                <c:pt idx="147">
                  <c:v>0.96357689759647314</c:v>
                </c:pt>
                <c:pt idx="148">
                  <c:v>0.96308587989621552</c:v>
                </c:pt>
                <c:pt idx="149">
                  <c:v>0.96259170179906361</c:v>
                </c:pt>
                <c:pt idx="150">
                  <c:v>0.96209436669207926</c:v>
                </c:pt>
                <c:pt idx="151">
                  <c:v>0.96159387798414819</c:v>
                </c:pt>
                <c:pt idx="152">
                  <c:v>0.9610902391059627</c:v>
                </c:pt>
                <c:pt idx="153">
                  <c:v>0.96058345350999863</c:v>
                </c:pt>
                <c:pt idx="154">
                  <c:v>0.96007352467049756</c:v>
                </c:pt>
                <c:pt idx="155">
                  <c:v>0.95956045608344465</c:v>
                </c:pt>
                <c:pt idx="156">
                  <c:v>0.95904425126655046</c:v>
                </c:pt>
                <c:pt idx="157">
                  <c:v>0.95852491375922788</c:v>
                </c:pt>
                <c:pt idx="158">
                  <c:v>0.95800244712257465</c:v>
                </c:pt>
                <c:pt idx="159">
                  <c:v>0.95747685493934898</c:v>
                </c:pt>
                <c:pt idx="160">
                  <c:v>0.95694814081395241</c:v>
                </c:pt>
                <c:pt idx="161">
                  <c:v>0.95641630837240532</c:v>
                </c:pt>
                <c:pt idx="162">
                  <c:v>0.95588136126232992</c:v>
                </c:pt>
                <c:pt idx="163">
                  <c:v>0.95534330315292371</c:v>
                </c:pt>
                <c:pt idx="164">
                  <c:v>0.95480213773494316</c:v>
                </c:pt>
                <c:pt idx="165">
                  <c:v>0.9542578687206783</c:v>
                </c:pt>
                <c:pt idx="166">
                  <c:v>0.95371049984393408</c:v>
                </c:pt>
                <c:pt idx="167">
                  <c:v>0.95316003486000622</c:v>
                </c:pt>
                <c:pt idx="168">
                  <c:v>0.95260647754566075</c:v>
                </c:pt>
                <c:pt idx="169">
                  <c:v>0.95204983169911195</c:v>
                </c:pt>
                <c:pt idx="170">
                  <c:v>0.95149010113999699</c:v>
                </c:pt>
                <c:pt idx="171">
                  <c:v>0.95092728970936047</c:v>
                </c:pt>
                <c:pt idx="172">
                  <c:v>0.95036140126962432</c:v>
                </c:pt>
                <c:pt idx="173">
                  <c:v>0.94979243970457128</c:v>
                </c:pt>
                <c:pt idx="174">
                  <c:v>0.94922040891931614</c:v>
                </c:pt>
                <c:pt idx="175">
                  <c:v>0.9486453128402903</c:v>
                </c:pt>
                <c:pt idx="176">
                  <c:v>0.94806715541521069</c:v>
                </c:pt>
                <c:pt idx="177">
                  <c:v>0.94748594061306501</c:v>
                </c:pt>
                <c:pt idx="178">
                  <c:v>0.94690167242408108</c:v>
                </c:pt>
                <c:pt idx="179">
                  <c:v>0.94631435485970627</c:v>
                </c:pt>
                <c:pt idx="180">
                  <c:v>0.94572399195258672</c:v>
                </c:pt>
                <c:pt idx="181">
                  <c:v>0.94513058775654013</c:v>
                </c:pt>
                <c:pt idx="182">
                  <c:v>0.94453414634653243</c:v>
                </c:pt>
                <c:pt idx="183">
                  <c:v>0.94393467181865509</c:v>
                </c:pt>
                <c:pt idx="184">
                  <c:v>0.94333216829009991</c:v>
                </c:pt>
                <c:pt idx="185">
                  <c:v>0.94272663989913674</c:v>
                </c:pt>
                <c:pt idx="186">
                  <c:v>0.94211809080508635</c:v>
                </c:pt>
                <c:pt idx="187">
                  <c:v>0.94150652518829803</c:v>
                </c:pt>
                <c:pt idx="188">
                  <c:v>0.94089194725012593</c:v>
                </c:pt>
                <c:pt idx="189">
                  <c:v>0.94027436121289898</c:v>
                </c:pt>
                <c:pt idx="190">
                  <c:v>0.93965377131990491</c:v>
                </c:pt>
                <c:pt idx="191">
                  <c:v>0.93903018183535569</c:v>
                </c:pt>
                <c:pt idx="192">
                  <c:v>0.93840359704437148</c:v>
                </c:pt>
                <c:pt idx="193">
                  <c:v>0.93777402125294651</c:v>
                </c:pt>
                <c:pt idx="194">
                  <c:v>0.93714145878793154</c:v>
                </c:pt>
                <c:pt idx="195">
                  <c:v>0.936505913997003</c:v>
                </c:pt>
                <c:pt idx="196">
                  <c:v>0.93586739124864016</c:v>
                </c:pt>
                <c:pt idx="197">
                  <c:v>0.93522589493209862</c:v>
                </c:pt>
                <c:pt idx="198">
                  <c:v>0.93458142945738287</c:v>
                </c:pt>
                <c:pt idx="199">
                  <c:v>0.93393399925522369</c:v>
                </c:pt>
                <c:pt idx="200">
                  <c:v>0.9332836087770483</c:v>
                </c:pt>
                <c:pt idx="201">
                  <c:v>0.93263026249495751</c:v>
                </c:pt>
                <c:pt idx="202">
                  <c:v>0.93197396490169471</c:v>
                </c:pt>
                <c:pt idx="203">
                  <c:v>0.9313147205106248</c:v>
                </c:pt>
                <c:pt idx="204">
                  <c:v>0.93065253385570368</c:v>
                </c:pt>
                <c:pt idx="205">
                  <c:v>0.92998740949145153</c:v>
                </c:pt>
                <c:pt idx="206">
                  <c:v>0.92931935199292826</c:v>
                </c:pt>
                <c:pt idx="207">
                  <c:v>0.92864836595570488</c:v>
                </c:pt>
                <c:pt idx="208">
                  <c:v>0.92797445599583528</c:v>
                </c:pt>
                <c:pt idx="209">
                  <c:v>0.92729762674983063</c:v>
                </c:pt>
                <c:pt idx="210">
                  <c:v>0.92661788287463154</c:v>
                </c:pt>
                <c:pt idx="211">
                  <c:v>0.9259352290475793</c:v>
                </c:pt>
                <c:pt idx="212">
                  <c:v>0.92524966996638935</c:v>
                </c:pt>
                <c:pt idx="213">
                  <c:v>0.92456121034912353</c:v>
                </c:pt>
                <c:pt idx="214">
                  <c:v>0.92386985493415963</c:v>
                </c:pt>
                <c:pt idx="215">
                  <c:v>0.92317560848016722</c:v>
                </c:pt>
                <c:pt idx="216">
                  <c:v>0.92247847576607522</c:v>
                </c:pt>
                <c:pt idx="217">
                  <c:v>0.9217784615910477</c:v>
                </c:pt>
                <c:pt idx="218">
                  <c:v>0.92107557077445112</c:v>
                </c:pt>
                <c:pt idx="219">
                  <c:v>0.92036980815582881</c:v>
                </c:pt>
                <c:pt idx="220">
                  <c:v>0.91966117859487051</c:v>
                </c:pt>
                <c:pt idx="221">
                  <c:v>0.91894968697138291</c:v>
                </c:pt>
                <c:pt idx="222">
                  <c:v>0.91823533818526326</c:v>
                </c:pt>
                <c:pt idx="223">
                  <c:v>0.91751813715646757</c:v>
                </c:pt>
                <c:pt idx="224">
                  <c:v>0.91679808882498204</c:v>
                </c:pt>
                <c:pt idx="225">
                  <c:v>0.91607519815079408</c:v>
                </c:pt>
                <c:pt idx="226">
                  <c:v>0.91534947011386125</c:v>
                </c:pt>
                <c:pt idx="227">
                  <c:v>0.91462090971408361</c:v>
                </c:pt>
                <c:pt idx="228">
                  <c:v>0.91388952197127138</c:v>
                </c:pt>
                <c:pt idx="229">
                  <c:v>0.91315531192511823</c:v>
                </c:pt>
                <c:pt idx="230">
                  <c:v>0.91241828463516783</c:v>
                </c:pt>
                <c:pt idx="231">
                  <c:v>0.91167844518078556</c:v>
                </c:pt>
                <c:pt idx="232">
                  <c:v>0.91093579866112595</c:v>
                </c:pt>
                <c:pt idx="233">
                  <c:v>0.9101903501951063</c:v>
                </c:pt>
                <c:pt idx="234">
                  <c:v>0.90944210492137056</c:v>
                </c:pt>
                <c:pt idx="235">
                  <c:v>0.90869106799826371</c:v>
                </c:pt>
                <c:pt idx="236">
                  <c:v>0.90793724460379699</c:v>
                </c:pt>
                <c:pt idx="237">
                  <c:v>0.90718063993561826</c:v>
                </c:pt>
                <c:pt idx="238">
                  <c:v>0.90642125921098204</c:v>
                </c:pt>
                <c:pt idx="239">
                  <c:v>0.90565910766671598</c:v>
                </c:pt>
                <c:pt idx="240">
                  <c:v>0.90489419055918974</c:v>
                </c:pt>
                <c:pt idx="241">
                  <c:v>0.90412651316428461</c:v>
                </c:pt>
                <c:pt idx="242">
                  <c:v>0.90335608077736174</c:v>
                </c:pt>
                <c:pt idx="243">
                  <c:v>0.90258289871322983</c:v>
                </c:pt>
                <c:pt idx="244">
                  <c:v>0.9018069723061124</c:v>
                </c:pt>
                <c:pt idx="245">
                  <c:v>0.90102830690961433</c:v>
                </c:pt>
                <c:pt idx="246">
                  <c:v>0.90024690789669526</c:v>
                </c:pt>
                <c:pt idx="247">
                  <c:v>0.89946278065963059</c:v>
                </c:pt>
                <c:pt idx="248">
                  <c:v>0.89867593060998385</c:v>
                </c:pt>
                <c:pt idx="249">
                  <c:v>0.89788636317856885</c:v>
                </c:pt>
                <c:pt idx="250">
                  <c:v>0.89709408381542433</c:v>
                </c:pt>
                <c:pt idx="251">
                  <c:v>0.89629909798977347</c:v>
                </c:pt>
                <c:pt idx="252">
                  <c:v>0.89550141118999482</c:v>
                </c:pt>
                <c:pt idx="253">
                  <c:v>0.89470102892358894</c:v>
                </c:pt>
                <c:pt idx="254">
                  <c:v>0.89389795671714389</c:v>
                </c:pt>
                <c:pt idx="255">
                  <c:v>0.89309220011630308</c:v>
                </c:pt>
                <c:pt idx="256">
                  <c:v>0.89228376468573023</c:v>
                </c:pt>
                <c:pt idx="257">
                  <c:v>0.89147265600907744</c:v>
                </c:pt>
                <c:pt idx="258">
                  <c:v>0.89065887968894852</c:v>
                </c:pt>
                <c:pt idx="259">
                  <c:v>0.88984244134686841</c:v>
                </c:pt>
                <c:pt idx="260">
                  <c:v>0.88902334662324689</c:v>
                </c:pt>
                <c:pt idx="261">
                  <c:v>0.8882016011773447</c:v>
                </c:pt>
                <c:pt idx="262">
                  <c:v>0.88737721068723963</c:v>
                </c:pt>
                <c:pt idx="263">
                  <c:v>0.8865501808497912</c:v>
                </c:pt>
                <c:pt idx="264">
                  <c:v>0.88572051738060764</c:v>
                </c:pt>
                <c:pt idx="265">
                  <c:v>0.88488822601400785</c:v>
                </c:pt>
                <c:pt idx="266">
                  <c:v>0.88405331250299024</c:v>
                </c:pt>
                <c:pt idx="267">
                  <c:v>0.88321578261919642</c:v>
                </c:pt>
                <c:pt idx="268">
                  <c:v>0.88237564215287412</c:v>
                </c:pt>
                <c:pt idx="269">
                  <c:v>0.88153289691284353</c:v>
                </c:pt>
                <c:pt idx="270">
                  <c:v>0.88068755272646393</c:v>
                </c:pt>
                <c:pt idx="271">
                  <c:v>0.87983961543959399</c:v>
                </c:pt>
                <c:pt idx="272">
                  <c:v>0.87898909091655664</c:v>
                </c:pt>
                <c:pt idx="273">
                  <c:v>0.87813598504010792</c:v>
                </c:pt>
                <c:pt idx="274">
                  <c:v>0.8772803037113952</c:v>
                </c:pt>
                <c:pt idx="275">
                  <c:v>0.87642205284992469</c:v>
                </c:pt>
                <c:pt idx="276">
                  <c:v>0.87556123839352284</c:v>
                </c:pt>
                <c:pt idx="277">
                  <c:v>0.87469786629830226</c:v>
                </c:pt>
                <c:pt idx="278">
                  <c:v>0.87383194253862329</c:v>
                </c:pt>
                <c:pt idx="279">
                  <c:v>0.87296347310705891</c:v>
                </c:pt>
                <c:pt idx="280">
                  <c:v>0.87209246401435725</c:v>
                </c:pt>
                <c:pt idx="281">
                  <c:v>0.8712189212894037</c:v>
                </c:pt>
                <c:pt idx="282">
                  <c:v>0.87034285097918651</c:v>
                </c:pt>
                <c:pt idx="283">
                  <c:v>0.86946425914875469</c:v>
                </c:pt>
                <c:pt idx="284">
                  <c:v>0.86858315188118818</c:v>
                </c:pt>
                <c:pt idx="285">
                  <c:v>0.86769953527755372</c:v>
                </c:pt>
                <c:pt idx="286">
                  <c:v>0.86681341545686963</c:v>
                </c:pt>
                <c:pt idx="287">
                  <c:v>0.8659247985560693</c:v>
                </c:pt>
                <c:pt idx="288">
                  <c:v>0.86503369072996172</c:v>
                </c:pt>
                <c:pt idx="289">
                  <c:v>0.86414009815119486</c:v>
                </c:pt>
                <c:pt idx="290">
                  <c:v>0.86324402701021552</c:v>
                </c:pt>
                <c:pt idx="291">
                  <c:v>0.8623454835152331</c:v>
                </c:pt>
                <c:pt idx="292">
                  <c:v>0.86144447389218115</c:v>
                </c:pt>
                <c:pt idx="293">
                  <c:v>0.86054100438467696</c:v>
                </c:pt>
                <c:pt idx="294">
                  <c:v>0.85963508125398524</c:v>
                </c:pt>
                <c:pt idx="295">
                  <c:v>0.85872671077897822</c:v>
                </c:pt>
                <c:pt idx="296">
                  <c:v>0.8578158992560968</c:v>
                </c:pt>
                <c:pt idx="297">
                  <c:v>0.85690265299931101</c:v>
                </c:pt>
                <c:pt idx="298">
                  <c:v>0.85598697834008264</c:v>
                </c:pt>
                <c:pt idx="299">
                  <c:v>0.85506888162732331</c:v>
                </c:pt>
                <c:pt idx="300">
                  <c:v>0.85414836922735859</c:v>
                </c:pt>
                <c:pt idx="301">
                  <c:v>0.85322544752388529</c:v>
                </c:pt>
                <c:pt idx="302">
                  <c:v>0.85230012291793056</c:v>
                </c:pt>
                <c:pt idx="303">
                  <c:v>0.85137240182781893</c:v>
                </c:pt>
                <c:pt idx="304">
                  <c:v>0.85044229068912502</c:v>
                </c:pt>
                <c:pt idx="305">
                  <c:v>0.84950979595463549</c:v>
                </c:pt>
                <c:pt idx="306">
                  <c:v>0.8485749240943119</c:v>
                </c:pt>
                <c:pt idx="307">
                  <c:v>0.84763768159524622</c:v>
                </c:pt>
                <c:pt idx="308">
                  <c:v>0.84669807496162319</c:v>
                </c:pt>
                <c:pt idx="309">
                  <c:v>0.84575611071467793</c:v>
                </c:pt>
                <c:pt idx="310">
                  <c:v>0.84481179539265661</c:v>
                </c:pt>
                <c:pt idx="311">
                  <c:v>0.84386513555077491</c:v>
                </c:pt>
                <c:pt idx="312">
                  <c:v>0.8429161377611758</c:v>
                </c:pt>
                <c:pt idx="313">
                  <c:v>0.84196480861289158</c:v>
                </c:pt>
                <c:pt idx="314">
                  <c:v>0.84101115471179844</c:v>
                </c:pt>
                <c:pt idx="315">
                  <c:v>0.84005518268057955</c:v>
                </c:pt>
                <c:pt idx="316">
                  <c:v>0.8390968991586788</c:v>
                </c:pt>
                <c:pt idx="317">
                  <c:v>0.83813631080226259</c:v>
                </c:pt>
                <c:pt idx="318">
                  <c:v>0.8371734242841794</c:v>
                </c:pt>
                <c:pt idx="319">
                  <c:v>0.83620824629391011</c:v>
                </c:pt>
                <c:pt idx="320">
                  <c:v>0.83524078353753572</c:v>
                </c:pt>
                <c:pt idx="321">
                  <c:v>0.83427104273768904</c:v>
                </c:pt>
                <c:pt idx="322">
                  <c:v>0.83329903063351474</c:v>
                </c:pt>
                <c:pt idx="323">
                  <c:v>0.83232475398062367</c:v>
                </c:pt>
                <c:pt idx="324">
                  <c:v>0.83134821955105598</c:v>
                </c:pt>
                <c:pt idx="325">
                  <c:v>0.83036943413323283</c:v>
                </c:pt>
                <c:pt idx="326">
                  <c:v>0.82938840453191742</c:v>
                </c:pt>
                <c:pt idx="327">
                  <c:v>0.82840513756816914</c:v>
                </c:pt>
                <c:pt idx="328">
                  <c:v>0.8274196400793018</c:v>
                </c:pt>
                <c:pt idx="329">
                  <c:v>0.82643191891884094</c:v>
                </c:pt>
                <c:pt idx="330">
                  <c:v>0.8254419809564788</c:v>
                </c:pt>
                <c:pt idx="331">
                  <c:v>0.82444983307803288</c:v>
                </c:pt>
                <c:pt idx="332">
                  <c:v>0.82345548218539966</c:v>
                </c:pt>
                <c:pt idx="333">
                  <c:v>0.8224589351965137</c:v>
                </c:pt>
                <c:pt idx="334">
                  <c:v>0.82146019904530099</c:v>
                </c:pt>
                <c:pt idx="335">
                  <c:v>0.82045928068163809</c:v>
                </c:pt>
                <c:pt idx="336">
                  <c:v>0.81945618707130319</c:v>
                </c:pt>
                <c:pt idx="337">
                  <c:v>0.81845092519593721</c:v>
                </c:pt>
                <c:pt idx="338">
                  <c:v>0.8174435020529961</c:v>
                </c:pt>
                <c:pt idx="339">
                  <c:v>0.81643392465570541</c:v>
                </c:pt>
                <c:pt idx="340">
                  <c:v>0.81542220003301902</c:v>
                </c:pt>
                <c:pt idx="341">
                  <c:v>0.81440833522957135</c:v>
                </c:pt>
                <c:pt idx="342">
                  <c:v>0.8133923373056331</c:v>
                </c:pt>
                <c:pt idx="343">
                  <c:v>0.81237421333706761</c:v>
                </c:pt>
                <c:pt idx="344">
                  <c:v>0.81135397041528345</c:v>
                </c:pt>
                <c:pt idx="345">
                  <c:v>0.81033161564718992</c:v>
                </c:pt>
                <c:pt idx="346">
                  <c:v>0.80930715615515125</c:v>
                </c:pt>
                <c:pt idx="347">
                  <c:v>0.80828059907694227</c:v>
                </c:pt>
                <c:pt idx="348">
                  <c:v>0.80725195156570251</c:v>
                </c:pt>
                <c:pt idx="349">
                  <c:v>0.80622122078988623</c:v>
                </c:pt>
                <c:pt idx="350">
                  <c:v>0.80518841393322238</c:v>
                </c:pt>
                <c:pt idx="351">
                  <c:v>0.80415353819466362</c:v>
                </c:pt>
                <c:pt idx="352">
                  <c:v>0.80311660078834468</c:v>
                </c:pt>
                <c:pt idx="353">
                  <c:v>0.80207760894353142</c:v>
                </c:pt>
                <c:pt idx="354">
                  <c:v>0.80103656990457461</c:v>
                </c:pt>
                <c:pt idx="355">
                  <c:v>0.79999349093086802</c:v>
                </c:pt>
                <c:pt idx="356">
                  <c:v>0.79894837929679563</c:v>
                </c:pt>
                <c:pt idx="357">
                  <c:v>0.79790124229168879</c:v>
                </c:pt>
                <c:pt idx="358">
                  <c:v>0.79685208721977574</c:v>
                </c:pt>
                <c:pt idx="359">
                  <c:v>0.79580092140013892</c:v>
                </c:pt>
                <c:pt idx="360">
                  <c:v>0.7947477521666626</c:v>
                </c:pt>
                <c:pt idx="361">
                  <c:v>0.79369258686798849</c:v>
                </c:pt>
                <c:pt idx="362">
                  <c:v>0.79263543286746763</c:v>
                </c:pt>
                <c:pt idx="363">
                  <c:v>0.79157629754311132</c:v>
                </c:pt>
                <c:pt idx="364">
                  <c:v>0.7905151882875443</c:v>
                </c:pt>
                <c:pt idx="365">
                  <c:v>0.78945211250795866</c:v>
                </c:pt>
                <c:pt idx="366">
                  <c:v>0.78838707762606097</c:v>
                </c:pt>
                <c:pt idx="367">
                  <c:v>0.7873200910780277</c:v>
                </c:pt>
                <c:pt idx="368">
                  <c:v>0.78625116031445508</c:v>
                </c:pt>
                <c:pt idx="369">
                  <c:v>0.78518029280031254</c:v>
                </c:pt>
                <c:pt idx="370">
                  <c:v>0.7841074960148916</c:v>
                </c:pt>
                <c:pt idx="371">
                  <c:v>0.78303277745175692</c:v>
                </c:pt>
                <c:pt idx="372">
                  <c:v>0.78195614461870155</c:v>
                </c:pt>
                <c:pt idx="373">
                  <c:v>0.78087760503769243</c:v>
                </c:pt>
                <c:pt idx="374">
                  <c:v>0.77979716624482398</c:v>
                </c:pt>
                <c:pt idx="375">
                  <c:v>0.77871483579026757</c:v>
                </c:pt>
                <c:pt idx="376">
                  <c:v>0.77763062123822513</c:v>
                </c:pt>
                <c:pt idx="377">
                  <c:v>0.77654453016687452</c:v>
                </c:pt>
                <c:pt idx="378">
                  <c:v>0.7754565701683227</c:v>
                </c:pt>
                <c:pt idx="379">
                  <c:v>0.77436674884855738</c:v>
                </c:pt>
                <c:pt idx="380">
                  <c:v>0.77327507382739402</c:v>
                </c:pt>
                <c:pt idx="381">
                  <c:v>0.7721815527384257</c:v>
                </c:pt>
                <c:pt idx="382">
                  <c:v>0.77108619322897554</c:v>
                </c:pt>
                <c:pt idx="383">
                  <c:v>0.76998900296004402</c:v>
                </c:pt>
                <c:pt idx="384">
                  <c:v>0.76888998960625854</c:v>
                </c:pt>
                <c:pt idx="385">
                  <c:v>0.7677891608558246</c:v>
                </c:pt>
                <c:pt idx="386">
                  <c:v>0.76668652441047203</c:v>
                </c:pt>
                <c:pt idx="387">
                  <c:v>0.76558208798540672</c:v>
                </c:pt>
                <c:pt idx="388">
                  <c:v>0.7644758593092591</c:v>
                </c:pt>
                <c:pt idx="389">
                  <c:v>0.76336784612403019</c:v>
                </c:pt>
                <c:pt idx="390">
                  <c:v>0.76225805618504416</c:v>
                </c:pt>
                <c:pt idx="391">
                  <c:v>0.76114649726089467</c:v>
                </c:pt>
                <c:pt idx="392">
                  <c:v>0.76003317713339291</c:v>
                </c:pt>
                <c:pt idx="393">
                  <c:v>0.75891810359751743</c:v>
                </c:pt>
                <c:pt idx="394">
                  <c:v>0.75780128446136141</c:v>
                </c:pt>
                <c:pt idx="395">
                  <c:v>0.75668272754608001</c:v>
                </c:pt>
                <c:pt idx="396">
                  <c:v>0.75556244068583944</c:v>
                </c:pt>
                <c:pt idx="397">
                  <c:v>0.75444043172776398</c:v>
                </c:pt>
                <c:pt idx="398">
                  <c:v>0.75331670853188393</c:v>
                </c:pt>
                <c:pt idx="399">
                  <c:v>0.75219127897108262</c:v>
                </c:pt>
                <c:pt idx="400">
                  <c:v>0.75106415093104251</c:v>
                </c:pt>
                <c:pt idx="401">
                  <c:v>0.74993533231019804</c:v>
                </c:pt>
                <c:pt idx="402">
                  <c:v>0.74880483101967343</c:v>
                </c:pt>
                <c:pt idx="403">
                  <c:v>0.74767265498323743</c:v>
                </c:pt>
                <c:pt idx="404">
                  <c:v>0.7465388121372476</c:v>
                </c:pt>
                <c:pt idx="405">
                  <c:v>0.7454033104305966</c:v>
                </c:pt>
                <c:pt idx="406">
                  <c:v>0.74426615782465633</c:v>
                </c:pt>
                <c:pt idx="407">
                  <c:v>0.74312736229323162</c:v>
                </c:pt>
                <c:pt idx="408">
                  <c:v>0.74198693182249731</c:v>
                </c:pt>
                <c:pt idx="409">
                  <c:v>0.7408448744109517</c:v>
                </c:pt>
                <c:pt idx="410">
                  <c:v>0.73970119806935719</c:v>
                </c:pt>
                <c:pt idx="411">
                  <c:v>0.73855591082069061</c:v>
                </c:pt>
                <c:pt idx="412">
                  <c:v>0.73740902070008685</c:v>
                </c:pt>
                <c:pt idx="413">
                  <c:v>0.73626053575478401</c:v>
                </c:pt>
                <c:pt idx="414">
                  <c:v>0.73511046404406921</c:v>
                </c:pt>
                <c:pt idx="415">
                  <c:v>0.73395881363922555</c:v>
                </c:pt>
                <c:pt idx="416">
                  <c:v>0.732805592623474</c:v>
                </c:pt>
                <c:pt idx="417">
                  <c:v>0.7316508090919206</c:v>
                </c:pt>
                <c:pt idx="418">
                  <c:v>0.73049447115150412</c:v>
                </c:pt>
                <c:pt idx="419">
                  <c:v>0.72933658692093373</c:v>
                </c:pt>
                <c:pt idx="420">
                  <c:v>0.72817716453064252</c:v>
                </c:pt>
                <c:pt idx="421">
                  <c:v>0.72701621212272383</c:v>
                </c:pt>
                <c:pt idx="422">
                  <c:v>0.72585373785088025</c:v>
                </c:pt>
                <c:pt idx="423">
                  <c:v>0.72468974988036672</c:v>
                </c:pt>
                <c:pt idx="424">
                  <c:v>0.72352425638793694</c:v>
                </c:pt>
                <c:pt idx="425">
                  <c:v>0.72235726556178281</c:v>
                </c:pt>
                <c:pt idx="426">
                  <c:v>0.7211887856014817</c:v>
                </c:pt>
                <c:pt idx="427">
                  <c:v>0.72001882471793921</c:v>
                </c:pt>
                <c:pt idx="428">
                  <c:v>0.7188473911333344</c:v>
                </c:pt>
                <c:pt idx="429">
                  <c:v>0.71767449308105946</c:v>
                </c:pt>
                <c:pt idx="430">
                  <c:v>0.71650013880566621</c:v>
                </c:pt>
                <c:pt idx="431">
                  <c:v>0.71532433656281014</c:v>
                </c:pt>
                <c:pt idx="432">
                  <c:v>0.71414709461918979</c:v>
                </c:pt>
                <c:pt idx="433">
                  <c:v>0.7129684212524916</c:v>
                </c:pt>
                <c:pt idx="434">
                  <c:v>0.71178832475133491</c:v>
                </c:pt>
                <c:pt idx="435">
                  <c:v>0.71060681341521248</c:v>
                </c:pt>
                <c:pt idx="436">
                  <c:v>0.70942389555443031</c:v>
                </c:pt>
                <c:pt idx="437">
                  <c:v>0.70823957949005611</c:v>
                </c:pt>
                <c:pt idx="438">
                  <c:v>0.7070538735538574</c:v>
                </c:pt>
                <c:pt idx="439">
                  <c:v>0.70586678608824416</c:v>
                </c:pt>
                <c:pt idx="440">
                  <c:v>0.70467832544621234</c:v>
                </c:pt>
                <c:pt idx="441">
                  <c:v>0.70348849999128438</c:v>
                </c:pt>
                <c:pt idx="442">
                  <c:v>0.70229731809745155</c:v>
                </c:pt>
                <c:pt idx="443">
                  <c:v>0.70110478814911559</c:v>
                </c:pt>
                <c:pt idx="444">
                  <c:v>0.69991091854102971</c:v>
                </c:pt>
                <c:pt idx="445">
                  <c:v>0.69871571767824059</c:v>
                </c:pt>
                <c:pt idx="446">
                  <c:v>0.69751919397602868</c:v>
                </c:pt>
                <c:pt idx="447">
                  <c:v>0.69632135585985189</c:v>
                </c:pt>
                <c:pt idx="448">
                  <c:v>0.69512221176528233</c:v>
                </c:pt>
                <c:pt idx="449">
                  <c:v>0.69392177013795109</c:v>
                </c:pt>
                <c:pt idx="450">
                  <c:v>0.69272003943348692</c:v>
                </c:pt>
                <c:pt idx="451">
                  <c:v>0.69151702811745541</c:v>
                </c:pt>
                <c:pt idx="452">
                  <c:v>0.69031274466530435</c:v>
                </c:pt>
                <c:pt idx="453">
                  <c:v>0.68910719756229888</c:v>
                </c:pt>
                <c:pt idx="454">
                  <c:v>0.68790039530346425</c:v>
                </c:pt>
                <c:pt idx="455">
                  <c:v>0.68669234639352505</c:v>
                </c:pt>
                <c:pt idx="456">
                  <c:v>0.68548305934684484</c:v>
                </c:pt>
                <c:pt idx="457">
                  <c:v>0.6842725426873677</c:v>
                </c:pt>
                <c:pt idx="458">
                  <c:v>0.68306080494855603</c:v>
                </c:pt>
                <c:pt idx="459">
                  <c:v>0.68184785467333053</c:v>
                </c:pt>
                <c:pt idx="460">
                  <c:v>0.68063370041400884</c:v>
                </c:pt>
                <c:pt idx="461">
                  <c:v>0.67941835073224677</c:v>
                </c:pt>
                <c:pt idx="462">
                  <c:v>0.67820181419897785</c:v>
                </c:pt>
                <c:pt idx="463">
                  <c:v>0.67698409939434656</c:v>
                </c:pt>
                <c:pt idx="464">
                  <c:v>0.67576521490765429</c:v>
                </c:pt>
                <c:pt idx="465">
                  <c:v>0.67454516933729503</c:v>
                </c:pt>
                <c:pt idx="466">
                  <c:v>0.67332397129069355</c:v>
                </c:pt>
                <c:pt idx="467">
                  <c:v>0.67210162938424378</c:v>
                </c:pt>
                <c:pt idx="468">
                  <c:v>0.67087815224324843</c:v>
                </c:pt>
                <c:pt idx="469">
                  <c:v>0.6696535485018561</c:v>
                </c:pt>
                <c:pt idx="470">
                  <c:v>0.6684278268030005</c:v>
                </c:pt>
                <c:pt idx="471">
                  <c:v>0.66720099579833514</c:v>
                </c:pt>
                <c:pt idx="472">
                  <c:v>0.66597306414817747</c:v>
                </c:pt>
                <c:pt idx="473">
                  <c:v>0.66474404052143843</c:v>
                </c:pt>
                <c:pt idx="474">
                  <c:v>0.66351393359556665</c:v>
                </c:pt>
                <c:pt idx="475">
                  <c:v>0.66228275205648279</c:v>
                </c:pt>
                <c:pt idx="476">
                  <c:v>0.66105050459851722</c:v>
                </c:pt>
                <c:pt idx="477">
                  <c:v>0.65981719992434607</c:v>
                </c:pt>
                <c:pt idx="478">
                  <c:v>0.65858284674493206</c:v>
                </c:pt>
                <c:pt idx="479">
                  <c:v>0.6573474537794568</c:v>
                </c:pt>
                <c:pt idx="480">
                  <c:v>0.65611102975525859</c:v>
                </c:pt>
                <c:pt idx="481">
                  <c:v>0.6548735834077728</c:v>
                </c:pt>
                <c:pt idx="482">
                  <c:v>0.65363512348046182</c:v>
                </c:pt>
                <c:pt idx="483">
                  <c:v>0.6523956587247578</c:v>
                </c:pt>
                <c:pt idx="484">
                  <c:v>0.65115519789999421</c:v>
                </c:pt>
                <c:pt idx="485">
                  <c:v>0.64991374977334471</c:v>
                </c:pt>
                <c:pt idx="486">
                  <c:v>0.64867132311975784</c:v>
                </c:pt>
                <c:pt idx="487">
                  <c:v>0.64742792672189264</c:v>
                </c:pt>
                <c:pt idx="488">
                  <c:v>0.64618356937005428</c:v>
                </c:pt>
                <c:pt idx="489">
                  <c:v>0.64493825986213171</c:v>
                </c:pt>
                <c:pt idx="490">
                  <c:v>0.64369200700353035</c:v>
                </c:pt>
                <c:pt idx="491">
                  <c:v>0.64244481960710753</c:v>
                </c:pt>
                <c:pt idx="492">
                  <c:v>0.64119670649310989</c:v>
                </c:pt>
                <c:pt idx="493">
                  <c:v>0.63994767648910666</c:v>
                </c:pt>
                <c:pt idx="494">
                  <c:v>0.63869773842992306</c:v>
                </c:pt>
                <c:pt idx="495">
                  <c:v>0.63744690115757985</c:v>
                </c:pt>
                <c:pt idx="496">
                  <c:v>0.63619517352122379</c:v>
                </c:pt>
                <c:pt idx="497">
                  <c:v>0.63494256437706131</c:v>
                </c:pt>
                <c:pt idx="498">
                  <c:v>0.63368908258829837</c:v>
                </c:pt>
                <c:pt idx="499">
                  <c:v>0.63243473702506681</c:v>
                </c:pt>
                <c:pt idx="500">
                  <c:v>0.63117953656436743</c:v>
                </c:pt>
                <c:pt idx="501">
                  <c:v>0.62992349008999471</c:v>
                </c:pt>
                <c:pt idx="502">
                  <c:v>0.62866660649247785</c:v>
                </c:pt>
                <c:pt idx="503">
                  <c:v>0.62740889466901084</c:v>
                </c:pt>
                <c:pt idx="504">
                  <c:v>0.62615036352338782</c:v>
                </c:pt>
                <c:pt idx="505">
                  <c:v>0.62489102196593371</c:v>
                </c:pt>
                <c:pt idx="506">
                  <c:v>0.6236308789134416</c:v>
                </c:pt>
                <c:pt idx="507">
                  <c:v>0.62236994328910145</c:v>
                </c:pt>
                <c:pt idx="508">
                  <c:v>0.62110822402243648</c:v>
                </c:pt>
                <c:pt idx="509">
                  <c:v>0.6198457300492356</c:v>
                </c:pt>
                <c:pt idx="510">
                  <c:v>0.61858247031148283</c:v>
                </c:pt>
                <c:pt idx="511">
                  <c:v>0.61731845375729588</c:v>
                </c:pt>
                <c:pt idx="512">
                  <c:v>0.61605368934085281</c:v>
                </c:pt>
                <c:pt idx="513">
                  <c:v>0.61478818602232821</c:v>
                </c:pt>
                <c:pt idx="514">
                  <c:v>0.61352195276782284</c:v>
                </c:pt>
                <c:pt idx="515">
                  <c:v>0.61225499854929866</c:v>
                </c:pt>
                <c:pt idx="516">
                  <c:v>0.61098733234450686</c:v>
                </c:pt>
                <c:pt idx="517">
                  <c:v>0.60971896313692353</c:v>
                </c:pt>
                <c:pt idx="518">
                  <c:v>0.60844989991567977</c:v>
                </c:pt>
                <c:pt idx="519">
                  <c:v>0.60718015167549244</c:v>
                </c:pt>
                <c:pt idx="520">
                  <c:v>0.60590972741659654</c:v>
                </c:pt>
                <c:pt idx="521">
                  <c:v>0.60463863614467683</c:v>
                </c:pt>
                <c:pt idx="522">
                  <c:v>0.60336688687079609</c:v>
                </c:pt>
                <c:pt idx="523">
                  <c:v>0.6020944886113333</c:v>
                </c:pt>
                <c:pt idx="524">
                  <c:v>0.60082145038790513</c:v>
                </c:pt>
                <c:pt idx="525">
                  <c:v>0.59954778122730357</c:v>
                </c:pt>
                <c:pt idx="526">
                  <c:v>0.59827349016142439</c:v>
                </c:pt>
                <c:pt idx="527">
                  <c:v>0.59699858622719681</c:v>
                </c:pt>
                <c:pt idx="528">
                  <c:v>0.59572307846651462</c:v>
                </c:pt>
                <c:pt idx="529">
                  <c:v>0.59444697592616669</c:v>
                </c:pt>
                <c:pt idx="530">
                  <c:v>0.59317028765776814</c:v>
                </c:pt>
                <c:pt idx="531">
                  <c:v>0.59189302271768662</c:v>
                </c:pt>
                <c:pt idx="532">
                  <c:v>0.59061519016697572</c:v>
                </c:pt>
                <c:pt idx="533">
                  <c:v>0.58933679907130343</c:v>
                </c:pt>
                <c:pt idx="534">
                  <c:v>0.58805785850088321</c:v>
                </c:pt>
                <c:pt idx="535">
                  <c:v>0.58677837753039785</c:v>
                </c:pt>
                <c:pt idx="536">
                  <c:v>0.58549836523893706</c:v>
                </c:pt>
                <c:pt idx="537">
                  <c:v>0.58421783070992062</c:v>
                </c:pt>
                <c:pt idx="538">
                  <c:v>0.5829367830310298</c:v>
                </c:pt>
                <c:pt idx="539">
                  <c:v>0.58165523129413654</c:v>
                </c:pt>
                <c:pt idx="540">
                  <c:v>0.5803731845952278</c:v>
                </c:pt>
                <c:pt idx="541">
                  <c:v>0.57909065203434373</c:v>
                </c:pt>
                <c:pt idx="542">
                  <c:v>0.5778076427154949</c:v>
                </c:pt>
                <c:pt idx="543">
                  <c:v>0.57652416574659793</c:v>
                </c:pt>
                <c:pt idx="544">
                  <c:v>0.57524023023940463</c:v>
                </c:pt>
                <c:pt idx="545">
                  <c:v>0.57395584530942279</c:v>
                </c:pt>
                <c:pt idx="546">
                  <c:v>0.57267102007585158</c:v>
                </c:pt>
                <c:pt idx="547">
                  <c:v>0.57138576366150562</c:v>
                </c:pt>
                <c:pt idx="548">
                  <c:v>0.57010008519274369</c:v>
                </c:pt>
                <c:pt idx="549">
                  <c:v>0.5688139937993979</c:v>
                </c:pt>
                <c:pt idx="550">
                  <c:v>0.56752749861469698</c:v>
                </c:pt>
                <c:pt idx="551">
                  <c:v>0.56624060877519689</c:v>
                </c:pt>
                <c:pt idx="552">
                  <c:v>0.56495333342070775</c:v>
                </c:pt>
                <c:pt idx="553">
                  <c:v>0.5636656816942206</c:v>
                </c:pt>
                <c:pt idx="554">
                  <c:v>0.56237766274183354</c:v>
                </c:pt>
                <c:pt idx="555">
                  <c:v>0.5610892857126788</c:v>
                </c:pt>
                <c:pt idx="556">
                  <c:v>0.5598005597588509</c:v>
                </c:pt>
                <c:pt idx="557">
                  <c:v>0.55851149403533051</c:v>
                </c:pt>
                <c:pt idx="558">
                  <c:v>0.55722209769991315</c:v>
                </c:pt>
                <c:pt idx="559">
                  <c:v>0.55593237991313427</c:v>
                </c:pt>
                <c:pt idx="560">
                  <c:v>0.55464234983819583</c:v>
                </c:pt>
                <c:pt idx="561">
                  <c:v>0.55335201664089173</c:v>
                </c:pt>
                <c:pt idx="562">
                  <c:v>0.55206138948953509</c:v>
                </c:pt>
                <c:pt idx="563">
                  <c:v>0.55077047755488284</c:v>
                </c:pt>
                <c:pt idx="564">
                  <c:v>0.54947929001005891</c:v>
                </c:pt>
                <c:pt idx="565">
                  <c:v>0.54818783603048671</c:v>
                </c:pt>
                <c:pt idx="566">
                  <c:v>0.54689612479380589</c:v>
                </c:pt>
                <c:pt idx="567">
                  <c:v>0.54560416547980461</c:v>
                </c:pt>
                <c:pt idx="568">
                  <c:v>0.54431196727033948</c:v>
                </c:pt>
                <c:pt idx="569">
                  <c:v>0.54301953934926372</c:v>
                </c:pt>
                <c:pt idx="570">
                  <c:v>0.5417268909023516</c:v>
                </c:pt>
                <c:pt idx="571">
                  <c:v>0.54043403111722099</c:v>
                </c:pt>
                <c:pt idx="572">
                  <c:v>0.53914096918325993</c:v>
                </c:pt>
                <c:pt idx="573">
                  <c:v>0.53784771429155054</c:v>
                </c:pt>
                <c:pt idx="574">
                  <c:v>0.53655427563479263</c:v>
                </c:pt>
                <c:pt idx="575">
                  <c:v>0.53526066240722858</c:v>
                </c:pt>
                <c:pt idx="576">
                  <c:v>0.53396688380456836</c:v>
                </c:pt>
                <c:pt idx="577">
                  <c:v>0.53267294902391038</c:v>
                </c:pt>
                <c:pt idx="578">
                  <c:v>0.53137886726366779</c:v>
                </c:pt>
                <c:pt idx="579">
                  <c:v>0.53008464772349173</c:v>
                </c:pt>
                <c:pt idx="580">
                  <c:v>0.52879029960419455</c:v>
                </c:pt>
                <c:pt idx="581">
                  <c:v>0.52749583210767093</c:v>
                </c:pt>
                <c:pt idx="582">
                  <c:v>0.52620125443682608</c:v>
                </c:pt>
                <c:pt idx="583">
                  <c:v>0.52490657579549427</c:v>
                </c:pt>
                <c:pt idx="584">
                  <c:v>0.52361180538836394</c:v>
                </c:pt>
                <c:pt idx="585">
                  <c:v>0.5223169524208997</c:v>
                </c:pt>
                <c:pt idx="586">
                  <c:v>0.52102202609926551</c:v>
                </c:pt>
                <c:pt idx="587">
                  <c:v>0.51972703563024758</c:v>
                </c:pt>
                <c:pt idx="588">
                  <c:v>0.5184319902211747</c:v>
                </c:pt>
                <c:pt idx="589">
                  <c:v>0.51713689907984317</c:v>
                </c:pt>
                <c:pt idx="590">
                  <c:v>0.51584177141443832</c:v>
                </c:pt>
                <c:pt idx="591">
                  <c:v>0.51454661643345478</c:v>
                </c:pt>
                <c:pt idx="592">
                  <c:v>0.51325144334562023</c:v>
                </c:pt>
                <c:pt idx="593">
                  <c:v>0.51195626135981731</c:v>
                </c:pt>
                <c:pt idx="594">
                  <c:v>0.51066107968500363</c:v>
                </c:pt>
                <c:pt idx="595">
                  <c:v>0.50936590753013344</c:v>
                </c:pt>
                <c:pt idx="596">
                  <c:v>0.50807075410408165</c:v>
                </c:pt>
                <c:pt idx="597">
                  <c:v>0.50677562861556125</c:v>
                </c:pt>
                <c:pt idx="598">
                  <c:v>0.50548054027304701</c:v>
                </c:pt>
                <c:pt idx="599">
                  <c:v>0.50418549828469639</c:v>
                </c:pt>
                <c:pt idx="600">
                  <c:v>0.50289051185826728</c:v>
                </c:pt>
                <c:pt idx="601">
                  <c:v>0.50159559020104383</c:v>
                </c:pt>
                <c:pt idx="602">
                  <c:v>0.50030074251975254</c:v>
                </c:pt>
                <c:pt idx="603">
                  <c:v>0.49900597802048524</c:v>
                </c:pt>
                <c:pt idx="604">
                  <c:v>0.49771130590861751</c:v>
                </c:pt>
                <c:pt idx="605">
                  <c:v>0.49641673538873021</c:v>
                </c:pt>
                <c:pt idx="606">
                  <c:v>0.49512227566453021</c:v>
                </c:pt>
                <c:pt idx="607">
                  <c:v>0.49382793593876789</c:v>
                </c:pt>
                <c:pt idx="608">
                  <c:v>0.49253372541315876</c:v>
                </c:pt>
                <c:pt idx="609">
                  <c:v>0.49123965328830294</c:v>
                </c:pt>
                <c:pt idx="610">
                  <c:v>0.48994572876360387</c:v>
                </c:pt>
                <c:pt idx="611">
                  <c:v>0.48865196103718789</c:v>
                </c:pt>
                <c:pt idx="612">
                  <c:v>0.48735835930582422</c:v>
                </c:pt>
                <c:pt idx="613">
                  <c:v>0.48606493276484392</c:v>
                </c:pt>
                <c:pt idx="614">
                  <c:v>0.48477169060805647</c:v>
                </c:pt>
                <c:pt idx="615">
                  <c:v>0.48347864202767366</c:v>
                </c:pt>
                <c:pt idx="616">
                  <c:v>0.48218579621422275</c:v>
                </c:pt>
                <c:pt idx="617">
                  <c:v>0.48089316235646867</c:v>
                </c:pt>
                <c:pt idx="618">
                  <c:v>0.47960074964133104</c:v>
                </c:pt>
                <c:pt idx="619">
                  <c:v>0.4783085672538035</c:v>
                </c:pt>
                <c:pt idx="620">
                  <c:v>0.47701662437686976</c:v>
                </c:pt>
                <c:pt idx="621">
                  <c:v>0.47572493019142431</c:v>
                </c:pt>
                <c:pt idx="622">
                  <c:v>0.47443349387618844</c:v>
                </c:pt>
                <c:pt idx="623">
                  <c:v>0.47314232460762917</c:v>
                </c:pt>
                <c:pt idx="624">
                  <c:v>0.47185143155987591</c:v>
                </c:pt>
                <c:pt idx="625">
                  <c:v>0.47056082390463838</c:v>
                </c:pt>
                <c:pt idx="626">
                  <c:v>0.46927051081112425</c:v>
                </c:pt>
                <c:pt idx="627">
                  <c:v>0.46798050144595715</c:v>
                </c:pt>
                <c:pt idx="628">
                  <c:v>0.46669080497309035</c:v>
                </c:pt>
                <c:pt idx="629">
                  <c:v>0.46540143055372901</c:v>
                </c:pt>
                <c:pt idx="630">
                  <c:v>0.46411238734624277</c:v>
                </c:pt>
                <c:pt idx="631">
                  <c:v>0.46282368450608358</c:v>
                </c:pt>
                <c:pt idx="632">
                  <c:v>0.46153533118570383</c:v>
                </c:pt>
                <c:pt idx="633">
                  <c:v>0.46024733653447103</c:v>
                </c:pt>
                <c:pt idx="634">
                  <c:v>0.4589597096985843</c:v>
                </c:pt>
                <c:pt idx="635">
                  <c:v>0.45767245982099231</c:v>
                </c:pt>
                <c:pt idx="636">
                  <c:v>0.45638559604130552</c:v>
                </c:pt>
                <c:pt idx="637">
                  <c:v>0.45509912749571796</c:v>
                </c:pt>
                <c:pt idx="638">
                  <c:v>0.45381306331691718</c:v>
                </c:pt>
                <c:pt idx="639">
                  <c:v>0.45252741263400292</c:v>
                </c:pt>
                <c:pt idx="640">
                  <c:v>0.45124218457240256</c:v>
                </c:pt>
                <c:pt idx="641">
                  <c:v>0.4499573882537854</c:v>
                </c:pt>
                <c:pt idx="642">
                  <c:v>0.44867303279597931</c:v>
                </c:pt>
                <c:pt idx="643">
                  <c:v>0.44738912731288483</c:v>
                </c:pt>
                <c:pt idx="644">
                  <c:v>0.44610568091438962</c:v>
                </c:pt>
                <c:pt idx="645">
                  <c:v>0.44482270270628588</c:v>
                </c:pt>
                <c:pt idx="646">
                  <c:v>0.443540201790182</c:v>
                </c:pt>
                <c:pt idx="647">
                  <c:v>0.44225818726341887</c:v>
                </c:pt>
                <c:pt idx="648">
                  <c:v>0.44097666821898401</c:v>
                </c:pt>
                <c:pt idx="649">
                  <c:v>0.43969565374542552</c:v>
                </c:pt>
                <c:pt idx="650">
                  <c:v>0.43841515292676836</c:v>
                </c:pt>
                <c:pt idx="651">
                  <c:v>0.43713517484242431</c:v>
                </c:pt>
                <c:pt idx="652">
                  <c:v>0.43585572856710997</c:v>
                </c:pt>
                <c:pt idx="653">
                  <c:v>0.43457682317075796</c:v>
                </c:pt>
                <c:pt idx="654">
                  <c:v>0.43329846771843156</c:v>
                </c:pt>
                <c:pt idx="655">
                  <c:v>0.43202067127023963</c:v>
                </c:pt>
                <c:pt idx="656">
                  <c:v>0.43074344288124644</c:v>
                </c:pt>
                <c:pt idx="657">
                  <c:v>0.42946679160138906</c:v>
                </c:pt>
                <c:pt idx="658">
                  <c:v>0.42819072647538725</c:v>
                </c:pt>
                <c:pt idx="659">
                  <c:v>0.42691525654265855</c:v>
                </c:pt>
                <c:pt idx="660">
                  <c:v>0.42564039083722938</c:v>
                </c:pt>
                <c:pt idx="661">
                  <c:v>0.42436613838765019</c:v>
                </c:pt>
                <c:pt idx="662">
                  <c:v>0.42309250821690531</c:v>
                </c:pt>
                <c:pt idx="663">
                  <c:v>0.42181950934232776</c:v>
                </c:pt>
                <c:pt idx="664">
                  <c:v>0.42054715077551003</c:v>
                </c:pt>
                <c:pt idx="665">
                  <c:v>0.41927544152221696</c:v>
                </c:pt>
                <c:pt idx="666">
                  <c:v>0.41800439058229827</c:v>
                </c:pt>
                <c:pt idx="667">
                  <c:v>0.41673400694959895</c:v>
                </c:pt>
                <c:pt idx="668">
                  <c:v>0.41546429961187331</c:v>
                </c:pt>
                <c:pt idx="669">
                  <c:v>0.41419527755069391</c:v>
                </c:pt>
                <c:pt idx="670">
                  <c:v>0.41292694974136657</c:v>
                </c:pt>
                <c:pt idx="671">
                  <c:v>0.41165932515283832</c:v>
                </c:pt>
                <c:pt idx="672">
                  <c:v>0.41039241274761096</c:v>
                </c:pt>
                <c:pt idx="673">
                  <c:v>0.40912622148165123</c:v>
                </c:pt>
                <c:pt idx="674">
                  <c:v>0.40786076030430218</c:v>
                </c:pt>
                <c:pt idx="675">
                  <c:v>0.40659603815819395</c:v>
                </c:pt>
                <c:pt idx="676">
                  <c:v>0.40533206397915517</c:v>
                </c:pt>
                <c:pt idx="677">
                  <c:v>0.4040688466961212</c:v>
                </c:pt>
                <c:pt idx="678">
                  <c:v>0.40280639523104889</c:v>
                </c:pt>
                <c:pt idx="679">
                  <c:v>0.40154471849882151</c:v>
                </c:pt>
                <c:pt idx="680">
                  <c:v>0.40028382540716506</c:v>
                </c:pt>
                <c:pt idx="681">
                  <c:v>0.39902372485655258</c:v>
                </c:pt>
                <c:pt idx="682">
                  <c:v>0.39776442574011794</c:v>
                </c:pt>
                <c:pt idx="683">
                  <c:v>0.39650593694356434</c:v>
                </c:pt>
                <c:pt idx="684">
                  <c:v>0.3952482673450744</c:v>
                </c:pt>
                <c:pt idx="685">
                  <c:v>0.39399142581521812</c:v>
                </c:pt>
                <c:pt idx="686">
                  <c:v>0.39273542121686522</c:v>
                </c:pt>
                <c:pt idx="687">
                  <c:v>0.39148026240509243</c:v>
                </c:pt>
                <c:pt idx="688">
                  <c:v>0.39022595822709272</c:v>
                </c:pt>
                <c:pt idx="689">
                  <c:v>0.38897251752208462</c:v>
                </c:pt>
                <c:pt idx="690">
                  <c:v>0.38771994912122137</c:v>
                </c:pt>
                <c:pt idx="691">
                  <c:v>0.38646826184750016</c:v>
                </c:pt>
                <c:pt idx="692">
                  <c:v>0.38521746451566896</c:v>
                </c:pt>
                <c:pt idx="693">
                  <c:v>0.38396756593213688</c:v>
                </c:pt>
                <c:pt idx="694">
                  <c:v>0.38271857489488148</c:v>
                </c:pt>
                <c:pt idx="695">
                  <c:v>0.38147050019335838</c:v>
                </c:pt>
                <c:pt idx="696">
                  <c:v>0.38022335060840651</c:v>
                </c:pt>
                <c:pt idx="697">
                  <c:v>0.3789771349121599</c:v>
                </c:pt>
                <c:pt idx="698">
                  <c:v>0.37773186186795171</c:v>
                </c:pt>
                <c:pt idx="699">
                  <c:v>0.37648754023022535</c:v>
                </c:pt>
                <c:pt idx="700">
                  <c:v>0.37524417874443972</c:v>
                </c:pt>
                <c:pt idx="701">
                  <c:v>0.37400178614697754</c:v>
                </c:pt>
                <c:pt idx="702">
                  <c:v>0.3727603711650524</c:v>
                </c:pt>
                <c:pt idx="703">
                  <c:v>0.3715199425166158</c:v>
                </c:pt>
                <c:pt idx="704">
                  <c:v>0.37028050891026543</c:v>
                </c:pt>
                <c:pt idx="705">
                  <c:v>0.36904207904515035</c:v>
                </c:pt>
                <c:pt idx="706">
                  <c:v>0.36780466161087866</c:v>
                </c:pt>
                <c:pt idx="707">
                  <c:v>0.36656826528742409</c:v>
                </c:pt>
                <c:pt idx="708">
                  <c:v>0.36533289874503228</c:v>
                </c:pt>
                <c:pt idx="709">
                  <c:v>0.36409857064412826</c:v>
                </c:pt>
                <c:pt idx="710">
                  <c:v>0.36286528963522036</c:v>
                </c:pt>
                <c:pt idx="711">
                  <c:v>0.36163306435880832</c:v>
                </c:pt>
                <c:pt idx="712">
                  <c:v>0.36040190344528922</c:v>
                </c:pt>
                <c:pt idx="713">
                  <c:v>0.35917181551486277</c:v>
                </c:pt>
                <c:pt idx="714">
                  <c:v>0.35794280917743582</c:v>
                </c:pt>
                <c:pt idx="715">
                  <c:v>0.35671489303252996</c:v>
                </c:pt>
                <c:pt idx="716">
                  <c:v>0.35548807566918733</c:v>
                </c:pt>
                <c:pt idx="717">
                  <c:v>0.35426236566587327</c:v>
                </c:pt>
                <c:pt idx="718">
                  <c:v>0.3530377715903838</c:v>
                </c:pt>
                <c:pt idx="719">
                  <c:v>0.35181430199974983</c:v>
                </c:pt>
                <c:pt idx="720">
                  <c:v>0.35059196544014137</c:v>
                </c:pt>
                <c:pt idx="721">
                  <c:v>0.34937077044677539</c:v>
                </c:pt>
                <c:pt idx="722">
                  <c:v>0.34815072554381576</c:v>
                </c:pt>
                <c:pt idx="723">
                  <c:v>0.34693183924428173</c:v>
                </c:pt>
                <c:pt idx="724">
                  <c:v>0.34571412004995028</c:v>
                </c:pt>
                <c:pt idx="725">
                  <c:v>0.34449757645126111</c:v>
                </c:pt>
                <c:pt idx="726">
                  <c:v>0.34328221692722094</c:v>
                </c:pt>
                <c:pt idx="727">
                  <c:v>0.34206804994530687</c:v>
                </c:pt>
                <c:pt idx="728">
                  <c:v>0.34085508396136993</c:v>
                </c:pt>
                <c:pt idx="729">
                  <c:v>0.33964332741954106</c:v>
                </c:pt>
                <c:pt idx="730">
                  <c:v>0.33843278875213156</c:v>
                </c:pt>
                <c:pt idx="731">
                  <c:v>0.33722347637953887</c:v>
                </c:pt>
                <c:pt idx="732">
                  <c:v>0.33601539871014885</c:v>
                </c:pt>
                <c:pt idx="733">
                  <c:v>0.33480856414023996</c:v>
                </c:pt>
                <c:pt idx="734">
                  <c:v>0.33360298105388403</c:v>
                </c:pt>
                <c:pt idx="735">
                  <c:v>0.33239865782285299</c:v>
                </c:pt>
                <c:pt idx="736">
                  <c:v>0.33119560280651689</c:v>
                </c:pt>
                <c:pt idx="737">
                  <c:v>0.32999382435175206</c:v>
                </c:pt>
                <c:pt idx="738">
                  <c:v>0.3287933307928384</c:v>
                </c:pt>
                <c:pt idx="739">
                  <c:v>0.32759413045136526</c:v>
                </c:pt>
                <c:pt idx="740">
                  <c:v>0.32639623163613285</c:v>
                </c:pt>
                <c:pt idx="741">
                  <c:v>0.32519964264305312</c:v>
                </c:pt>
                <c:pt idx="742">
                  <c:v>0.32400437175505392</c:v>
                </c:pt>
                <c:pt idx="743">
                  <c:v>0.32281042724197889</c:v>
                </c:pt>
                <c:pt idx="744">
                  <c:v>0.32161781736048983</c:v>
                </c:pt>
                <c:pt idx="745">
                  <c:v>0.32042655035396994</c:v>
                </c:pt>
                <c:pt idx="746">
                  <c:v>0.31923663445242256</c:v>
                </c:pt>
                <c:pt idx="747">
                  <c:v>0.31804807787237471</c:v>
                </c:pt>
                <c:pt idx="748">
                  <c:v>0.31686088881677643</c:v>
                </c:pt>
                <c:pt idx="749">
                  <c:v>0.31567507547490442</c:v>
                </c:pt>
                <c:pt idx="750">
                  <c:v>0.31449064602225962</c:v>
                </c:pt>
                <c:pt idx="751">
                  <c:v>0.31330760862047186</c:v>
                </c:pt>
                <c:pt idx="752">
                  <c:v>0.31212597141719667</c:v>
                </c:pt>
                <c:pt idx="753">
                  <c:v>0.31094574254601876</c:v>
                </c:pt>
                <c:pt idx="754">
                  <c:v>0.30976693012635176</c:v>
                </c:pt>
                <c:pt idx="755">
                  <c:v>0.30858954226333701</c:v>
                </c:pt>
                <c:pt idx="756">
                  <c:v>0.30741358704774557</c:v>
                </c:pt>
                <c:pt idx="757">
                  <c:v>0.30623907255587735</c:v>
                </c:pt>
                <c:pt idx="758">
                  <c:v>0.30506600684946156</c:v>
                </c:pt>
                <c:pt idx="759">
                  <c:v>0.30389439797555512</c:v>
                </c:pt>
                <c:pt idx="760">
                  <c:v>0.30272425396644403</c:v>
                </c:pt>
                <c:pt idx="761">
                  <c:v>0.30155558283954198</c:v>
                </c:pt>
                <c:pt idx="762">
                  <c:v>0.30038839259729</c:v>
                </c:pt>
                <c:pt idx="763">
                  <c:v>0.29922269122705486</c:v>
                </c:pt>
                <c:pt idx="764">
                  <c:v>0.2980584867010288</c:v>
                </c:pt>
                <c:pt idx="765">
                  <c:v>0.29689578697612928</c:v>
                </c:pt>
                <c:pt idx="766">
                  <c:v>0.29573459999389695</c:v>
                </c:pt>
                <c:pt idx="767">
                  <c:v>0.29457493368039361</c:v>
                </c:pt>
                <c:pt idx="768">
                  <c:v>0.29341679594610165</c:v>
                </c:pt>
                <c:pt idx="769">
                  <c:v>0.29226019468582287</c:v>
                </c:pt>
                <c:pt idx="770">
                  <c:v>0.29110513777857705</c:v>
                </c:pt>
                <c:pt idx="771">
                  <c:v>0.28995163308749788</c:v>
                </c:pt>
                <c:pt idx="772">
                  <c:v>0.28879968845973303</c:v>
                </c:pt>
                <c:pt idx="773">
                  <c:v>0.28764931172634201</c:v>
                </c:pt>
                <c:pt idx="774">
                  <c:v>0.28650051070219346</c:v>
                </c:pt>
                <c:pt idx="775">
                  <c:v>0.28535329318586211</c:v>
                </c:pt>
                <c:pt idx="776">
                  <c:v>0.28420766695952721</c:v>
                </c:pt>
                <c:pt idx="777">
                  <c:v>0.28306363978887</c:v>
                </c:pt>
                <c:pt idx="778">
                  <c:v>0.28192121942297038</c:v>
                </c:pt>
                <c:pt idx="779">
                  <c:v>0.28078041359420425</c:v>
                </c:pt>
                <c:pt idx="780">
                  <c:v>0.27964123001814006</c:v>
                </c:pt>
                <c:pt idx="781">
                  <c:v>0.27850367639343732</c:v>
                </c:pt>
                <c:pt idx="782">
                  <c:v>0.27736776040174055</c:v>
                </c:pt>
                <c:pt idx="783">
                  <c:v>0.27623348970757822</c:v>
                </c:pt>
                <c:pt idx="784">
                  <c:v>0.27510087195825833</c:v>
                </c:pt>
                <c:pt idx="785">
                  <c:v>0.27396991478376415</c:v>
                </c:pt>
                <c:pt idx="786">
                  <c:v>0.27284062579665186</c:v>
                </c:pt>
                <c:pt idx="787">
                  <c:v>0.27171301259194436</c:v>
                </c:pt>
                <c:pt idx="788">
                  <c:v>0.27058708274703108</c:v>
                </c:pt>
                <c:pt idx="789">
                  <c:v>0.26946284382155827</c:v>
                </c:pt>
                <c:pt idx="790">
                  <c:v>0.26834030335732917</c:v>
                </c:pt>
                <c:pt idx="791">
                  <c:v>0.26721946887819775</c:v>
                </c:pt>
                <c:pt idx="792">
                  <c:v>0.26610034788996473</c:v>
                </c:pt>
                <c:pt idx="793">
                  <c:v>0.26498294788027144</c:v>
                </c:pt>
                <c:pt idx="794">
                  <c:v>0.26386727631849632</c:v>
                </c:pt>
                <c:pt idx="795">
                  <c:v>0.26275334065565031</c:v>
                </c:pt>
                <c:pt idx="796">
                  <c:v>0.26164114832426977</c:v>
                </c:pt>
                <c:pt idx="797">
                  <c:v>0.26053070673831286</c:v>
                </c:pt>
                <c:pt idx="798">
                  <c:v>0.25942202329305342</c:v>
                </c:pt>
                <c:pt idx="799">
                  <c:v>0.25831510536497576</c:v>
                </c:pt>
                <c:pt idx="800">
                  <c:v>0.25720996031166832</c:v>
                </c:pt>
                <c:pt idx="801">
                  <c:v>0.25610659547171927</c:v>
                </c:pt>
                <c:pt idx="802">
                  <c:v>0.2550050181646093</c:v>
                </c:pt>
                <c:pt idx="803">
                  <c:v>0.25390523569060536</c:v>
                </c:pt>
                <c:pt idx="804">
                  <c:v>0.25280725533065562</c:v>
                </c:pt>
                <c:pt idx="805">
                  <c:v>0.25171108434628225</c:v>
                </c:pt>
                <c:pt idx="806">
                  <c:v>0.25061683932385037</c:v>
                </c:pt>
                <c:pt idx="807">
                  <c:v>0.24952419945258777</c:v>
                </c:pt>
                <c:pt idx="808">
                  <c:v>0.24843349996822289</c:v>
                </c:pt>
                <c:pt idx="809">
                  <c:v>0.24734463870913495</c:v>
                </c:pt>
                <c:pt idx="810">
                  <c:v>0.24625773144720708</c:v>
                </c:pt>
                <c:pt idx="811">
                  <c:v>0.24517245949790009</c:v>
                </c:pt>
                <c:pt idx="812">
                  <c:v>0.24408915581103383</c:v>
                </c:pt>
                <c:pt idx="813">
                  <c:v>0.24300771887979217</c:v>
                </c:pt>
                <c:pt idx="814">
                  <c:v>0.24192826364844991</c:v>
                </c:pt>
                <c:pt idx="815">
                  <c:v>0.2408504735912203</c:v>
                </c:pt>
                <c:pt idx="816">
                  <c:v>0.23977467933606056</c:v>
                </c:pt>
                <c:pt idx="817">
                  <c:v>0.23870078004065046</c:v>
                </c:pt>
                <c:pt idx="818">
                  <c:v>0.23762888980865307</c:v>
                </c:pt>
                <c:pt idx="819">
                  <c:v>0.236558694305154</c:v>
                </c:pt>
                <c:pt idx="820">
                  <c:v>0.23549052180067573</c:v>
                </c:pt>
                <c:pt idx="821">
                  <c:v>0.23442427212694625</c:v>
                </c:pt>
                <c:pt idx="822">
                  <c:v>0.23335995219885305</c:v>
                </c:pt>
                <c:pt idx="823">
                  <c:v>0.23229756890992051</c:v>
                </c:pt>
                <c:pt idx="824">
                  <c:v>0.23123712913220124</c:v>
                </c:pt>
                <c:pt idx="825">
                  <c:v>0.23017863971616825</c:v>
                </c:pt>
                <c:pt idx="826">
                  <c:v>0.22912210749060469</c:v>
                </c:pt>
                <c:pt idx="827">
                  <c:v>0.22806753926249557</c:v>
                </c:pt>
                <c:pt idx="828">
                  <c:v>0.22701494181691731</c:v>
                </c:pt>
                <c:pt idx="829">
                  <c:v>0.22596432191692881</c:v>
                </c:pt>
                <c:pt idx="830">
                  <c:v>0.2249156863034617</c:v>
                </c:pt>
                <c:pt idx="831">
                  <c:v>0.22386914625990809</c:v>
                </c:pt>
                <c:pt idx="832">
                  <c:v>0.22282439478852425</c:v>
                </c:pt>
                <c:pt idx="833">
                  <c:v>0.22178175225729274</c:v>
                </c:pt>
                <c:pt idx="834">
                  <c:v>0.22074112075283978</c:v>
                </c:pt>
                <c:pt idx="835">
                  <c:v>0.21970261066410304</c:v>
                </c:pt>
                <c:pt idx="836">
                  <c:v>0.21866591731606599</c:v>
                </c:pt>
                <c:pt idx="837">
                  <c:v>0.21763135857256377</c:v>
                </c:pt>
                <c:pt idx="838">
                  <c:v>0.21659883723325438</c:v>
                </c:pt>
                <c:pt idx="839">
                  <c:v>0.21556846278030481</c:v>
                </c:pt>
                <c:pt idx="840">
                  <c:v>0.21453993289130702</c:v>
                </c:pt>
                <c:pt idx="841">
                  <c:v>0.21351356289252549</c:v>
                </c:pt>
                <c:pt idx="842">
                  <c:v>0.21248925630542856</c:v>
                </c:pt>
                <c:pt idx="843">
                  <c:v>0.21146712169323184</c:v>
                </c:pt>
                <c:pt idx="844">
                  <c:v>0.21044685911556857</c:v>
                </c:pt>
                <c:pt idx="845">
                  <c:v>0.20942878132814391</c:v>
                </c:pt>
                <c:pt idx="846">
                  <c:v>0.20841279258285589</c:v>
                </c:pt>
                <c:pt idx="847">
                  <c:v>0.20739889922756891</c:v>
                </c:pt>
                <c:pt idx="848">
                  <c:v>0.20638710758602338</c:v>
                </c:pt>
                <c:pt idx="849">
                  <c:v>0.20537742395772318</c:v>
                </c:pt>
                <c:pt idx="850">
                  <c:v>0.20436985461782473</c:v>
                </c:pt>
                <c:pt idx="851">
                  <c:v>0.20336440581702384</c:v>
                </c:pt>
                <c:pt idx="852">
                  <c:v>0.20236108378144366</c:v>
                </c:pt>
                <c:pt idx="853">
                  <c:v>0.20135989471252086</c:v>
                </c:pt>
                <c:pt idx="854">
                  <c:v>0.20036084478689384</c:v>
                </c:pt>
                <c:pt idx="855">
                  <c:v>0.19936394015628947</c:v>
                </c:pt>
                <c:pt idx="856">
                  <c:v>0.19836928631496714</c:v>
                </c:pt>
                <c:pt idx="857">
                  <c:v>0.19737659126181958</c:v>
                </c:pt>
                <c:pt idx="858">
                  <c:v>0.19638615917583163</c:v>
                </c:pt>
                <c:pt idx="859">
                  <c:v>0.19539789674039396</c:v>
                </c:pt>
                <c:pt idx="860">
                  <c:v>0.19441190848067944</c:v>
                </c:pt>
                <c:pt idx="861">
                  <c:v>0.19342790489745781</c:v>
                </c:pt>
                <c:pt idx="862">
                  <c:v>0.19244618746400868</c:v>
                </c:pt>
                <c:pt idx="863">
                  <c:v>0.1914666636289809</c:v>
                </c:pt>
                <c:pt idx="864">
                  <c:v>0.19048943693706263</c:v>
                </c:pt>
                <c:pt idx="865">
                  <c:v>0.18951422041781277</c:v>
                </c:pt>
                <c:pt idx="866">
                  <c:v>0.18854131280824746</c:v>
                </c:pt>
                <c:pt idx="867">
                  <c:v>0.18757062233002492</c:v>
                </c:pt>
                <c:pt idx="868">
                  <c:v>0.18660225153610568</c:v>
                </c:pt>
                <c:pt idx="869">
                  <c:v>0.1856359160112489</c:v>
                </c:pt>
                <c:pt idx="870">
                  <c:v>0.18467191172613223</c:v>
                </c:pt>
                <c:pt idx="871">
                  <c:v>0.18371014768300303</c:v>
                </c:pt>
                <c:pt idx="872">
                  <c:v>0.18275062959267988</c:v>
                </c:pt>
                <c:pt idx="873">
                  <c:v>0.18179336313901376</c:v>
                </c:pt>
                <c:pt idx="874">
                  <c:v>0.1808383539787724</c:v>
                </c:pt>
                <c:pt idx="875">
                  <c:v>0.1798856077415249</c:v>
                </c:pt>
                <c:pt idx="876">
                  <c:v>0.17893513002952596</c:v>
                </c:pt>
                <c:pt idx="877">
                  <c:v>0.17798692641760042</c:v>
                </c:pt>
                <c:pt idx="878">
                  <c:v>0.17704100245302634</c:v>
                </c:pt>
                <c:pt idx="879">
                  <c:v>0.17609736365541936</c:v>
                </c:pt>
                <c:pt idx="880">
                  <c:v>0.17515601551661655</c:v>
                </c:pt>
                <c:pt idx="881">
                  <c:v>0.17421705729078571</c:v>
                </c:pt>
                <c:pt idx="882">
                  <c:v>0.17328021304318023</c:v>
                </c:pt>
                <c:pt idx="883">
                  <c:v>0.17234576955227882</c:v>
                </c:pt>
                <c:pt idx="884">
                  <c:v>0.17141363840741269</c:v>
                </c:pt>
                <c:pt idx="885">
                  <c:v>0.17048391782507033</c:v>
                </c:pt>
                <c:pt idx="886">
                  <c:v>0.1695563345320861</c:v>
                </c:pt>
                <c:pt idx="887">
                  <c:v>0.16863117241846023</c:v>
                </c:pt>
                <c:pt idx="888">
                  <c:v>0.16770834388430478</c:v>
                </c:pt>
                <c:pt idx="889">
                  <c:v>0.16678794609806324</c:v>
                </c:pt>
                <c:pt idx="890">
                  <c:v>0.16586970847175403</c:v>
                </c:pt>
                <c:pt idx="891">
                  <c:v>0.16495391197954334</c:v>
                </c:pt>
                <c:pt idx="892">
                  <c:v>0.16404046983893714</c:v>
                </c:pt>
                <c:pt idx="893">
                  <c:v>0.16312947816014267</c:v>
                </c:pt>
                <c:pt idx="894">
                  <c:v>0.16222066906340665</c:v>
                </c:pt>
                <c:pt idx="895">
                  <c:v>0.16131432058024744</c:v>
                </c:pt>
                <c:pt idx="896">
                  <c:v>0.16041034675198634</c:v>
                </c:pt>
                <c:pt idx="897">
                  <c:v>0.15950875258030353</c:v>
                </c:pt>
                <c:pt idx="898">
                  <c:v>0.15860954303698466</c:v>
                </c:pt>
                <c:pt idx="899">
                  <c:v>0.15771272306380341</c:v>
                </c:pt>
                <c:pt idx="900">
                  <c:v>0.15681829757240004</c:v>
                </c:pt>
                <c:pt idx="901">
                  <c:v>0.15592627144416449</c:v>
                </c:pt>
                <c:pt idx="902">
                  <c:v>0.15503664953011587</c:v>
                </c:pt>
                <c:pt idx="903">
                  <c:v>0.15414943665078407</c:v>
                </c:pt>
                <c:pt idx="904">
                  <c:v>0.15326463759609024</c:v>
                </c:pt>
                <c:pt idx="905">
                  <c:v>0.15238225712522577</c:v>
                </c:pt>
                <c:pt idx="906">
                  <c:v>0.15150238784094036</c:v>
                </c:pt>
                <c:pt idx="907">
                  <c:v>0.15062477081739262</c:v>
                </c:pt>
                <c:pt idx="908">
                  <c:v>0.14974967434408584</c:v>
                </c:pt>
                <c:pt idx="909">
                  <c:v>0.14887701518169391</c:v>
                </c:pt>
                <c:pt idx="910">
                  <c:v>0.14800688483345545</c:v>
                </c:pt>
                <c:pt idx="911">
                  <c:v>0.14713902717320571</c:v>
                </c:pt>
                <c:pt idx="912">
                  <c:v>0.1462737074401422</c:v>
                </c:pt>
                <c:pt idx="913">
                  <c:v>0.14541084324381789</c:v>
                </c:pt>
                <c:pt idx="914">
                  <c:v>0.14455052497874479</c:v>
                </c:pt>
                <c:pt idx="915">
                  <c:v>0.14369249933837749</c:v>
                </c:pt>
                <c:pt idx="916">
                  <c:v>0.14283702848780624</c:v>
                </c:pt>
                <c:pt idx="917">
                  <c:v>0.14198403089082109</c:v>
                </c:pt>
                <c:pt idx="918">
                  <c:v>0.14113359582418583</c:v>
                </c:pt>
                <c:pt idx="919">
                  <c:v>0.14028547282029799</c:v>
                </c:pt>
                <c:pt idx="920">
                  <c:v>0.13943992094694108</c:v>
                </c:pt>
                <c:pt idx="921">
                  <c:v>0.13859685952728809</c:v>
                </c:pt>
                <c:pt idx="922">
                  <c:v>0.13775629277971874</c:v>
                </c:pt>
                <c:pt idx="923">
                  <c:v>0.13691822488970842</c:v>
                </c:pt>
                <c:pt idx="924">
                  <c:v>0.13608266000970554</c:v>
                </c:pt>
                <c:pt idx="925">
                  <c:v>0.1352496022590115</c:v>
                </c:pt>
                <c:pt idx="926">
                  <c:v>0.1344190557236562</c:v>
                </c:pt>
                <c:pt idx="927">
                  <c:v>0.13359102445627682</c:v>
                </c:pt>
                <c:pt idx="928">
                  <c:v>0.13276551247599472</c:v>
                </c:pt>
                <c:pt idx="929">
                  <c:v>0.13194252376829241</c:v>
                </c:pt>
                <c:pt idx="930">
                  <c:v>0.13112206228489121</c:v>
                </c:pt>
                <c:pt idx="931">
                  <c:v>0.13030421360998798</c:v>
                </c:pt>
                <c:pt idx="932">
                  <c:v>0.12948873662833182</c:v>
                </c:pt>
                <c:pt idx="933">
                  <c:v>0.12867588018870119</c:v>
                </c:pt>
                <c:pt idx="934">
                  <c:v>0.12786556644017918</c:v>
                </c:pt>
                <c:pt idx="935">
                  <c:v>0.12705787981312372</c:v>
                </c:pt>
                <c:pt idx="936">
                  <c:v>0.12625258210622414</c:v>
                </c:pt>
                <c:pt idx="937">
                  <c:v>0.12544991897929395</c:v>
                </c:pt>
                <c:pt idx="938">
                  <c:v>0.12464981346023048</c:v>
                </c:pt>
                <c:pt idx="939">
                  <c:v>0.12385234881760684</c:v>
                </c:pt>
                <c:pt idx="940">
                  <c:v>0.1230572897799702</c:v>
                </c:pt>
                <c:pt idx="941">
                  <c:v>0.12226487879828692</c:v>
                </c:pt>
                <c:pt idx="942">
                  <c:v>0.12147503978324954</c:v>
                </c:pt>
                <c:pt idx="943">
                  <c:v>0.12068785483391425</c:v>
                </c:pt>
                <c:pt idx="944">
                  <c:v>0.11990309162392819</c:v>
                </c:pt>
                <c:pt idx="945">
                  <c:v>0.11912098937618779</c:v>
                </c:pt>
                <c:pt idx="946">
                  <c:v>0.1183414728879293</c:v>
                </c:pt>
                <c:pt idx="947">
                  <c:v>0.11756462308118064</c:v>
                </c:pt>
                <c:pt idx="948">
                  <c:v>0.11679021058924019</c:v>
                </c:pt>
                <c:pt idx="949">
                  <c:v>0.11601847138838353</c:v>
                </c:pt>
                <c:pt idx="950">
                  <c:v>0.11524933116590587</c:v>
                </c:pt>
                <c:pt idx="951">
                  <c:v>0.11448279313591352</c:v>
                </c:pt>
                <c:pt idx="952">
                  <c:v>0.1137188604760133</c:v>
                </c:pt>
                <c:pt idx="953">
                  <c:v>0.11295753632718764</c:v>
                </c:pt>
                <c:pt idx="954">
                  <c:v>0.11219882379366743</c:v>
                </c:pt>
                <c:pt idx="955">
                  <c:v>0.11144272594280744</c:v>
                </c:pt>
                <c:pt idx="956">
                  <c:v>0.11068932102199967</c:v>
                </c:pt>
                <c:pt idx="957">
                  <c:v>0.10993838637334175</c:v>
                </c:pt>
                <c:pt idx="958">
                  <c:v>0.10919015060392163</c:v>
                </c:pt>
                <c:pt idx="959">
                  <c:v>0.10844454141527972</c:v>
                </c:pt>
                <c:pt idx="960">
                  <c:v>0.10770163585490444</c:v>
                </c:pt>
                <c:pt idx="961">
                  <c:v>0.10696121426697743</c:v>
                </c:pt>
                <c:pt idx="962">
                  <c:v>0.10622350195642129</c:v>
                </c:pt>
                <c:pt idx="963">
                  <c:v>0.10548842752459635</c:v>
                </c:pt>
                <c:pt idx="964">
                  <c:v>0.10475606681253774</c:v>
                </c:pt>
                <c:pt idx="965">
                  <c:v>0.10402620317803242</c:v>
                </c:pt>
                <c:pt idx="966">
                  <c:v>0.10329905860824469</c:v>
                </c:pt>
                <c:pt idx="967">
                  <c:v>0.10257456260683649</c:v>
                </c:pt>
                <c:pt idx="968">
                  <c:v>0.1018527898020707</c:v>
                </c:pt>
                <c:pt idx="969">
                  <c:v>0.10113352657612687</c:v>
                </c:pt>
                <c:pt idx="970">
                  <c:v>0.10041699158353699</c:v>
                </c:pt>
                <c:pt idx="971">
                  <c:v>9.9703115232493339E-2</c:v>
                </c:pt>
                <c:pt idx="972">
                  <c:v>9.89919709324103E-2</c:v>
                </c:pt>
                <c:pt idx="973">
                  <c:v>9.8283348099893378E-2</c:v>
                </c:pt>
                <c:pt idx="974">
                  <c:v>9.7577462042704108E-2</c:v>
                </c:pt>
                <c:pt idx="975">
                  <c:v>9.6874244075537505E-2</c:v>
                </c:pt>
                <c:pt idx="976">
                  <c:v>9.6173696461939503E-2</c:v>
                </c:pt>
                <c:pt idx="977">
                  <c:v>9.5475821425768895E-2</c:v>
                </c:pt>
                <c:pt idx="978">
                  <c:v>9.478062115106807E-2</c:v>
                </c:pt>
                <c:pt idx="979">
                  <c:v>9.408809778193318E-2</c:v>
                </c:pt>
                <c:pt idx="980">
                  <c:v>9.3398253422385016E-2</c:v>
                </c:pt>
                <c:pt idx="981">
                  <c:v>9.2711158718460029E-2</c:v>
                </c:pt>
                <c:pt idx="982">
                  <c:v>9.2026609946977006E-2</c:v>
                </c:pt>
                <c:pt idx="983">
                  <c:v>9.1344814837613947E-2</c:v>
                </c:pt>
                <c:pt idx="984">
                  <c:v>9.0665706750571159E-2</c:v>
                </c:pt>
                <c:pt idx="985">
                  <c:v>8.9989355094965529E-2</c:v>
                </c:pt>
                <c:pt idx="986">
                  <c:v>8.931555920937434E-2</c:v>
                </c:pt>
                <c:pt idx="987">
                  <c:v>8.8644523435915765E-2</c:v>
                </c:pt>
                <c:pt idx="988">
                  <c:v>8.7976182045906501E-2</c:v>
                </c:pt>
                <c:pt idx="989">
                  <c:v>8.7310603206515389E-2</c:v>
                </c:pt>
                <c:pt idx="990">
                  <c:v>8.6647589324822735E-2</c:v>
                </c:pt>
                <c:pt idx="991">
                  <c:v>8.5987341344465215E-2</c:v>
                </c:pt>
                <c:pt idx="992">
                  <c:v>8.5329794448728971E-2</c:v>
                </c:pt>
                <c:pt idx="993">
                  <c:v>8.4675015558060118E-2</c:v>
                </c:pt>
                <c:pt idx="994">
                  <c:v>8.402281015398802E-2</c:v>
                </c:pt>
                <c:pt idx="995">
                  <c:v>8.3373375771528188E-2</c:v>
                </c:pt>
                <c:pt idx="996">
                  <c:v>8.2726648506516995E-2</c:v>
                </c:pt>
                <c:pt idx="997">
                  <c:v>8.208269402816247E-2</c:v>
                </c:pt>
                <c:pt idx="998">
                  <c:v>8.1441320897577843E-2</c:v>
                </c:pt>
                <c:pt idx="999">
                  <c:v>8.0802723231812659E-2</c:v>
                </c:pt>
                <c:pt idx="1000">
                  <c:v>8.0166838039557556E-2</c:v>
                </c:pt>
                <c:pt idx="1001">
                  <c:v>7.9533666553092727E-2</c:v>
                </c:pt>
                <c:pt idx="1002">
                  <c:v>7.8903209961740411E-2</c:v>
                </c:pt>
                <c:pt idx="1003">
                  <c:v>7.8275469411731302E-2</c:v>
                </c:pt>
                <c:pt idx="1004">
                  <c:v>7.7650446006072543E-2</c:v>
                </c:pt>
                <c:pt idx="1005">
                  <c:v>7.7028140804413933E-2</c:v>
                </c:pt>
                <c:pt idx="1006">
                  <c:v>7.6408554822916946E-2</c:v>
                </c:pt>
                <c:pt idx="1007">
                  <c:v>7.5791689034118689E-2</c:v>
                </c:pt>
                <c:pt idx="1008">
                  <c:v>7.5177544366801116E-2</c:v>
                </c:pt>
                <c:pt idx="1009">
                  <c:v>7.4566121705856803E-2</c:v>
                </c:pt>
                <c:pt idx="1010">
                  <c:v>7.3957421892155095E-2</c:v>
                </c:pt>
                <c:pt idx="1011">
                  <c:v>7.335144572240887E-2</c:v>
                </c:pt>
                <c:pt idx="1012">
                  <c:v>7.2748193949040987E-2</c:v>
                </c:pt>
                <c:pt idx="1013">
                  <c:v>7.2147667280049815E-2</c:v>
                </c:pt>
                <c:pt idx="1014">
                  <c:v>7.1549866378875962E-2</c:v>
                </c:pt>
                <c:pt idx="1015">
                  <c:v>7.0954791864267244E-2</c:v>
                </c:pt>
                <c:pt idx="1016">
                  <c:v>7.0362444310144323E-2</c:v>
                </c:pt>
                <c:pt idx="1017">
                  <c:v>6.9772824245467949E-2</c:v>
                </c:pt>
                <c:pt idx="1018">
                  <c:v>6.918593215410257E-2</c:v>
                </c:pt>
                <c:pt idx="1019">
                  <c:v>6.8601768474681635E-2</c:v>
                </c:pt>
                <c:pt idx="1020">
                  <c:v>6.8020333600474506E-2</c:v>
                </c:pt>
                <c:pt idx="1021">
                  <c:v>6.7441627879249469E-2</c:v>
                </c:pt>
                <c:pt idx="1022">
                  <c:v>6.6865651613140495E-2</c:v>
                </c:pt>
                <c:pt idx="1023">
                  <c:v>6.6292405058510098E-2</c:v>
                </c:pt>
                <c:pt idx="1024">
                  <c:v>6.5721888425815569E-2</c:v>
                </c:pt>
                <c:pt idx="1025">
                  <c:v>6.5154101879472737E-2</c:v>
                </c:pt>
                <c:pt idx="1026">
                  <c:v>6.458904553772056E-2</c:v>
                </c:pt>
                <c:pt idx="1027">
                  <c:v>6.4026719472485075E-2</c:v>
                </c:pt>
                <c:pt idx="1028">
                  <c:v>6.3467123709243886E-2</c:v>
                </c:pt>
                <c:pt idx="1029">
                  <c:v>6.2910258226890184E-2</c:v>
                </c:pt>
                <c:pt idx="1030">
                  <c:v>6.2356122957595878E-2</c:v>
                </c:pt>
                <c:pt idx="1031">
                  <c:v>6.1804717786676289E-2</c:v>
                </c:pt>
                <c:pt idx="1032">
                  <c:v>6.1256042552453115E-2</c:v>
                </c:pt>
                <c:pt idx="1033">
                  <c:v>6.0710097046118412E-2</c:v>
                </c:pt>
                <c:pt idx="1034">
                  <c:v>6.0166881011596729E-2</c:v>
                </c:pt>
                <c:pt idx="1035">
                  <c:v>5.9626394145409808E-2</c:v>
                </c:pt>
                <c:pt idx="1036">
                  <c:v>5.9088636096538819E-2</c:v>
                </c:pt>
                <c:pt idx="1037">
                  <c:v>5.8553606466287073E-2</c:v>
                </c:pt>
                <c:pt idx="1038">
                  <c:v>5.8021304808143409E-2</c:v>
                </c:pt>
                <c:pt idx="1039">
                  <c:v>5.7491730627644871E-2</c:v>
                </c:pt>
                <c:pt idx="1040">
                  <c:v>5.6964883382238131E-2</c:v>
                </c:pt>
                <c:pt idx="1041">
                  <c:v>5.6440762481143589E-2</c:v>
                </c:pt>
                <c:pt idx="1042">
                  <c:v>5.5919367285215967E-2</c:v>
                </c:pt>
                <c:pt idx="1043">
                  <c:v>5.5400697106807589E-2</c:v>
                </c:pt>
                <c:pt idx="1044">
                  <c:v>5.4884751209629885E-2</c:v>
                </c:pt>
                <c:pt idx="1045">
                  <c:v>5.437152880861551E-2</c:v>
                </c:pt>
                <c:pt idx="1046">
                  <c:v>5.3861029069779562E-2</c:v>
                </c:pt>
                <c:pt idx="1047">
                  <c:v>5.3353251110081844E-2</c:v>
                </c:pt>
                <c:pt idx="1048">
                  <c:v>5.2848193997288143E-2</c:v>
                </c:pt>
                <c:pt idx="1049">
                  <c:v>5.2345856749830631E-2</c:v>
                </c:pt>
                <c:pt idx="1050">
                  <c:v>5.184623833667068E-2</c:v>
                </c:pt>
                <c:pt idx="1051">
                  <c:v>5.1349337677158768E-2</c:v>
                </c:pt>
                <c:pt idx="1052">
                  <c:v>5.0855153640895837E-2</c:v>
                </c:pt>
                <c:pt idx="1053">
                  <c:v>5.0363685047594114E-2</c:v>
                </c:pt>
                <c:pt idx="1054">
                  <c:v>4.9874930666937017E-2</c:v>
                </c:pt>
                <c:pt idx="1055">
                  <c:v>4.9388889218441138E-2</c:v>
                </c:pt>
                <c:pt idx="1056">
                  <c:v>4.8905559371315369E-2</c:v>
                </c:pt>
                <c:pt idx="1057">
                  <c:v>4.8424939744322167E-2</c:v>
                </c:pt>
                <c:pt idx="1058">
                  <c:v>4.7947028905636346E-2</c:v>
                </c:pt>
                <c:pt idx="1059">
                  <c:v>4.7471825372706673E-2</c:v>
                </c:pt>
                <c:pt idx="1060">
                  <c:v>4.6999327612114374E-2</c:v>
                </c:pt>
                <c:pt idx="1061">
                  <c:v>4.6529534039434134E-2</c:v>
                </c:pt>
                <c:pt idx="1062">
                  <c:v>4.6062443019092597E-2</c:v>
                </c:pt>
                <c:pt idx="1063">
                  <c:v>4.5598052864228314E-2</c:v>
                </c:pt>
                <c:pt idx="1064">
                  <c:v>4.5136361836550988E-2</c:v>
                </c:pt>
                <c:pt idx="1065">
                  <c:v>4.4677368146201227E-2</c:v>
                </c:pt>
                <c:pt idx="1066">
                  <c:v>4.4221069951608592E-2</c:v>
                </c:pt>
                <c:pt idx="1067">
                  <c:v>4.3767465359351491E-2</c:v>
                </c:pt>
                <c:pt idx="1068">
                  <c:v>4.3316552424015567E-2</c:v>
                </c:pt>
                <c:pt idx="1069">
                  <c:v>4.2868329148052088E-2</c:v>
                </c:pt>
                <c:pt idx="1070">
                  <c:v>4.2422793481636953E-2</c:v>
                </c:pt>
                <c:pt idx="1071">
                  <c:v>4.1979943322529155E-2</c:v>
                </c:pt>
                <c:pt idx="1072">
                  <c:v>4.1539776515929161E-2</c:v>
                </c:pt>
                <c:pt idx="1073">
                  <c:v>4.1102290854335873E-2</c:v>
                </c:pt>
                <c:pt idx="1074">
                  <c:v>4.0667484077406592E-2</c:v>
                </c:pt>
                <c:pt idx="1075">
                  <c:v>4.0235353871813082E-2</c:v>
                </c:pt>
                <c:pt idx="1076">
                  <c:v>3.9805897871100428E-2</c:v>
                </c:pt>
                <c:pt idx="1077">
                  <c:v>3.9379113655544334E-2</c:v>
                </c:pt>
                <c:pt idx="1078">
                  <c:v>3.8954998752008585E-2</c:v>
                </c:pt>
                <c:pt idx="1079">
                  <c:v>3.8533550633802489E-2</c:v>
                </c:pt>
                <c:pt idx="1080">
                  <c:v>3.8114766720537978E-2</c:v>
                </c:pt>
                <c:pt idx="1081">
                  <c:v>3.7698644377986971E-2</c:v>
                </c:pt>
                <c:pt idx="1082">
                  <c:v>3.728518091793763E-2</c:v>
                </c:pt>
                <c:pt idx="1083">
                  <c:v>3.6874373598052089E-2</c:v>
                </c:pt>
                <c:pt idx="1084">
                  <c:v>3.6466219621722681E-2</c:v>
                </c:pt>
                <c:pt idx="1085">
                  <c:v>3.6060716137928321E-2</c:v>
                </c:pt>
                <c:pt idx="1086">
                  <c:v>3.5657860241091681E-2</c:v>
                </c:pt>
                <c:pt idx="1087">
                  <c:v>3.5257648970934162E-2</c:v>
                </c:pt>
                <c:pt idx="1088">
                  <c:v>3.4860079312333606E-2</c:v>
                </c:pt>
                <c:pt idx="1089">
                  <c:v>3.4465148195179193E-2</c:v>
                </c:pt>
                <c:pt idx="1090">
                  <c:v>3.4072852494227882E-2</c:v>
                </c:pt>
                <c:pt idx="1091">
                  <c:v>3.3683189028959871E-2</c:v>
                </c:pt>
                <c:pt idx="1092">
                  <c:v>3.3296154563434731E-2</c:v>
                </c:pt>
                <c:pt idx="1093">
                  <c:v>3.2911745806145996E-2</c:v>
                </c:pt>
                <c:pt idx="1094">
                  <c:v>3.2529959409877365E-2</c:v>
                </c:pt>
                <c:pt idx="1095">
                  <c:v>3.2150791971557888E-2</c:v>
                </c:pt>
                <c:pt idx="1096">
                  <c:v>3.1774240032116464E-2</c:v>
                </c:pt>
                <c:pt idx="1097">
                  <c:v>3.1400300076337657E-2</c:v>
                </c:pt>
                <c:pt idx="1098">
                  <c:v>3.1028968532715282E-2</c:v>
                </c:pt>
                <c:pt idx="1099">
                  <c:v>3.0660241773308755E-2</c:v>
                </c:pt>
                <c:pt idx="1100">
                  <c:v>3.0294116113596187E-2</c:v>
                </c:pt>
                <c:pt idx="1101">
                  <c:v>2.9930587812329781E-2</c:v>
                </c:pt>
                <c:pt idx="1102">
                  <c:v>2.9569653071389645E-2</c:v>
                </c:pt>
                <c:pt idx="1103">
                  <c:v>2.9211308035638203E-2</c:v>
                </c:pt>
                <c:pt idx="1104">
                  <c:v>2.8855548792774091E-2</c:v>
                </c:pt>
                <c:pt idx="1105">
                  <c:v>2.8502371373185849E-2</c:v>
                </c:pt>
                <c:pt idx="1106">
                  <c:v>2.8151771749806747E-2</c:v>
                </c:pt>
                <c:pt idx="1107">
                  <c:v>2.7803745837966871E-2</c:v>
                </c:pt>
                <c:pt idx="1108">
                  <c:v>2.7458289495247801E-2</c:v>
                </c:pt>
                <c:pt idx="1109">
                  <c:v>2.7115398521335425E-2</c:v>
                </c:pt>
                <c:pt idx="1110">
                  <c:v>2.6775068657873869E-2</c:v>
                </c:pt>
                <c:pt idx="1111">
                  <c:v>2.6437295588317294E-2</c:v>
                </c:pt>
                <c:pt idx="1112">
                  <c:v>2.6102074937784273E-2</c:v>
                </c:pt>
                <c:pt idx="1113">
                  <c:v>2.5769402272910052E-2</c:v>
                </c:pt>
                <c:pt idx="1114">
                  <c:v>2.5439273101699238E-2</c:v>
                </c:pt>
                <c:pt idx="1115">
                  <c:v>2.5111682873378088E-2</c:v>
                </c:pt>
                <c:pt idx="1116">
                  <c:v>2.478662697824777E-2</c:v>
                </c:pt>
                <c:pt idx="1117">
                  <c:v>2.4464100747536133E-2</c:v>
                </c:pt>
                <c:pt idx="1118">
                  <c:v>2.414409945324961E-2</c:v>
                </c:pt>
                <c:pt idx="1119">
                  <c:v>2.3826618308026012E-2</c:v>
                </c:pt>
                <c:pt idx="1120">
                  <c:v>2.3511652464986113E-2</c:v>
                </c:pt>
                <c:pt idx="1121">
                  <c:v>2.3199197017584872E-2</c:v>
                </c:pt>
                <c:pt idx="1122">
                  <c:v>2.2889246999464378E-2</c:v>
                </c:pt>
                <c:pt idx="1123">
                  <c:v>2.2581797384304211E-2</c:v>
                </c:pt>
                <c:pt idx="1124">
                  <c:v>2.2276843085673185E-2</c:v>
                </c:pt>
                <c:pt idx="1125">
                  <c:v>2.1974378956880636E-2</c:v>
                </c:pt>
                <c:pt idx="1126">
                  <c:v>2.1674399790827917E-2</c:v>
                </c:pt>
                <c:pt idx="1127">
                  <c:v>2.1376900319858651E-2</c:v>
                </c:pt>
                <c:pt idx="1128">
                  <c:v>2.1081875215610318E-2</c:v>
                </c:pt>
                <c:pt idx="1129">
                  <c:v>2.0789319088864437E-2</c:v>
                </c:pt>
                <c:pt idx="1130">
                  <c:v>2.0499226489397507E-2</c:v>
                </c:pt>
                <c:pt idx="1131">
                  <c:v>2.0211591905831331E-2</c:v>
                </c:pt>
                <c:pt idx="1132">
                  <c:v>1.9926409765483329E-2</c:v>
                </c:pt>
                <c:pt idx="1133">
                  <c:v>1.9643674434216836E-2</c:v>
                </c:pt>
                <c:pt idx="1134">
                  <c:v>1.9363380216290964E-2</c:v>
                </c:pt>
                <c:pt idx="1135">
                  <c:v>1.9085521354210933E-2</c:v>
                </c:pt>
                <c:pt idx="1136">
                  <c:v>1.8810092028577401E-2</c:v>
                </c:pt>
                <c:pt idx="1137">
                  <c:v>1.853708635793648E-2</c:v>
                </c:pt>
                <c:pt idx="1138">
                  <c:v>1.8266498398628983E-2</c:v>
                </c:pt>
                <c:pt idx="1139">
                  <c:v>1.7998322144640404E-2</c:v>
                </c:pt>
                <c:pt idx="1140">
                  <c:v>1.7732551527449247E-2</c:v>
                </c:pt>
                <c:pt idx="1141">
                  <c:v>1.7469180415877042E-2</c:v>
                </c:pt>
                <c:pt idx="1142">
                  <c:v>1.7208202615936832E-2</c:v>
                </c:pt>
                <c:pt idx="1143">
                  <c:v>1.6949611870682377E-2</c:v>
                </c:pt>
                <c:pt idx="1144">
                  <c:v>1.6693401860056689E-2</c:v>
                </c:pt>
                <c:pt idx="1145">
                  <c:v>1.6439566200740562E-2</c:v>
                </c:pt>
                <c:pt idx="1146">
                  <c:v>1.6188098446001286E-2</c:v>
                </c:pt>
                <c:pt idx="1147">
                  <c:v>1.5938992085541077E-2</c:v>
                </c:pt>
                <c:pt idx="1148">
                  <c:v>1.5692240545344804E-2</c:v>
                </c:pt>
                <c:pt idx="1149">
                  <c:v>1.5447837187528452E-2</c:v>
                </c:pt>
                <c:pt idx="1150">
                  <c:v>1.5205775310186969E-2</c:v>
                </c:pt>
                <c:pt idx="1151">
                  <c:v>1.4966048147242256E-2</c:v>
                </c:pt>
                <c:pt idx="1152">
                  <c:v>1.4728648868290409E-2</c:v>
                </c:pt>
                <c:pt idx="1153">
                  <c:v>1.449357057844982E-2</c:v>
                </c:pt>
                <c:pt idx="1154">
                  <c:v>1.4260806318208049E-2</c:v>
                </c:pt>
                <c:pt idx="1155">
                  <c:v>1.4030349063269602E-2</c:v>
                </c:pt>
                <c:pt idx="1156">
                  <c:v>1.3802191724402701E-2</c:v>
                </c:pt>
                <c:pt idx="1157">
                  <c:v>1.3576327147286665E-2</c:v>
                </c:pt>
                <c:pt idx="1158">
                  <c:v>1.3352748112358273E-2</c:v>
                </c:pt>
                <c:pt idx="1159">
                  <c:v>1.3131447334659192E-2</c:v>
                </c:pt>
                <c:pt idx="1160">
                  <c:v>1.291241746368184E-2</c:v>
                </c:pt>
                <c:pt idx="1161">
                  <c:v>1.2695651083216799E-2</c:v>
                </c:pt>
                <c:pt idx="1162">
                  <c:v>1.2481140711198085E-2</c:v>
                </c:pt>
                <c:pt idx="1163">
                  <c:v>1.226887879955035E-2</c:v>
                </c:pt>
                <c:pt idx="1164">
                  <c:v>1.2058857734034416E-2</c:v>
                </c:pt>
                <c:pt idx="1165">
                  <c:v>1.1851069834093403E-2</c:v>
                </c:pt>
                <c:pt idx="1166">
                  <c:v>1.1645507352698443E-2</c:v>
                </c:pt>
                <c:pt idx="1167">
                  <c:v>1.1442162476194626E-2</c:v>
                </c:pt>
                <c:pt idx="1168">
                  <c:v>1.1241027324146302E-2</c:v>
                </c:pt>
                <c:pt idx="1169">
                  <c:v>1.1042093949182563E-2</c:v>
                </c:pt>
                <c:pt idx="1170">
                  <c:v>1.0845354336842757E-2</c:v>
                </c:pt>
                <c:pt idx="1171">
                  <c:v>1.0650800405421221E-2</c:v>
                </c:pt>
                <c:pt idx="1172">
                  <c:v>1.0458424005812849E-2</c:v>
                </c:pt>
                <c:pt idx="1173">
                  <c:v>1.0268216921357522E-2</c:v>
                </c:pt>
                <c:pt idx="1174">
                  <c:v>1.0080170867685201E-2</c:v>
                </c:pt>
                <c:pt idx="1175">
                  <c:v>9.8942774925602963E-3</c:v>
                </c:pt>
                <c:pt idx="1176">
                  <c:v>9.710528375726309E-3</c:v>
                </c:pt>
                <c:pt idx="1177">
                  <c:v>9.5289150287503274E-3</c:v>
                </c:pt>
                <c:pt idx="1178">
                  <c:v>9.3494288948669842E-3</c:v>
                </c:pt>
                <c:pt idx="1179">
                  <c:v>9.1720613488227975E-3</c:v>
                </c:pt>
                <c:pt idx="1180">
                  <c:v>8.9968036967200526E-3</c:v>
                </c:pt>
                <c:pt idx="1181">
                  <c:v>8.8236471758605505E-3</c:v>
                </c:pt>
                <c:pt idx="1182">
                  <c:v>8.652582954589429E-3</c:v>
                </c:pt>
                <c:pt idx="1183">
                  <c:v>8.4836021321387511E-3</c:v>
                </c:pt>
                <c:pt idx="1184">
                  <c:v>8.3166957384708754E-3</c:v>
                </c:pt>
                <c:pt idx="1185">
                  <c:v>8.1518547341218016E-3</c:v>
                </c:pt>
                <c:pt idx="1186">
                  <c:v>7.989070010044369E-3</c:v>
                </c:pt>
                <c:pt idx="1187">
                  <c:v>7.8283323874511895E-3</c:v>
                </c:pt>
                <c:pt idx="1188">
                  <c:v>7.6696326176576906E-3</c:v>
                </c:pt>
                <c:pt idx="1189">
                  <c:v>7.5129613819248835E-3</c:v>
                </c:pt>
                <c:pt idx="1190">
                  <c:v>7.3583092913019534E-3</c:v>
                </c:pt>
                <c:pt idx="1191">
                  <c:v>7.2056668864687052E-3</c:v>
                </c:pt>
                <c:pt idx="1192">
                  <c:v>7.0550246375781708E-3</c:v>
                </c:pt>
                <c:pt idx="1193">
                  <c:v>6.9063729440985572E-3</c:v>
                </c:pt>
                <c:pt idx="1194">
                  <c:v>6.7597021346556541E-3</c:v>
                </c:pt>
                <c:pt idx="1195">
                  <c:v>6.6150024668746692E-3</c:v>
                </c:pt>
                <c:pt idx="1196">
                  <c:v>6.4722641272219449E-3</c:v>
                </c:pt>
                <c:pt idx="1197">
                  <c:v>6.331477230847116E-3</c:v>
                </c:pt>
                <c:pt idx="1198">
                  <c:v>6.1926318214241827E-3</c:v>
                </c:pt>
                <c:pt idx="1199">
                  <c:v>6.0557178709932822E-3</c:v>
                </c:pt>
                <c:pt idx="1200">
                  <c:v>5.9207252798018839E-3</c:v>
                </c:pt>
                <c:pt idx="1201">
                  <c:v>5.7876438761460171E-3</c:v>
                </c:pt>
                <c:pt idx="1202">
                  <c:v>5.6564634162113731E-3</c:v>
                </c:pt>
                <c:pt idx="1203">
                  <c:v>5.5271735839141235E-3</c:v>
                </c:pt>
                <c:pt idx="1204">
                  <c:v>5.3997639907417119E-3</c:v>
                </c:pt>
                <c:pt idx="1205">
                  <c:v>5.2742241755938252E-3</c:v>
                </c:pt>
                <c:pt idx="1206">
                  <c:v>5.1505436046223518E-3</c:v>
                </c:pt>
                <c:pt idx="1207">
                  <c:v>5.0287116710722958E-3</c:v>
                </c:pt>
                <c:pt idx="1208">
                  <c:v>4.9087176951217249E-3</c:v>
                </c:pt>
                <c:pt idx="1209">
                  <c:v>4.7905509237220522E-3</c:v>
                </c:pt>
                <c:pt idx="1210">
                  <c:v>4.6742005304379842E-3</c:v>
                </c:pt>
                <c:pt idx="1211">
                  <c:v>4.5596556152874236E-3</c:v>
                </c:pt>
                <c:pt idx="1212">
                  <c:v>4.4469052045810181E-3</c:v>
                </c:pt>
                <c:pt idx="1213">
                  <c:v>4.3359382507620874E-3</c:v>
                </c:pt>
                <c:pt idx="1214">
                  <c:v>4.2267436322457339E-3</c:v>
                </c:pt>
                <c:pt idx="1215">
                  <c:v>4.1193101532585675E-3</c:v>
                </c:pt>
                <c:pt idx="1216">
                  <c:v>4.0136265436774513E-3</c:v>
                </c:pt>
                <c:pt idx="1217">
                  <c:v>3.909681458869E-3</c:v>
                </c:pt>
                <c:pt idx="1218">
                  <c:v>3.8074634795281798E-3</c:v>
                </c:pt>
                <c:pt idx="1219">
                  <c:v>3.70696111151735E-3</c:v>
                </c:pt>
                <c:pt idx="1220">
                  <c:v>3.6081627857047893E-3</c:v>
                </c:pt>
                <c:pt idx="1221">
                  <c:v>3.5110568578032692E-3</c:v>
                </c:pt>
                <c:pt idx="1222">
                  <c:v>3.4156316082086116E-3</c:v>
                </c:pt>
                <c:pt idx="1223">
                  <c:v>3.3218752418376911E-3</c:v>
                </c:pt>
                <c:pt idx="1224">
                  <c:v>3.2297758879666788E-3</c:v>
                </c:pt>
                <c:pt idx="1225">
                  <c:v>3.1393216000692799E-3</c:v>
                </c:pt>
                <c:pt idx="1226">
                  <c:v>3.0505003556541869E-3</c:v>
                </c:pt>
                <c:pt idx="1227">
                  <c:v>2.9633000561032257E-3</c:v>
                </c:pt>
                <c:pt idx="1228">
                  <c:v>2.8777085265087017E-3</c:v>
                </c:pt>
                <c:pt idx="1229">
                  <c:v>2.7937135155109731E-3</c:v>
                </c:pt>
                <c:pt idx="1230">
                  <c:v>2.711302695135824E-3</c:v>
                </c:pt>
                <c:pt idx="1231">
                  <c:v>2.6304636606316631E-3</c:v>
                </c:pt>
                <c:pt idx="1232">
                  <c:v>2.5511839303065703E-3</c:v>
                </c:pt>
                <c:pt idx="1233">
                  <c:v>2.4734509453652092E-3</c:v>
                </c:pt>
                <c:pt idx="1234">
                  <c:v>2.397252069745814E-3</c:v>
                </c:pt>
                <c:pt idx="1235">
                  <c:v>2.3225745899566196E-3</c:v>
                </c:pt>
                <c:pt idx="1236">
                  <c:v>2.2494057149126897E-3</c:v>
                </c:pt>
                <c:pt idx="1237">
                  <c:v>2.1777325757720823E-3</c:v>
                </c:pt>
                <c:pt idx="1238">
                  <c:v>2.1075422257723097E-3</c:v>
                </c:pt>
                <c:pt idx="1239">
                  <c:v>2.0388216400664288E-3</c:v>
                </c:pt>
                <c:pt idx="1240">
                  <c:v>1.9715577155590743E-3</c:v>
                </c:pt>
                <c:pt idx="1241">
                  <c:v>1.905737270742312E-3</c:v>
                </c:pt>
                <c:pt idx="1242">
                  <c:v>1.8413470455314373E-3</c:v>
                </c:pt>
                <c:pt idx="1243">
                  <c:v>1.7783737011005558E-3</c:v>
                </c:pt>
                <c:pt idx="1244">
                  <c:v>1.716803819718163E-3</c:v>
                </c:pt>
                <c:pt idx="1245">
                  <c:v>1.6566239045823789E-3</c:v>
                </c:pt>
                <c:pt idx="1246">
                  <c:v>1.5978203796562884E-3</c:v>
                </c:pt>
                <c:pt idx="1247">
                  <c:v>1.5403795895029175E-3</c:v>
                </c:pt>
                <c:pt idx="1248">
                  <c:v>1.4842877991203534E-3</c:v>
                </c:pt>
                <c:pt idx="1249">
                  <c:v>1.4295311937763799E-3</c:v>
                </c:pt>
                <c:pt idx="1250">
                  <c:v>1.3760958788433867E-3</c:v>
                </c:pt>
                <c:pt idx="1251">
                  <c:v>1.3239678796326895E-3</c:v>
                </c:pt>
                <c:pt idx="1252">
                  <c:v>1.273133141229178E-3</c:v>
                </c:pt>
                <c:pt idx="1253">
                  <c:v>1.2235775283255328E-3</c:v>
                </c:pt>
                <c:pt idx="1254">
                  <c:v>1.175286825056323E-3</c:v>
                </c:pt>
                <c:pt idx="1255">
                  <c:v>1.1282467348321548E-3</c:v>
                </c:pt>
                <c:pt idx="1256">
                  <c:v>1.0824428801735353E-3</c:v>
                </c:pt>
                <c:pt idx="1257">
                  <c:v>1.0378608025445588E-3</c:v>
                </c:pt>
                <c:pt idx="1258">
                  <c:v>9.9448596218665634E-4</c:v>
                </c:pt>
                <c:pt idx="1259">
                  <c:v>9.5230373795207688E-4</c:v>
                </c:pt>
                <c:pt idx="1260">
                  <c:v>9.112994271371636E-4</c:v>
                </c:pt>
                <c:pt idx="1261">
                  <c:v>8.7145824531572864E-4</c:v>
                </c:pt>
                <c:pt idx="1262">
                  <c:v>8.3276532617206143E-4</c:v>
                </c:pt>
                <c:pt idx="1263">
                  <c:v>7.9520572133394407E-4</c:v>
                </c:pt>
                <c:pt idx="1264">
                  <c:v>7.5876440020547975E-4</c:v>
                </c:pt>
                <c:pt idx="1265">
                  <c:v>7.2342624979980627E-4</c:v>
                </c:pt>
                <c:pt idx="1266">
                  <c:v>6.8917607457166634E-4</c:v>
                </c:pt>
                <c:pt idx="1267">
                  <c:v>6.5599859624986229E-4</c:v>
                </c:pt>
                <c:pt idx="1268">
                  <c:v>6.2387845366954303E-4</c:v>
                </c:pt>
                <c:pt idx="1269">
                  <c:v>5.9280020260441295E-4</c:v>
                </c:pt>
                <c:pt idx="1270">
                  <c:v>5.6274831559876182E-4</c:v>
                </c:pt>
                <c:pt idx="1271">
                  <c:v>5.3370718179935738E-4</c:v>
                </c:pt>
                <c:pt idx="1272">
                  <c:v>5.056611067872981E-4</c:v>
                </c:pt>
                <c:pt idx="1273">
                  <c:v>4.7859431240956999E-4</c:v>
                </c:pt>
                <c:pt idx="1274">
                  <c:v>4.5249093661060412E-4</c:v>
                </c:pt>
                <c:pt idx="1275">
                  <c:v>4.2733503326368341E-4</c:v>
                </c:pt>
                <c:pt idx="1276">
                  <c:v>4.0311057200213959E-4</c:v>
                </c:pt>
                <c:pt idx="1277">
                  <c:v>3.7980143805054894E-4</c:v>
                </c:pt>
                <c:pt idx="1278">
                  <c:v>3.5739143205562411E-4</c:v>
                </c:pt>
                <c:pt idx="1279">
                  <c:v>3.3586426991712598E-4</c:v>
                </c:pt>
                <c:pt idx="1280">
                  <c:v>3.1520358261860257E-4</c:v>
                </c:pt>
                <c:pt idx="1281">
                  <c:v>2.9539291605789909E-4</c:v>
                </c:pt>
                <c:pt idx="1282">
                  <c:v>2.7641573087770809E-4</c:v>
                </c:pt>
                <c:pt idx="1283">
                  <c:v>2.5825540229582527E-4</c:v>
                </c:pt>
                <c:pt idx="1284">
                  <c:v>2.408952199353559E-4</c:v>
                </c:pt>
                <c:pt idx="1285">
                  <c:v>2.2431838765478806E-4</c:v>
                </c:pt>
                <c:pt idx="1286">
                  <c:v>2.0850802337791496E-4</c:v>
                </c:pt>
                <c:pt idx="1287">
                  <c:v>1.9344715892360796E-4</c:v>
                </c:pt>
                <c:pt idx="1288">
                  <c:v>1.7911873983550173E-4</c:v>
                </c:pt>
                <c:pt idx="1289">
                  <c:v>1.6550562521151232E-4</c:v>
                </c:pt>
                <c:pt idx="1290">
                  <c:v>1.5259058753323761E-4</c:v>
                </c:pt>
                <c:pt idx="1291">
                  <c:v>1.4035631249520127E-4</c:v>
                </c:pt>
                <c:pt idx="1292">
                  <c:v>1.2878539883401203E-4</c:v>
                </c:pt>
                <c:pt idx="1293">
                  <c:v>1.178603581573421E-4</c:v>
                </c:pt>
                <c:pt idx="1294">
                  <c:v>1.0756361477280117E-4</c:v>
                </c:pt>
                <c:pt idx="1295">
                  <c:v>9.7877505516668739E-5</c:v>
                </c:pt>
                <c:pt idx="1296">
                  <c:v>8.8784279582482256E-5</c:v>
                </c:pt>
                <c:pt idx="1297">
                  <c:v>8.0266098349533941E-5</c:v>
                </c:pt>
                <c:pt idx="1298">
                  <c:v>7.2305035211178408E-5</c:v>
                </c:pt>
                <c:pt idx="1299">
                  <c:v>6.4883075403045863E-5</c:v>
                </c:pt>
                <c:pt idx="1300">
                  <c:v>5.7982115831116151E-5</c:v>
                </c:pt>
                <c:pt idx="1301">
                  <c:v>5.1583964899651102E-5</c:v>
                </c:pt>
                <c:pt idx="1302">
                  <c:v>4.5670342339005398E-5</c:v>
                </c:pt>
                <c:pt idx="1303">
                  <c:v>4.0222879033296072E-5</c:v>
                </c:pt>
                <c:pt idx="1304">
                  <c:v>3.5223116847942988E-5</c:v>
                </c:pt>
                <c:pt idx="1305">
                  <c:v>3.0652508457079924E-5</c:v>
                </c:pt>
                <c:pt idx="1306">
                  <c:v>2.6492417170826529E-5</c:v>
                </c:pt>
                <c:pt idx="1307">
                  <c:v>2.2724116762437214E-5</c:v>
                </c:pt>
                <c:pt idx="1308">
                  <c:v>1.9328791295301366E-5</c:v>
                </c:pt>
                <c:pt idx="1309">
                  <c:v>1.6287534949832517E-5</c:v>
                </c:pt>
                <c:pt idx="1310">
                  <c:v>1.3581351850205031E-5</c:v>
                </c:pt>
                <c:pt idx="1311">
                  <c:v>1.1191155890977109E-5</c:v>
                </c:pt>
                <c:pt idx="1312">
                  <c:v>9.0977705635588677E-6</c:v>
                </c:pt>
                <c:pt idx="1313">
                  <c:v>7.2819287825709749E-6</c:v>
                </c:pt>
                <c:pt idx="1314">
                  <c:v>5.7242727120545757E-6</c:v>
                </c:pt>
                <c:pt idx="1315">
                  <c:v>4.4053535915553598E-6</c:v>
                </c:pt>
                <c:pt idx="1316">
                  <c:v>3.3056315620762627E-6</c:v>
                </c:pt>
                <c:pt idx="1317">
                  <c:v>2.4054754918914444E-6</c:v>
                </c:pt>
                <c:pt idx="1318">
                  <c:v>1.6851628022351388E-6</c:v>
                </c:pt>
                <c:pt idx="1319">
                  <c:v>1.1248792928531941E-6</c:v>
                </c:pt>
                <c:pt idx="1320">
                  <c:v>7.047189674238504E-7</c:v>
                </c:pt>
                <c:pt idx="1321">
                  <c:v>4.0468385884539268E-7</c:v>
                </c:pt>
                <c:pt idx="1322">
                  <c:v>2.0468385439202255E-7</c:v>
                </c:pt>
                <c:pt idx="1323">
                  <c:v>8.4536520736560558E-8</c:v>
                </c:pt>
                <c:pt idx="1324">
                  <c:v>2.396692884077419E-8</c:v>
                </c:pt>
                <c:pt idx="1325">
                  <c:v>2.6074787135352728E-9</c:v>
                </c:pt>
                <c:pt idx="1326">
                  <c:v>-2.2759639189487224E-12</c:v>
                </c:pt>
                <c:pt idx="1327">
                  <c:v>-4.4158033450432507E-9</c:v>
                </c:pt>
                <c:pt idx="1328">
                  <c:v>-3.1279769057599526E-8</c:v>
                </c:pt>
                <c:pt idx="1329">
                  <c:v>-1.0133421197576741E-7</c:v>
                </c:pt>
                <c:pt idx="1330">
                  <c:v>-2.3541272012480693E-7</c:v>
                </c:pt>
                <c:pt idx="1331">
                  <c:v>-4.5444260671792185E-7</c:v>
                </c:pt>
                <c:pt idx="1332">
                  <c:v>-7.7944508632645663E-7</c:v>
                </c:pt>
                <c:pt idx="1333">
                  <c:v>-1.2315354511815028E-6</c:v>
                </c:pt>
                <c:pt idx="1334">
                  <c:v>-1.8319232476088082E-6</c:v>
                </c:pt>
                <c:pt idx="1335">
                  <c:v>-2.6019124525959498E-6</c:v>
                </c:pt>
                <c:pt idx="1336">
                  <c:v>-3.5629016504916841E-6</c:v>
                </c:pt>
                <c:pt idx="1337">
                  <c:v>-4.7363842098388869E-6</c:v>
                </c:pt>
                <c:pt idx="1338">
                  <c:v>-6.143948460338613E-6</c:v>
                </c:pt>
                <c:pt idx="1339">
                  <c:v>-7.8072778699468751E-6</c:v>
                </c:pt>
                <c:pt idx="1340">
                  <c:v>-9.7481512221046124E-6</c:v>
                </c:pt>
                <c:pt idx="1341">
                  <c:v>-1.1988442793102002E-5</c:v>
                </c:pt>
                <c:pt idx="1342">
                  <c:v>-1.4550122529569473E-5</c:v>
                </c:pt>
                <c:pt idx="1343">
                  <c:v>-1.7455256226109101E-5</c:v>
                </c:pt>
                <c:pt idx="1344">
                  <c:v>-2.0726005703047051E-5</c:v>
                </c:pt>
                <c:pt idx="1345">
                  <c:v>-2.4384628984338496E-5</c:v>
                </c:pt>
                <c:pt idx="1346">
                  <c:v>-2.8453480475577117E-5</c:v>
                </c:pt>
                <c:pt idx="1347">
                  <c:v>-3.2955011142165626E-5</c:v>
                </c:pt>
                <c:pt idx="1348">
                  <c:v>-3.791176868759697E-5</c:v>
                </c:pt>
                <c:pt idx="1349">
                  <c:v>-4.334639773187911E-5</c:v>
                </c:pt>
                <c:pt idx="1350">
                  <c:v>-4.9281639990091492E-5</c:v>
                </c:pt>
                <c:pt idx="1351">
                  <c:v>-5.5740334451072832E-5</c:v>
                </c:pt>
                <c:pt idx="1352">
                  <c:v>-6.2745417556233306E-5</c:v>
                </c:pt>
                <c:pt idx="1353">
                  <c:v>-7.0319923378520376E-5</c:v>
                </c:pt>
                <c:pt idx="1354">
                  <c:v>-7.8486983801490394E-5</c:v>
                </c:pt>
                <c:pt idx="1355">
                  <c:v>-8.7269828698532777E-5</c:v>
                </c:pt>
                <c:pt idx="1356">
                  <c:v>-9.6691786112219631E-5</c:v>
                </c:pt>
                <c:pt idx="1357">
                  <c:v>-1.0677628243378305E-4</c:v>
                </c:pt>
                <c:pt idx="1358">
                  <c:v>-1.1754684258274063E-4</c:v>
                </c:pt>
                <c:pt idx="1359">
                  <c:v>-1.2902709018663264E-4</c:v>
                </c:pt>
                <c:pt idx="1360">
                  <c:v>-1.4124074776090584E-4</c:v>
                </c:pt>
                <c:pt idx="1361">
                  <c:v>-1.5421163688891619E-4</c:v>
                </c:pt>
                <c:pt idx="1362">
                  <c:v>-1.6796367840210468E-4</c:v>
                </c:pt>
                <c:pt idx="1363">
                  <c:v>-1.8252089256023444E-4</c:v>
                </c:pt>
                <c:pt idx="1364">
                  <c:v>-1.9790739923181811E-4</c:v>
                </c:pt>
                <c:pt idx="1365">
                  <c:v>-2.1414741807467602E-4</c:v>
                </c:pt>
                <c:pt idx="1366">
                  <c:v>-2.3126526871658561E-4</c:v>
                </c:pt>
                <c:pt idx="1367">
                  <c:v>-2.4928537093609632E-4</c:v>
                </c:pt>
                <c:pt idx="1368">
                  <c:v>-2.6823224484348856E-4</c:v>
                </c:pt>
                <c:pt idx="1369">
                  <c:v>-2.881305110618113E-4</c:v>
                </c:pt>
                <c:pt idx="1370">
                  <c:v>-3.0900489090811685E-4</c:v>
                </c:pt>
                <c:pt idx="1371">
                  <c:v>-3.3088020657480422E-4</c:v>
                </c:pt>
                <c:pt idx="1372">
                  <c:v>-3.5378138131102589E-4</c:v>
                </c:pt>
                <c:pt idx="1373">
                  <c:v>-3.7773343960438105E-4</c:v>
                </c:pt>
                <c:pt idx="1374">
                  <c:v>-4.0276150736258631E-4</c:v>
                </c:pt>
                <c:pt idx="1375">
                  <c:v>-4.2889081209536423E-4</c:v>
                </c:pt>
                <c:pt idx="1376">
                  <c:v>-4.5614668309645228E-4</c:v>
                </c:pt>
                <c:pt idx="1377">
                  <c:v>-4.8455455162572318E-4</c:v>
                </c:pt>
                <c:pt idx="1378">
                  <c:v>-5.1413995109143927E-4</c:v>
                </c:pt>
                <c:pt idx="1379">
                  <c:v>-5.449285172326665E-4</c:v>
                </c:pt>
                <c:pt idx="1380">
                  <c:v>-5.7694598830182041E-4</c:v>
                </c:pt>
                <c:pt idx="1381">
                  <c:v>-6.1021820524727961E-4</c:v>
                </c:pt>
                <c:pt idx="1382">
                  <c:v>-6.4477111189624806E-4</c:v>
                </c:pt>
                <c:pt idx="1383">
                  <c:v>-6.8063075513759817E-4</c:v>
                </c:pt>
                <c:pt idx="1384">
                  <c:v>-7.1782328510499574E-4</c:v>
                </c:pt>
                <c:pt idx="1385">
                  <c:v>-7.5637495536011695E-4</c:v>
                </c:pt>
                <c:pt idx="1386">
                  <c:v>-7.9631212307585623E-4</c:v>
                </c:pt>
                <c:pt idx="1387">
                  <c:v>-8.3766124921992439E-4</c:v>
                </c:pt>
                <c:pt idx="1388">
                  <c:v>-8.8044889873834388E-4</c:v>
                </c:pt>
                <c:pt idx="1389">
                  <c:v>-9.2470174073916922E-4</c:v>
                </c:pt>
                <c:pt idx="1390">
                  <c:v>-9.7044654867643753E-4</c:v>
                </c:pt>
                <c:pt idx="1391">
                  <c:v>-1.0177102005340549E-3</c:v>
                </c:pt>
                <c:pt idx="1392">
                  <c:v>-1.0665196790099376E-3</c:v>
                </c:pt>
                <c:pt idx="1393">
                  <c:v>-1.1169020717003379E-3</c:v>
                </c:pt>
                <c:pt idx="1394">
                  <c:v>-1.1688845712841025E-3</c:v>
                </c:pt>
                <c:pt idx="1395">
                  <c:v>-1.2224944757073118E-3</c:v>
                </c:pt>
                <c:pt idx="1396">
                  <c:v>-1.2777591883678656E-3</c:v>
                </c:pt>
                <c:pt idx="1397">
                  <c:v>-1.3347062183002576E-3</c:v>
                </c:pt>
                <c:pt idx="1398">
                  <c:v>-1.3933631803605083E-3</c:v>
                </c:pt>
                <c:pt idx="1399">
                  <c:v>-1.4537577954112707E-3</c:v>
                </c:pt>
                <c:pt idx="1400">
                  <c:v>-1.515917890506871E-3</c:v>
                </c:pt>
                <c:pt idx="1401">
                  <c:v>-1.5798713990788024E-3</c:v>
                </c:pt>
                <c:pt idx="1402">
                  <c:v>-1.6456463611209812E-3</c:v>
                </c:pt>
                <c:pt idx="1403">
                  <c:v>-1.7132709233754592E-3</c:v>
                </c:pt>
                <c:pt idx="1404">
                  <c:v>-1.78277333951814E-3</c:v>
                </c:pt>
                <c:pt idx="1405">
                  <c:v>-1.8541819703444895E-3</c:v>
                </c:pt>
                <c:pt idx="1406">
                  <c:v>-1.9275252839555908E-3</c:v>
                </c:pt>
                <c:pt idx="1407">
                  <c:v>-2.0028318559443337E-3</c:v>
                </c:pt>
                <c:pt idx="1408">
                  <c:v>-2.0801303695815458E-3</c:v>
                </c:pt>
                <c:pt idx="1409">
                  <c:v>-2.159449616002358E-3</c:v>
                </c:pt>
                <c:pt idx="1410">
                  <c:v>-2.2408184943928117E-3</c:v>
                </c:pt>
                <c:pt idx="1411">
                  <c:v>-2.3242660121764016E-3</c:v>
                </c:pt>
                <c:pt idx="1412">
                  <c:v>-2.4098212852008347E-3</c:v>
                </c:pt>
                <c:pt idx="1413">
                  <c:v>-2.4975135379250351E-3</c:v>
                </c:pt>
                <c:pt idx="1414">
                  <c:v>-2.5873721036061255E-3</c:v>
                </c:pt>
                <c:pt idx="1415">
                  <c:v>-2.6794264244865344E-3</c:v>
                </c:pt>
                <c:pt idx="1416">
                  <c:v>-2.7737060519814672E-3</c:v>
                </c:pt>
                <c:pt idx="1417">
                  <c:v>-2.8702406468659948E-3</c:v>
                </c:pt>
                <c:pt idx="1418">
                  <c:v>-2.9690599794631248E-3</c:v>
                </c:pt>
                <c:pt idx="1419">
                  <c:v>-3.0701939298310205E-3</c:v>
                </c:pt>
                <c:pt idx="1420">
                  <c:v>-3.1736724879511667E-3</c:v>
                </c:pt>
                <c:pt idx="1421">
                  <c:v>-3.2795257539161085E-3</c:v>
                </c:pt>
                <c:pt idx="1422">
                  <c:v>-3.3877839381176627E-3</c:v>
                </c:pt>
                <c:pt idx="1423">
                  <c:v>-3.4984773614350675E-3</c:v>
                </c:pt>
                <c:pt idx="1424">
                  <c:v>-3.6116364554235605E-3</c:v>
                </c:pt>
                <c:pt idx="1425">
                  <c:v>-3.7272917625025262E-3</c:v>
                </c:pt>
                <c:pt idx="1426">
                  <c:v>-3.8454739361444192E-3</c:v>
                </c:pt>
                <c:pt idx="1427">
                  <c:v>-3.9662137410633102E-3</c:v>
                </c:pt>
                <c:pt idx="1428">
                  <c:v>-4.0895420534039426E-3</c:v>
                </c:pt>
                <c:pt idx="1429">
                  <c:v>-4.2154898609306924E-3</c:v>
                </c:pt>
                <c:pt idx="1430">
                  <c:v>-4.3440882632166892E-3</c:v>
                </c:pt>
                <c:pt idx="1431">
                  <c:v>-4.4753684718330591E-3</c:v>
                </c:pt>
                <c:pt idx="1432">
                  <c:v>-4.6093618105385436E-3</c:v>
                </c:pt>
                <c:pt idx="1433">
                  <c:v>-4.7460997154688276E-3</c:v>
                </c:pt>
                <c:pt idx="1434">
                  <c:v>-4.8856137353263541E-3</c:v>
                </c:pt>
                <c:pt idx="1435">
                  <c:v>-5.0279355315701766E-3</c:v>
                </c:pt>
                <c:pt idx="1436">
                  <c:v>-5.1730968786057015E-3</c:v>
                </c:pt>
                <c:pt idx="1437">
                  <c:v>-5.3211296639750928E-3</c:v>
                </c:pt>
                <c:pt idx="1438">
                  <c:v>-5.4720658885471767E-3</c:v>
                </c:pt>
                <c:pt idx="1439">
                  <c:v>-5.6259376667079086E-3</c:v>
                </c:pt>
                <c:pt idx="1440">
                  <c:v>-5.782777226550892E-3</c:v>
                </c:pt>
                <c:pt idx="1441">
                  <c:v>-5.9426169100680326E-3</c:v>
                </c:pt>
                <c:pt idx="1442">
                  <c:v>-6.1054891733401759E-3</c:v>
                </c:pt>
                <c:pt idx="1443">
                  <c:v>-6.2714265867280204E-3</c:v>
                </c:pt>
                <c:pt idx="1444">
                  <c:v>-6.4404618350631443E-3</c:v>
                </c:pt>
                <c:pt idx="1445">
                  <c:v>-6.6126277178390914E-3</c:v>
                </c:pt>
                <c:pt idx="1446">
                  <c:v>-6.787957149402662E-3</c:v>
                </c:pt>
                <c:pt idx="1447">
                  <c:v>-6.9664831591455707E-3</c:v>
                </c:pt>
                <c:pt idx="1448">
                  <c:v>-7.1482388916954617E-3</c:v>
                </c:pt>
                <c:pt idx="1449">
                  <c:v>-7.3332576071082033E-3</c:v>
                </c:pt>
                <c:pt idx="1450">
                  <c:v>-7.5215726810590952E-3</c:v>
                </c:pt>
                <c:pt idx="1451">
                  <c:v>-7.7132176050352498E-3</c:v>
                </c:pt>
                <c:pt idx="1452">
                  <c:v>-7.9082259865274184E-3</c:v>
                </c:pt>
                <c:pt idx="1453">
                  <c:v>-8.1066315492224865E-3</c:v>
                </c:pt>
                <c:pt idx="1454">
                  <c:v>-8.3084681331952095E-3</c:v>
                </c:pt>
                <c:pt idx="1455">
                  <c:v>-8.5137696951015449E-3</c:v>
                </c:pt>
                <c:pt idx="1456">
                  <c:v>-8.7225703083703508E-3</c:v>
                </c:pt>
                <c:pt idx="1457">
                  <c:v>-8.9349041633968729E-3</c:v>
                </c:pt>
                <c:pt idx="1458">
                  <c:v>-9.1508055677350271E-3</c:v>
                </c:pt>
                <c:pt idx="1459">
                  <c:v>-9.3703089462908729E-3</c:v>
                </c:pt>
                <c:pt idx="1460">
                  <c:v>-9.5934488415155405E-3</c:v>
                </c:pt>
                <c:pt idx="1461">
                  <c:v>-9.8202599135981793E-3</c:v>
                </c:pt>
                <c:pt idx="1462">
                  <c:v>-1.0050776940660099E-2</c:v>
                </c:pt>
                <c:pt idx="1463">
                  <c:v>-1.028503481894745E-2</c:v>
                </c:pt>
                <c:pt idx="1464">
                  <c:v>-1.0523068563025475E-2</c:v>
                </c:pt>
                <c:pt idx="1465">
                  <c:v>-1.0764913305972063E-2</c:v>
                </c:pt>
                <c:pt idx="1466">
                  <c:v>-1.1010604299571949E-2</c:v>
                </c:pt>
                <c:pt idx="1467">
                  <c:v>-1.1260176914510216E-2</c:v>
                </c:pt>
                <c:pt idx="1468">
                  <c:v>-1.1513666640566928E-2</c:v>
                </c:pt>
                <c:pt idx="1469">
                  <c:v>-1.177110908681153E-2</c:v>
                </c:pt>
                <c:pt idx="1470">
                  <c:v>-1.2032539981797034E-2</c:v>
                </c:pt>
                <c:pt idx="1471">
                  <c:v>-1.2297995173754458E-2</c:v>
                </c:pt>
                <c:pt idx="1472">
                  <c:v>-1.2567510630788144E-2</c:v>
                </c:pt>
                <c:pt idx="1473">
                  <c:v>-1.2841122441069931E-2</c:v>
                </c:pt>
                <c:pt idx="1474">
                  <c:v>-1.3118866813034679E-2</c:v>
                </c:pt>
                <c:pt idx="1475">
                  <c:v>-1.3400780075575072E-2</c:v>
                </c:pt>
                <c:pt idx="1476">
                  <c:v>-1.3686898678237105E-2</c:v>
                </c:pt>
                <c:pt idx="1477">
                  <c:v>-1.3977259191414999E-2</c:v>
                </c:pt>
                <c:pt idx="1478">
                  <c:v>-1.4271898306547539E-2</c:v>
                </c:pt>
                <c:pt idx="1479">
                  <c:v>-1.4570852836312733E-2</c:v>
                </c:pt>
                <c:pt idx="1480">
                  <c:v>-1.4874159714824276E-2</c:v>
                </c:pt>
                <c:pt idx="1481">
                  <c:v>-1.5181855997827443E-2</c:v>
                </c:pt>
                <c:pt idx="1482">
                  <c:v>-1.5493978862894707E-2</c:v>
                </c:pt>
                <c:pt idx="1483">
                  <c:v>-1.5810565609622559E-2</c:v>
                </c:pt>
                <c:pt idx="1484">
                  <c:v>-1.6131653659826883E-2</c:v>
                </c:pt>
                <c:pt idx="1485">
                  <c:v>-1.6457280557740359E-2</c:v>
                </c:pt>
                <c:pt idx="1486">
                  <c:v>-1.6787483970208423E-2</c:v>
                </c:pt>
                <c:pt idx="1487">
                  <c:v>-1.7122301686886526E-2</c:v>
                </c:pt>
                <c:pt idx="1488">
                  <c:v>-1.7461771620436242E-2</c:v>
                </c:pt>
                <c:pt idx="1489">
                  <c:v>-1.7805931806722804E-2</c:v>
                </c:pt>
                <c:pt idx="1490">
                  <c:v>-1.815482040501196E-2</c:v>
                </c:pt>
                <c:pt idx="1491">
                  <c:v>-1.8508475698167534E-2</c:v>
                </c:pt>
                <c:pt idx="1492">
                  <c:v>-1.8866936092848161E-2</c:v>
                </c:pt>
                <c:pt idx="1493">
                  <c:v>-1.9230240119705703E-2</c:v>
                </c:pt>
                <c:pt idx="1494">
                  <c:v>-1.9598426433581742E-2</c:v>
                </c:pt>
                <c:pt idx="1495">
                  <c:v>-1.997153381370656E-2</c:v>
                </c:pt>
                <c:pt idx="1496">
                  <c:v>-2.034960116389611E-2</c:v>
                </c:pt>
                <c:pt idx="1497">
                  <c:v>-2.073266751275054E-2</c:v>
                </c:pt>
                <c:pt idx="1498">
                  <c:v>-2.1120772013851912E-2</c:v>
                </c:pt>
                <c:pt idx="1499">
                  <c:v>-2.1513953945963345E-2</c:v>
                </c:pt>
                <c:pt idx="1500">
                  <c:v>-2.191225271322636E-2</c:v>
                </c:pt>
                <c:pt idx="1501">
                  <c:v>-2.2315707845360414E-2</c:v>
                </c:pt>
                <c:pt idx="1502">
                  <c:v>-2.2724358997860728E-2</c:v>
                </c:pt>
                <c:pt idx="1503">
                  <c:v>-2.3138245952197954E-2</c:v>
                </c:pt>
                <c:pt idx="1504">
                  <c:v>-2.3557408616016712E-2</c:v>
                </c:pt>
                <c:pt idx="1505">
                  <c:v>-2.3981887023334477E-2</c:v>
                </c:pt>
                <c:pt idx="1506">
                  <c:v>-2.441172133474093E-2</c:v>
                </c:pt>
                <c:pt idx="1507">
                  <c:v>-2.4846951837597886E-2</c:v>
                </c:pt>
                <c:pt idx="1508">
                  <c:v>-2.5287618946237982E-2</c:v>
                </c:pt>
                <c:pt idx="1509">
                  <c:v>-2.5733763202164694E-2</c:v>
                </c:pt>
                <c:pt idx="1510">
                  <c:v>-2.6185425274252001E-2</c:v>
                </c:pt>
                <c:pt idx="1511">
                  <c:v>-2.6642645958944486E-2</c:v>
                </c:pt>
                <c:pt idx="1512">
                  <c:v>-2.7105466180457293E-2</c:v>
                </c:pt>
                <c:pt idx="1513">
                  <c:v>-2.7573926990975477E-2</c:v>
                </c:pt>
                <c:pt idx="1514">
                  <c:v>-2.8048069570855771E-2</c:v>
                </c:pt>
                <c:pt idx="1515">
                  <c:v>-2.8527935228825789E-2</c:v>
                </c:pt>
                <c:pt idx="1516">
                  <c:v>-2.901356540218536E-2</c:v>
                </c:pt>
                <c:pt idx="1517">
                  <c:v>-2.9505001657006275E-2</c:v>
                </c:pt>
                <c:pt idx="1518">
                  <c:v>-3.0002285688334317E-2</c:v>
                </c:pt>
                <c:pt idx="1519">
                  <c:v>-3.0505459320388933E-2</c:v>
                </c:pt>
                <c:pt idx="1520">
                  <c:v>-3.1014564506765804E-2</c:v>
                </c:pt>
                <c:pt idx="1521">
                  <c:v>-3.1529643330636362E-2</c:v>
                </c:pt>
                <c:pt idx="1522">
                  <c:v>-3.2050738004950549E-2</c:v>
                </c:pt>
                <c:pt idx="1523">
                  <c:v>-3.2577890872637488E-2</c:v>
                </c:pt>
                <c:pt idx="1524">
                  <c:v>-3.3111144406807368E-2</c:v>
                </c:pt>
                <c:pt idx="1525">
                  <c:v>-3.3650541210953094E-2</c:v>
                </c:pt>
                <c:pt idx="1526">
                  <c:v>-3.4196124019152542E-2</c:v>
                </c:pt>
                <c:pt idx="1527">
                  <c:v>-3.4747935696269966E-2</c:v>
                </c:pt>
                <c:pt idx="1528">
                  <c:v>-3.5306019238158487E-2</c:v>
                </c:pt>
                <c:pt idx="1529">
                  <c:v>-3.5870417771862312E-2</c:v>
                </c:pt>
                <c:pt idx="1530">
                  <c:v>-3.6441174555819453E-2</c:v>
                </c:pt>
                <c:pt idx="1531">
                  <c:v>-3.7018332980063087E-2</c:v>
                </c:pt>
                <c:pt idx="1532">
                  <c:v>-3.7601936566426075E-2</c:v>
                </c:pt>
                <c:pt idx="1533">
                  <c:v>-3.8192028968742089E-2</c:v>
                </c:pt>
                <c:pt idx="1534">
                  <c:v>-3.87886539730498E-2</c:v>
                </c:pt>
                <c:pt idx="1535">
                  <c:v>-3.9391855497795003E-2</c:v>
                </c:pt>
                <c:pt idx="1536">
                  <c:v>-4.0001677594034238E-2</c:v>
                </c:pt>
                <c:pt idx="1537">
                  <c:v>-4.0618164445638413E-2</c:v>
                </c:pt>
                <c:pt idx="1538">
                  <c:v>-4.1241360369495467E-2</c:v>
                </c:pt>
                <c:pt idx="1539">
                  <c:v>-4.1871309815714575E-2</c:v>
                </c:pt>
                <c:pt idx="1540">
                  <c:v>-4.2508057367829963E-2</c:v>
                </c:pt>
                <c:pt idx="1541">
                  <c:v>-4.3151647743004541E-2</c:v>
                </c:pt>
                <c:pt idx="1542">
                  <c:v>-4.3802125792233637E-2</c:v>
                </c:pt>
                <c:pt idx="1543">
                  <c:v>-4.4459536500549887E-2</c:v>
                </c:pt>
                <c:pt idx="1544">
                  <c:v>-4.5123924987226414E-2</c:v>
                </c:pt>
                <c:pt idx="1545">
                  <c:v>-4.5795336505982422E-2</c:v>
                </c:pt>
                <c:pt idx="1546">
                  <c:v>-4.6473816445186673E-2</c:v>
                </c:pt>
                <c:pt idx="1547">
                  <c:v>-4.7159410328062749E-2</c:v>
                </c:pt>
                <c:pt idx="1548">
                  <c:v>-4.7852163812893728E-2</c:v>
                </c:pt>
                <c:pt idx="1549">
                  <c:v>-4.8552122693227277E-2</c:v>
                </c:pt>
                <c:pt idx="1550">
                  <c:v>-4.9259332898079926E-2</c:v>
                </c:pt>
                <c:pt idx="1551">
                  <c:v>-4.9973840492143574E-2</c:v>
                </c:pt>
                <c:pt idx="1552">
                  <c:v>-5.0695691675989397E-2</c:v>
                </c:pt>
                <c:pt idx="1553">
                  <c:v>-5.142493278627451E-2</c:v>
                </c:pt>
                <c:pt idx="1554">
                  <c:v>-5.2161610295946542E-2</c:v>
                </c:pt>
                <c:pt idx="1555">
                  <c:v>-5.2905770814450519E-2</c:v>
                </c:pt>
                <c:pt idx="1556">
                  <c:v>-5.3657461087933067E-2</c:v>
                </c:pt>
                <c:pt idx="1557">
                  <c:v>-5.4416727999450187E-2</c:v>
                </c:pt>
                <c:pt idx="1558">
                  <c:v>-5.518361856917206E-2</c:v>
                </c:pt>
                <c:pt idx="1559">
                  <c:v>-5.595817995459032E-2</c:v>
                </c:pt>
                <c:pt idx="1560">
                  <c:v>-5.6740459450723049E-2</c:v>
                </c:pt>
                <c:pt idx="1561">
                  <c:v>-5.7530504490322737E-2</c:v>
                </c:pt>
                <c:pt idx="1562">
                  <c:v>-5.8328362644082622E-2</c:v>
                </c:pt>
                <c:pt idx="1563">
                  <c:v>-5.9134081620842695E-2</c:v>
                </c:pt>
                <c:pt idx="1564">
                  <c:v>-5.994770926779662E-2</c:v>
                </c:pt>
                <c:pt idx="1565">
                  <c:v>-6.07692935707001E-2</c:v>
                </c:pt>
                <c:pt idx="1566">
                  <c:v>-6.1598882654077161E-2</c:v>
                </c:pt>
                <c:pt idx="1567">
                  <c:v>-6.2436524781426903E-2</c:v>
                </c:pt>
                <c:pt idx="1568">
                  <c:v>-6.3282268355432034E-2</c:v>
                </c:pt>
                <c:pt idx="1569">
                  <c:v>-6.4136161918165652E-2</c:v>
                </c:pt>
                <c:pt idx="1570">
                  <c:v>-6.4998254151299797E-2</c:v>
                </c:pt>
                <c:pt idx="1571">
                  <c:v>-6.5868593876312095E-2</c:v>
                </c:pt>
                <c:pt idx="1572">
                  <c:v>-6.6747230054694517E-2</c:v>
                </c:pt>
                <c:pt idx="1573">
                  <c:v>-6.7634211788161452E-2</c:v>
                </c:pt>
                <c:pt idx="1574">
                  <c:v>-6.852958831885797E-2</c:v>
                </c:pt>
                <c:pt idx="1575">
                  <c:v>-6.9433409029568002E-2</c:v>
                </c:pt>
                <c:pt idx="1576">
                  <c:v>-7.0345723443922786E-2</c:v>
                </c:pt>
                <c:pt idx="1577">
                  <c:v>-7.1266581226609713E-2</c:v>
                </c:pt>
                <c:pt idx="1578">
                  <c:v>-7.2196032183580519E-2</c:v>
                </c:pt>
                <c:pt idx="1579">
                  <c:v>-7.313412626226197E-2</c:v>
                </c:pt>
                <c:pt idx="1580">
                  <c:v>-7.4080913551762106E-2</c:v>
                </c:pt>
                <c:pt idx="1581">
                  <c:v>-7.5036444283081344E-2</c:v>
                </c:pt>
                <c:pt idx="1582">
                  <c:v>-7.6000768829321663E-2</c:v>
                </c:pt>
                <c:pt idx="1583">
                  <c:v>-7.6973937705895307E-2</c:v>
                </c:pt>
                <c:pt idx="1584">
                  <c:v>-7.7956001570735248E-2</c:v>
                </c:pt>
                <c:pt idx="1585">
                  <c:v>-7.894701122450351E-2</c:v>
                </c:pt>
                <c:pt idx="1586">
                  <c:v>-7.9947017610802834E-2</c:v>
                </c:pt>
                <c:pt idx="1587">
                  <c:v>-8.0956071816384506E-2</c:v>
                </c:pt>
                <c:pt idx="1588">
                  <c:v>-8.1974225071361068E-2</c:v>
                </c:pt>
                <c:pt idx="1589">
                  <c:v>-8.3001528749413078E-2</c:v>
                </c:pt>
                <c:pt idx="1590">
                  <c:v>-8.4038034368003542E-2</c:v>
                </c:pt>
                <c:pt idx="1591">
                  <c:v>-8.5083793588584603E-2</c:v>
                </c:pt>
                <c:pt idx="1592">
                  <c:v>-8.6138858216810985E-2</c:v>
                </c:pt>
                <c:pt idx="1593">
                  <c:v>-8.7203280202749409E-2</c:v>
                </c:pt>
                <c:pt idx="1594">
                  <c:v>-8.8277111641089159E-2</c:v>
                </c:pt>
                <c:pt idx="1595">
                  <c:v>-8.9360404771354568E-2</c:v>
                </c:pt>
                <c:pt idx="1596">
                  <c:v>-9.045321197811422E-2</c:v>
                </c:pt>
                <c:pt idx="1597">
                  <c:v>-9.1555585791194286E-2</c:v>
                </c:pt>
                <c:pt idx="1598">
                  <c:v>-9.2667578885887392E-2</c:v>
                </c:pt>
                <c:pt idx="1599">
                  <c:v>-9.3789244083167841E-2</c:v>
                </c:pt>
                <c:pt idx="1600">
                  <c:v>-9.4920634349899322E-2</c:v>
                </c:pt>
                <c:pt idx="1601">
                  <c:v>-9.6061802799049606E-2</c:v>
                </c:pt>
                <c:pt idx="1602">
                  <c:v>-9.7212802689900193E-2</c:v>
                </c:pt>
                <c:pt idx="1603">
                  <c:v>-9.8373687428261913E-2</c:v>
                </c:pt>
                <c:pt idx="1604">
                  <c:v>-9.9544510566681996E-2</c:v>
                </c:pt>
                <c:pt idx="1605">
                  <c:v>-0.10072532580466212</c:v>
                </c:pt>
                <c:pt idx="1606">
                  <c:v>-0.10191618698886512</c:v>
                </c:pt>
                <c:pt idx="1607">
                  <c:v>-0.10311714811333357</c:v>
                </c:pt>
                <c:pt idx="1608">
                  <c:v>-0.1043282633196969</c:v>
                </c:pt>
                <c:pt idx="1609">
                  <c:v>-0.105549586897388</c:v>
                </c:pt>
                <c:pt idx="1610">
                  <c:v>-0.10678117328385639</c:v>
                </c:pt>
                <c:pt idx="1611">
                  <c:v>-0.10802307706477643</c:v>
                </c:pt>
                <c:pt idx="1612">
                  <c:v>-0.10927535297426834</c:v>
                </c:pt>
                <c:pt idx="1613">
                  <c:v>-0.11053805589510457</c:v>
                </c:pt>
                <c:pt idx="1614">
                  <c:v>-0.11181124085892705</c:v>
                </c:pt>
                <c:pt idx="1615">
                  <c:v>-0.11309496304646065</c:v>
                </c:pt>
                <c:pt idx="1616">
                  <c:v>-0.11438927778772649</c:v>
                </c:pt>
                <c:pt idx="1617">
                  <c:v>-0.11569424056225477</c:v>
                </c:pt>
                <c:pt idx="1618">
                  <c:v>-0.11700990699929958</c:v>
                </c:pt>
                <c:pt idx="1619">
                  <c:v>-0.11833633287805505</c:v>
                </c:pt>
                <c:pt idx="1620">
                  <c:v>-0.11967357412786661</c:v>
                </c:pt>
                <c:pt idx="1621">
                  <c:v>-0.12102168682844724</c:v>
                </c:pt>
                <c:pt idx="1622">
                  <c:v>-0.12238072721009202</c:v>
                </c:pt>
                <c:pt idx="1623">
                  <c:v>-0.12375075165389172</c:v>
                </c:pt>
                <c:pt idx="1624">
                  <c:v>-0.12513181669194887</c:v>
                </c:pt>
                <c:pt idx="1625">
                  <c:v>-0.12652397900759255</c:v>
                </c:pt>
                <c:pt idx="1626">
                  <c:v>-0.12792729543559289</c:v>
                </c:pt>
                <c:pt idx="1627">
                  <c:v>-0.12934182296237642</c:v>
                </c:pt>
                <c:pt idx="1628">
                  <c:v>-0.13076761872624346</c:v>
                </c:pt>
                <c:pt idx="1629">
                  <c:v>-0.1322047400175787</c:v>
                </c:pt>
                <c:pt idx="1630">
                  <c:v>-0.13365324427907432</c:v>
                </c:pt>
                <c:pt idx="1631">
                  <c:v>-0.13511318910593764</c:v>
                </c:pt>
                <c:pt idx="1632">
                  <c:v>-0.13658463224611411</c:v>
                </c:pt>
                <c:pt idx="1633">
                  <c:v>-0.13806763160049751</c:v>
                </c:pt>
                <c:pt idx="1634">
                  <c:v>-0.13956224522315153</c:v>
                </c:pt>
                <c:pt idx="1635">
                  <c:v>-0.1410685313215215</c:v>
                </c:pt>
                <c:pt idx="1636">
                  <c:v>-0.14258654825665218</c:v>
                </c:pt>
                <c:pt idx="1637">
                  <c:v>-0.14411635454340826</c:v>
                </c:pt>
                <c:pt idx="1638">
                  <c:v>-0.14565800885068309</c:v>
                </c:pt>
                <c:pt idx="1639">
                  <c:v>-0.14721157000162521</c:v>
                </c:pt>
                <c:pt idx="1640">
                  <c:v>-0.14877709697384545</c:v>
                </c:pt>
                <c:pt idx="1641">
                  <c:v>-0.15035464889964292</c:v>
                </c:pt>
                <c:pt idx="1642">
                  <c:v>-0.15194428506621593</c:v>
                </c:pt>
                <c:pt idx="1643">
                  <c:v>-0.15354606491588096</c:v>
                </c:pt>
                <c:pt idx="1644">
                  <c:v>-0.15516004804629399</c:v>
                </c:pt>
                <c:pt idx="1645">
                  <c:v>-0.15678629421066145</c:v>
                </c:pt>
                <c:pt idx="1646">
                  <c:v>-0.15842486331796526</c:v>
                </c:pt>
                <c:pt idx="1647">
                  <c:v>-0.1600758154331737</c:v>
                </c:pt>
                <c:pt idx="1648">
                  <c:v>-0.16173921077746486</c:v>
                </c:pt>
                <c:pt idx="1649">
                  <c:v>-0.16341510972844234</c:v>
                </c:pt>
                <c:pt idx="1650">
                  <c:v>-0.16510357282035293</c:v>
                </c:pt>
                <c:pt idx="1651">
                  <c:v>-0.16680466074430855</c:v>
                </c:pt>
                <c:pt idx="1652">
                  <c:v>-0.16851843434849928</c:v>
                </c:pt>
                <c:pt idx="1653">
                  <c:v>-0.1702449546384171</c:v>
                </c:pt>
                <c:pt idx="1654">
                  <c:v>-0.17198428277707303</c:v>
                </c:pt>
                <c:pt idx="1655">
                  <c:v>-0.17373648008521511</c:v>
                </c:pt>
                <c:pt idx="1656">
                  <c:v>-0.17550160804154719</c:v>
                </c:pt>
                <c:pt idx="1657">
                  <c:v>-0.17727972828295277</c:v>
                </c:pt>
                <c:pt idx="1658">
                  <c:v>-0.17907090260470607</c:v>
                </c:pt>
                <c:pt idx="1659">
                  <c:v>-0.18087519296070084</c:v>
                </c:pt>
                <c:pt idx="1660">
                  <c:v>-0.18269266146366128</c:v>
                </c:pt>
                <c:pt idx="1661">
                  <c:v>-0.18452337038536998</c:v>
                </c:pt>
                <c:pt idx="1662">
                  <c:v>-0.18636738215688059</c:v>
                </c:pt>
                <c:pt idx="1663">
                  <c:v>-0.18822475936874172</c:v>
                </c:pt>
                <c:pt idx="1664">
                  <c:v>-0.19009556477121894</c:v>
                </c:pt>
                <c:pt idx="1665">
                  <c:v>-0.1919798612745087</c:v>
                </c:pt>
                <c:pt idx="1666">
                  <c:v>-0.19387771194896689</c:v>
                </c:pt>
                <c:pt idx="1667">
                  <c:v>-0.19578918002532128</c:v>
                </c:pt>
                <c:pt idx="1668">
                  <c:v>-0.1977143288948966</c:v>
                </c:pt>
                <c:pt idx="1669">
                  <c:v>-0.1996532221098386</c:v>
                </c:pt>
                <c:pt idx="1670">
                  <c:v>-0.20160592338332589</c:v>
                </c:pt>
                <c:pt idx="1671">
                  <c:v>-0.20357249658980128</c:v>
                </c:pt>
                <c:pt idx="1672">
                  <c:v>-0.2055530057651847</c:v>
                </c:pt>
                <c:pt idx="1673">
                  <c:v>-0.20754751510709937</c:v>
                </c:pt>
                <c:pt idx="1674">
                  <c:v>-0.20955608897509195</c:v>
                </c:pt>
                <c:pt idx="1675">
                  <c:v>-0.21157879189085368</c:v>
                </c:pt>
                <c:pt idx="1676">
                  <c:v>-0.21361568853844323</c:v>
                </c:pt>
                <c:pt idx="1677">
                  <c:v>-0.21566684376450529</c:v>
                </c:pt>
                <c:pt idx="1678">
                  <c:v>-0.21773232257850031</c:v>
                </c:pt>
                <c:pt idx="1679">
                  <c:v>-0.21981219015291562</c:v>
                </c:pt>
                <c:pt idx="1680">
                  <c:v>-0.22190651182349946</c:v>
                </c:pt>
                <c:pt idx="1681">
                  <c:v>-0.22401535308947199</c:v>
                </c:pt>
                <c:pt idx="1682">
                  <c:v>-0.22613877961375728</c:v>
                </c:pt>
                <c:pt idx="1683">
                  <c:v>-0.22827685722320118</c:v>
                </c:pt>
                <c:pt idx="1684">
                  <c:v>-0.23042965190879419</c:v>
                </c:pt>
                <c:pt idx="1685">
                  <c:v>-0.23259722982589687</c:v>
                </c:pt>
                <c:pt idx="1686">
                  <c:v>-0.23477965729445952</c:v>
                </c:pt>
                <c:pt idx="1687">
                  <c:v>-0.23697700079924758</c:v>
                </c:pt>
                <c:pt idx="1688">
                  <c:v>-0.23918932699006651</c:v>
                </c:pt>
                <c:pt idx="1689">
                  <c:v>-0.24141670268198126</c:v>
                </c:pt>
                <c:pt idx="1690">
                  <c:v>-0.24365919485554144</c:v>
                </c:pt>
                <c:pt idx="1691">
                  <c:v>-0.24591687065700973</c:v>
                </c:pt>
                <c:pt idx="1692">
                  <c:v>-0.24818979739857663</c:v>
                </c:pt>
                <c:pt idx="1693">
                  <c:v>-0.25047804255859124</c:v>
                </c:pt>
                <c:pt idx="1694">
                  <c:v>-0.25278167378178612</c:v>
                </c:pt>
                <c:pt idx="1695">
                  <c:v>-0.25510075887949385</c:v>
                </c:pt>
                <c:pt idx="1696">
                  <c:v>-0.25743536582988191</c:v>
                </c:pt>
                <c:pt idx="1697">
                  <c:v>-0.25978556277816772</c:v>
                </c:pt>
                <c:pt idx="1698">
                  <c:v>-0.26215141803685205</c:v>
                </c:pt>
                <c:pt idx="1699">
                  <c:v>-0.2645330000859345</c:v>
                </c:pt>
                <c:pt idx="1700">
                  <c:v>-0.26693037757314692</c:v>
                </c:pt>
                <c:pt idx="1701">
                  <c:v>-0.26934361931417344</c:v>
                </c:pt>
                <c:pt idx="1702">
                  <c:v>-0.27177279429287488</c:v>
                </c:pt>
                <c:pt idx="1703">
                  <c:v>-0.27421797166152062</c:v>
                </c:pt>
                <c:pt idx="1704">
                  <c:v>-0.27667922074100476</c:v>
                </c:pt>
                <c:pt idx="1705">
                  <c:v>-0.27915661102108208</c:v>
                </c:pt>
                <c:pt idx="1706">
                  <c:v>-0.28165021216058184</c:v>
                </c:pt>
                <c:pt idx="1707">
                  <c:v>-0.28416009398764785</c:v>
                </c:pt>
                <c:pt idx="1708">
                  <c:v>-0.28668632649994835</c:v>
                </c:pt>
                <c:pt idx="1709">
                  <c:v>-0.28922897986491747</c:v>
                </c:pt>
                <c:pt idx="1710">
                  <c:v>-0.29178812441997015</c:v>
                </c:pt>
                <c:pt idx="1711">
                  <c:v>-0.29436383067273381</c:v>
                </c:pt>
                <c:pt idx="1712">
                  <c:v>-0.29695616930127755</c:v>
                </c:pt>
                <c:pt idx="1713">
                  <c:v>-0.29956521115432927</c:v>
                </c:pt>
                <c:pt idx="1714">
                  <c:v>-0.30219102725151159</c:v>
                </c:pt>
                <c:pt idx="1715">
                  <c:v>-0.30483368878356631</c:v>
                </c:pt>
                <c:pt idx="1716">
                  <c:v>-0.30749326711258013</c:v>
                </c:pt>
                <c:pt idx="1717">
                  <c:v>-0.31016983377221202</c:v>
                </c:pt>
                <c:pt idx="1718">
                  <c:v>-0.31286346046791863</c:v>
                </c:pt>
                <c:pt idx="1719">
                  <c:v>-0.31557421907718924</c:v>
                </c:pt>
                <c:pt idx="1720">
                  <c:v>-0.31830218164976376</c:v>
                </c:pt>
                <c:pt idx="1721">
                  <c:v>-0.32104742040786671</c:v>
                </c:pt>
                <c:pt idx="1722">
                  <c:v>-0.32381000774643387</c:v>
                </c:pt>
                <c:pt idx="1723">
                  <c:v>-0.32659001623333855</c:v>
                </c:pt>
                <c:pt idx="1724">
                  <c:v>-0.32938751860962007</c:v>
                </c:pt>
                <c:pt idx="1725">
                  <c:v>-0.33220258778971323</c:v>
                </c:pt>
                <c:pt idx="1726">
                  <c:v>-0.3350352968616776</c:v>
                </c:pt>
                <c:pt idx="1727">
                  <c:v>-0.33788571908742332</c:v>
                </c:pt>
                <c:pt idx="1728">
                  <c:v>-0.34075392790294096</c:v>
                </c:pt>
                <c:pt idx="1729">
                  <c:v>-0.3436399969185287</c:v>
                </c:pt>
                <c:pt idx="1730">
                  <c:v>-0.34654399991902851</c:v>
                </c:pt>
                <c:pt idx="1731">
                  <c:v>-0.34946601086404144</c:v>
                </c:pt>
                <c:pt idx="1732">
                  <c:v>-0.35240610388817317</c:v>
                </c:pt>
                <c:pt idx="1733">
                  <c:v>-0.35536435330124688</c:v>
                </c:pt>
                <c:pt idx="1734">
                  <c:v>-0.3583408335885494</c:v>
                </c:pt>
                <c:pt idx="1735">
                  <c:v>-0.36133561941104531</c:v>
                </c:pt>
                <c:pt idx="1736">
                  <c:v>-0.3643487856056159</c:v>
                </c:pt>
                <c:pt idx="1737">
                  <c:v>-0.36738040718528836</c:v>
                </c:pt>
                <c:pt idx="1738">
                  <c:v>-0.37043055933946117</c:v>
                </c:pt>
                <c:pt idx="1739">
                  <c:v>-0.37349931743414133</c:v>
                </c:pt>
                <c:pt idx="1740">
                  <c:v>-0.37658675701216288</c:v>
                </c:pt>
                <c:pt idx="1741">
                  <c:v>-0.37969295379343487</c:v>
                </c:pt>
                <c:pt idx="1742">
                  <c:v>-0.38281798367515402</c:v>
                </c:pt>
                <c:pt idx="1743">
                  <c:v>-0.38596192273204294</c:v>
                </c:pt>
                <c:pt idx="1744">
                  <c:v>-0.38912484721658802</c:v>
                </c:pt>
                <c:pt idx="1745">
                  <c:v>-0.39230683355925433</c:v>
                </c:pt>
                <c:pt idx="1746">
                  <c:v>-0.39550795836873381</c:v>
                </c:pt>
                <c:pt idx="1747">
                  <c:v>-0.39872829843216262</c:v>
                </c:pt>
                <c:pt idx="1748">
                  <c:v>-0.40196793071535986</c:v>
                </c:pt>
                <c:pt idx="1749">
                  <c:v>-0.40522693236305912</c:v>
                </c:pt>
                <c:pt idx="1750">
                  <c:v>-0.40850538069913389</c:v>
                </c:pt>
                <c:pt idx="1751">
                  <c:v>-0.41180335322683975</c:v>
                </c:pt>
                <c:pt idx="1752">
                  <c:v>-0.41512092762903141</c:v>
                </c:pt>
                <c:pt idx="1753">
                  <c:v>-0.41845818176841104</c:v>
                </c:pt>
                <c:pt idx="1754">
                  <c:v>-0.42181519368774878</c:v>
                </c:pt>
                <c:pt idx="1755">
                  <c:v>-0.42519204161011953</c:v>
                </c:pt>
                <c:pt idx="1756">
                  <c:v>-0.42858880393913307</c:v>
                </c:pt>
                <c:pt idx="1757">
                  <c:v>-0.43200555925917156</c:v>
                </c:pt>
                <c:pt idx="1758">
                  <c:v>-0.43544238633561322</c:v>
                </c:pt>
                <c:pt idx="1759">
                  <c:v>-0.43889936411507524</c:v>
                </c:pt>
                <c:pt idx="1760">
                  <c:v>-0.44237657172563843</c:v>
                </c:pt>
                <c:pt idx="1761">
                  <c:v>-0.44587408847708687</c:v>
                </c:pt>
                <c:pt idx="1762">
                  <c:v>-0.44939199386113482</c:v>
                </c:pt>
                <c:pt idx="1763">
                  <c:v>-0.45293036755166338</c:v>
                </c:pt>
                <c:pt idx="1764">
                  <c:v>-0.45648928940495664</c:v>
                </c:pt>
                <c:pt idx="1765">
                  <c:v>-0.46006883945992638</c:v>
                </c:pt>
                <c:pt idx="1766">
                  <c:v>-0.4636690979383597</c:v>
                </c:pt>
                <c:pt idx="1767">
                  <c:v>-0.4672901452451364</c:v>
                </c:pt>
                <c:pt idx="1768">
                  <c:v>-0.47093206196847343</c:v>
                </c:pt>
                <c:pt idx="1769">
                  <c:v>-0.47459492888016108</c:v>
                </c:pt>
                <c:pt idx="1770">
                  <c:v>-0.47827882693578577</c:v>
                </c:pt>
                <c:pt idx="1771">
                  <c:v>-0.48198383727497912</c:v>
                </c:pt>
                <c:pt idx="1772">
                  <c:v>-0.48571004122163597</c:v>
                </c:pt>
                <c:pt idx="1773">
                  <c:v>-0.48945752028416711</c:v>
                </c:pt>
                <c:pt idx="1774">
                  <c:v>-0.49322635615571631</c:v>
                </c:pt>
                <c:pt idx="1775">
                  <c:v>-0.49701663071440938</c:v>
                </c:pt>
                <c:pt idx="1776">
                  <c:v>-0.50082842602358135</c:v>
                </c:pt>
                <c:pt idx="1777">
                  <c:v>-0.50466182433200768</c:v>
                </c:pt>
                <c:pt idx="1778">
                  <c:v>-0.50851690807415773</c:v>
                </c:pt>
                <c:pt idx="1779">
                  <c:v>-0.51239375987040636</c:v>
                </c:pt>
                <c:pt idx="1780">
                  <c:v>-0.51629246252728955</c:v>
                </c:pt>
                <c:pt idx="1781">
                  <c:v>-0.52021309903772328</c:v>
                </c:pt>
                <c:pt idx="1782">
                  <c:v>-0.52415575258125491</c:v>
                </c:pt>
                <c:pt idx="1783">
                  <c:v>-0.52812050652428577</c:v>
                </c:pt>
                <c:pt idx="1784">
                  <c:v>-0.53210744442031832</c:v>
                </c:pt>
                <c:pt idx="1785">
                  <c:v>-0.53611665001018249</c:v>
                </c:pt>
                <c:pt idx="1786">
                  <c:v>-0.54014820722228052</c:v>
                </c:pt>
                <c:pt idx="1787">
                  <c:v>-0.54420220017281651</c:v>
                </c:pt>
                <c:pt idx="1788">
                  <c:v>-0.54827871316603893</c:v>
                </c:pt>
                <c:pt idx="1789">
                  <c:v>-0.55237783069447133</c:v>
                </c:pt>
                <c:pt idx="1790">
                  <c:v>-0.55649963743915576</c:v>
                </c:pt>
                <c:pt idx="1791">
                  <c:v>-0.5606442182698852</c:v>
                </c:pt>
                <c:pt idx="1792">
                  <c:v>-0.564811658245439</c:v>
                </c:pt>
                <c:pt idx="1793">
                  <c:v>-0.56900204261382692</c:v>
                </c:pt>
                <c:pt idx="1794">
                  <c:v>-0.57321545681252162</c:v>
                </c:pt>
                <c:pt idx="1795">
                  <c:v>-0.57745198646869544</c:v>
                </c:pt>
                <c:pt idx="1796">
                  <c:v>-0.58171171739946415</c:v>
                </c:pt>
                <c:pt idx="1797">
                  <c:v>-0.58599473561211191</c:v>
                </c:pt>
                <c:pt idx="1798">
                  <c:v>-0.59030112730434758</c:v>
                </c:pt>
                <c:pt idx="1799">
                  <c:v>-0.59463097886452332</c:v>
                </c:pt>
                <c:pt idx="1800">
                  <c:v>-0.59898437687189232</c:v>
                </c:pt>
                <c:pt idx="1801">
                  <c:v>-0.60336140809683081</c:v>
                </c:pt>
                <c:pt idx="1802">
                  <c:v>-0.60776215950108048</c:v>
                </c:pt>
                <c:pt idx="1803">
                  <c:v>-0.61218671823799697</c:v>
                </c:pt>
                <c:pt idx="1804">
                  <c:v>-0.61663517165277271</c:v>
                </c:pt>
                <c:pt idx="1805">
                  <c:v>-0.62110760728269354</c:v>
                </c:pt>
                <c:pt idx="1806">
                  <c:v>-0.62560411285735473</c:v>
                </c:pt>
                <c:pt idx="1807">
                  <c:v>-0.63012477629893038</c:v>
                </c:pt>
                <c:pt idx="1808">
                  <c:v>-0.6346696857223787</c:v>
                </c:pt>
                <c:pt idx="1809">
                  <c:v>-0.6392389294357147</c:v>
                </c:pt>
                <c:pt idx="1810">
                  <c:v>-0.64383259594021969</c:v>
                </c:pt>
                <c:pt idx="1811">
                  <c:v>-0.64845077393070272</c:v>
                </c:pt>
                <c:pt idx="1812">
                  <c:v>-0.65309355229572985</c:v>
                </c:pt>
                <c:pt idx="1813">
                  <c:v>-0.65776102011786552</c:v>
                </c:pt>
                <c:pt idx="1814">
                  <c:v>-0.6624532666739199</c:v>
                </c:pt>
                <c:pt idx="1815">
                  <c:v>-0.66717038143517282</c:v>
                </c:pt>
                <c:pt idx="1816">
                  <c:v>-0.67191245406763089</c:v>
                </c:pt>
                <c:pt idx="1817">
                  <c:v>-0.67667957443226234</c:v>
                </c:pt>
                <c:pt idx="1818">
                  <c:v>-0.68147183258522792</c:v>
                </c:pt>
                <c:pt idx="1819">
                  <c:v>-0.68628931877814014</c:v>
                </c:pt>
                <c:pt idx="1820">
                  <c:v>-0.69113212345828723</c:v>
                </c:pt>
                <c:pt idx="1821">
                  <c:v>-0.69600033726888499</c:v>
                </c:pt>
                <c:pt idx="1822">
                  <c:v>-0.70089405104930869</c:v>
                </c:pt>
                <c:pt idx="1823">
                  <c:v>-0.70581335583534444</c:v>
                </c:pt>
                <c:pt idx="1824">
                  <c:v>-0.71075834285942552</c:v>
                </c:pt>
                <c:pt idx="1825">
                  <c:v>-0.71572910355087149</c:v>
                </c:pt>
                <c:pt idx="1826">
                  <c:v>-0.72072572953612879</c:v>
                </c:pt>
                <c:pt idx="1827">
                  <c:v>-0.72574831263902184</c:v>
                </c:pt>
                <c:pt idx="1828">
                  <c:v>-0.73079694488098779</c:v>
                </c:pt>
                <c:pt idx="1829">
                  <c:v>-0.7358717184813186</c:v>
                </c:pt>
                <c:pt idx="1830">
                  <c:v>-0.74097272585740581</c:v>
                </c:pt>
                <c:pt idx="1831">
                  <c:v>-0.74610005962497661</c:v>
                </c:pt>
                <c:pt idx="1832">
                  <c:v>-0.75125381259834956</c:v>
                </c:pt>
                <c:pt idx="1833">
                  <c:v>-0.75643407779065652</c:v>
                </c:pt>
                <c:pt idx="1834">
                  <c:v>-0.76164094841411367</c:v>
                </c:pt>
                <c:pt idx="1835">
                  <c:v>-0.7668745178802322</c:v>
                </c:pt>
                <c:pt idx="1836">
                  <c:v>-0.77213487980008388</c:v>
                </c:pt>
                <c:pt idx="1837">
                  <c:v>-0.77742212798454136</c:v>
                </c:pt>
                <c:pt idx="1838">
                  <c:v>-0.78273635644450978</c:v>
                </c:pt>
                <c:pt idx="1839">
                  <c:v>-0.78807765939118402</c:v>
                </c:pt>
                <c:pt idx="1840">
                  <c:v>-0.79344613123628027</c:v>
                </c:pt>
                <c:pt idx="1841">
                  <c:v>-0.79884186659229472</c:v>
                </c:pt>
                <c:pt idx="1842">
                  <c:v>-0.80426496027272631</c:v>
                </c:pt>
                <c:pt idx="1843">
                  <c:v>-0.80971550729233666</c:v>
                </c:pt>
                <c:pt idx="1844">
                  <c:v>-0.81519360286739573</c:v>
                </c:pt>
                <c:pt idx="1845">
                  <c:v>-0.82069934241590825</c:v>
                </c:pt>
                <c:pt idx="1846">
                  <c:v>-0.82623282155788358</c:v>
                </c:pt>
                <c:pt idx="1847">
                  <c:v>-0.83179413611555086</c:v>
                </c:pt>
                <c:pt idx="1848">
                  <c:v>-0.83738338211363172</c:v>
                </c:pt>
                <c:pt idx="1849">
                  <c:v>-0.84300065577956662</c:v>
                </c:pt>
                <c:pt idx="1850">
                  <c:v>-0.84864605354376454</c:v>
                </c:pt>
                <c:pt idx="1851">
                  <c:v>-0.85431967203985082</c:v>
                </c:pt>
                <c:pt idx="1852">
                  <c:v>-0.86002160810490391</c:v>
                </c:pt>
                <c:pt idx="1853">
                  <c:v>-0.86575195877971833</c:v>
                </c:pt>
                <c:pt idx="1854">
                  <c:v>-0.87151082130902502</c:v>
                </c:pt>
                <c:pt idx="1855">
                  <c:v>-0.87729829314176122</c:v>
                </c:pt>
                <c:pt idx="1856">
                  <c:v>-0.88311447193129566</c:v>
                </c:pt>
                <c:pt idx="1857">
                  <c:v>-0.88895945553569233</c:v>
                </c:pt>
                <c:pt idx="1858">
                  <c:v>-0.8948333420179384</c:v>
                </c:pt>
                <c:pt idx="1859">
                  <c:v>-0.90073622964620959</c:v>
                </c:pt>
                <c:pt idx="1860">
                  <c:v>-0.90666821689409582</c:v>
                </c:pt>
                <c:pt idx="1861">
                  <c:v>-0.91262940244086543</c:v>
                </c:pt>
                <c:pt idx="1862">
                  <c:v>-0.91861988517169968</c:v>
                </c:pt>
                <c:pt idx="1863">
                  <c:v>-0.92463976417794436</c:v>
                </c:pt>
                <c:pt idx="1864">
                  <c:v>-0.93068913875735781</c:v>
                </c:pt>
                <c:pt idx="1865">
                  <c:v>-0.93676810841435298</c:v>
                </c:pt>
                <c:pt idx="1866">
                  <c:v>-0.94287677286024929</c:v>
                </c:pt>
                <c:pt idx="1867">
                  <c:v>-0.94901523201351612</c:v>
                </c:pt>
                <c:pt idx="1868">
                  <c:v>-0.9551835860000143</c:v>
                </c:pt>
                <c:pt idx="1869">
                  <c:v>-0.96138193515326642</c:v>
                </c:pt>
                <c:pt idx="1870">
                  <c:v>-0.96761038001467092</c:v>
                </c:pt>
                <c:pt idx="1871">
                  <c:v>-0.9738690213337815</c:v>
                </c:pt>
                <c:pt idx="1872">
                  <c:v>-0.98015796006852607</c:v>
                </c:pt>
                <c:pt idx="1873">
                  <c:v>-0.98647729738548384</c:v>
                </c:pt>
                <c:pt idx="1874">
                  <c:v>-0.99282713466010364</c:v>
                </c:pt>
                <c:pt idx="1875">
                  <c:v>-0.99920757347697919</c:v>
                </c:pt>
              </c:numCache>
            </c:numRef>
          </c:yVal>
        </c:ser>
        <c:ser>
          <c:idx val="3"/>
          <c:order val="2"/>
          <c:tx>
            <c:strRef>
              <c:f>'calc CCl4'!$H$51</c:f>
              <c:strCache>
                <c:ptCount val="1"/>
                <c:pt idx="0">
                  <c:v>&lt; P &gt; cos(2theta)^3</c:v>
                </c:pt>
              </c:strCache>
            </c:strRef>
          </c:tx>
          <c:spPr>
            <a:ln w="11842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'calc CCl4'!$D$52:$D$1927</c:f>
              <c:numCache>
                <c:formatCode>General</c:formatCode>
                <c:ptCount val="1876"/>
                <c:pt idx="0">
                  <c:v>0</c:v>
                </c:pt>
                <c:pt idx="1">
                  <c:v>6.1111462826844924E-2</c:v>
                </c:pt>
                <c:pt idx="2">
                  <c:v>0.12222294547867907</c:v>
                </c:pt>
                <c:pt idx="3">
                  <c:v>0.18333445555823497</c:v>
                </c:pt>
                <c:pt idx="4">
                  <c:v>0.24444602389070788</c:v>
                </c:pt>
                <c:pt idx="5">
                  <c:v>0.30555764952340952</c:v>
                </c:pt>
                <c:pt idx="6">
                  <c:v>0.36666938650432257</c:v>
                </c:pt>
                <c:pt idx="7">
                  <c:v>0.42778122165882626</c:v>
                </c:pt>
                <c:pt idx="8">
                  <c:v>0.48889316014595291</c:v>
                </c:pt>
                <c:pt idx="9">
                  <c:v>0.55000523768100074</c:v>
                </c:pt>
                <c:pt idx="10">
                  <c:v>0.61111747164609054</c:v>
                </c:pt>
                <c:pt idx="11">
                  <c:v>0.67222992831375561</c:v>
                </c:pt>
                <c:pt idx="12">
                  <c:v>0.73334253950964368</c:v>
                </c:pt>
                <c:pt idx="13">
                  <c:v>0.79445535928462052</c:v>
                </c:pt>
                <c:pt idx="14">
                  <c:v>0.85556840502268749</c:v>
                </c:pt>
                <c:pt idx="15">
                  <c:v>0.91668169410842293</c:v>
                </c:pt>
                <c:pt idx="16">
                  <c:v>0.97779524392702899</c:v>
                </c:pt>
                <c:pt idx="17">
                  <c:v>1.0389090718643759</c:v>
                </c:pt>
                <c:pt idx="18">
                  <c:v>1.1000231953070452</c:v>
                </c:pt>
                <c:pt idx="19">
                  <c:v>1.1611376316423756</c:v>
                </c:pt>
                <c:pt idx="20">
                  <c:v>1.2222523982585054</c:v>
                </c:pt>
                <c:pt idx="21">
                  <c:v>1.2833675125444199</c:v>
                </c:pt>
                <c:pt idx="22">
                  <c:v>1.3444829918899961</c:v>
                </c:pt>
                <c:pt idx="23">
                  <c:v>1.4055988536860418</c:v>
                </c:pt>
                <c:pt idx="24">
                  <c:v>1.466715115324347</c:v>
                </c:pt>
                <c:pt idx="25">
                  <c:v>1.5278317941977249</c:v>
                </c:pt>
                <c:pt idx="26">
                  <c:v>1.5889489077000583</c:v>
                </c:pt>
                <c:pt idx="27">
                  <c:v>1.6500664732263401</c:v>
                </c:pt>
                <c:pt idx="28">
                  <c:v>1.7111845081727235</c:v>
                </c:pt>
                <c:pt idx="29">
                  <c:v>1.7723030299365625</c:v>
                </c:pt>
                <c:pt idx="30">
                  <c:v>1.8334220559164567</c:v>
                </c:pt>
                <c:pt idx="31">
                  <c:v>1.8945416035123028</c:v>
                </c:pt>
                <c:pt idx="32">
                  <c:v>1.9556616901253263</c:v>
                </c:pt>
                <c:pt idx="33">
                  <c:v>2.016782333158138</c:v>
                </c:pt>
                <c:pt idx="34">
                  <c:v>2.0779035500147756</c:v>
                </c:pt>
                <c:pt idx="35">
                  <c:v>2.1390253581007381</c:v>
                </c:pt>
                <c:pt idx="36">
                  <c:v>2.2001477748230509</c:v>
                </c:pt>
                <c:pt idx="37">
                  <c:v>2.2612708175902876</c:v>
                </c:pt>
                <c:pt idx="38">
                  <c:v>2.3223945038126352</c:v>
                </c:pt>
                <c:pt idx="39">
                  <c:v>2.3835188509019241</c:v>
                </c:pt>
                <c:pt idx="40">
                  <c:v>2.4446438762716776</c:v>
                </c:pt>
                <c:pt idx="41">
                  <c:v>2.5057695973371632</c:v>
                </c:pt>
                <c:pt idx="42">
                  <c:v>2.5668960315154221</c:v>
                </c:pt>
                <c:pt idx="43">
                  <c:v>2.6280231962253326</c:v>
                </c:pt>
                <c:pt idx="44">
                  <c:v>2.6891511088876401</c:v>
                </c:pt>
                <c:pt idx="45">
                  <c:v>2.7502797869250042</c:v>
                </c:pt>
                <c:pt idx="46">
                  <c:v>2.8114092477620569</c:v>
                </c:pt>
                <c:pt idx="47">
                  <c:v>2.8725395088254242</c:v>
                </c:pt>
                <c:pt idx="48">
                  <c:v>2.9336705875437943</c:v>
                </c:pt>
                <c:pt idx="49">
                  <c:v>2.9948025013479471</c:v>
                </c:pt>
                <c:pt idx="50">
                  <c:v>3.0559352676708018</c:v>
                </c:pt>
                <c:pt idx="51">
                  <c:v>3.1170689039474677</c:v>
                </c:pt>
                <c:pt idx="52">
                  <c:v>3.1782034276152835</c:v>
                </c:pt>
                <c:pt idx="53">
                  <c:v>3.2393388561138647</c:v>
                </c:pt>
                <c:pt idx="54">
                  <c:v>3.3004752068851446</c:v>
                </c:pt>
                <c:pt idx="55">
                  <c:v>3.3616124973734256</c:v>
                </c:pt>
                <c:pt idx="56">
                  <c:v>3.4227507450254215</c:v>
                </c:pt>
                <c:pt idx="57">
                  <c:v>3.4838899672902959</c:v>
                </c:pt>
                <c:pt idx="58">
                  <c:v>3.5450301816197207</c:v>
                </c:pt>
                <c:pt idx="59">
                  <c:v>3.6061714054679088</c:v>
                </c:pt>
                <c:pt idx="60">
                  <c:v>3.6673136562916642</c:v>
                </c:pt>
                <c:pt idx="61">
                  <c:v>3.7284569515504242</c:v>
                </c:pt>
                <c:pt idx="62">
                  <c:v>3.7896013087063145</c:v>
                </c:pt>
                <c:pt idx="63">
                  <c:v>3.8507467452241761</c:v>
                </c:pt>
                <c:pt idx="64">
                  <c:v>3.9118932785716316</c:v>
                </c:pt>
                <c:pt idx="65">
                  <c:v>3.9730409262191131</c:v>
                </c:pt>
                <c:pt idx="66">
                  <c:v>4.0341897056399159</c:v>
                </c:pt>
                <c:pt idx="67">
                  <c:v>4.0953396343102382</c:v>
                </c:pt>
                <c:pt idx="68">
                  <c:v>4.1564907297092315</c:v>
                </c:pt>
                <c:pt idx="69">
                  <c:v>4.2176430093190511</c:v>
                </c:pt>
                <c:pt idx="70">
                  <c:v>4.2787964906248845</c:v>
                </c:pt>
                <c:pt idx="71">
                  <c:v>4.339951191115003</c:v>
                </c:pt>
                <c:pt idx="72">
                  <c:v>4.4011071282808265</c:v>
                </c:pt>
                <c:pt idx="73">
                  <c:v>4.462264319616934</c:v>
                </c:pt>
                <c:pt idx="74">
                  <c:v>4.5234227826211466</c:v>
                </c:pt>
                <c:pt idx="75">
                  <c:v>4.5845825347945315</c:v>
                </c:pt>
                <c:pt idx="76">
                  <c:v>4.6457435936414893</c:v>
                </c:pt>
                <c:pt idx="77">
                  <c:v>4.7069059766697654</c:v>
                </c:pt>
                <c:pt idx="78">
                  <c:v>4.7680697013905275</c:v>
                </c:pt>
                <c:pt idx="79">
                  <c:v>4.8292347853183664</c:v>
                </c:pt>
                <c:pt idx="80">
                  <c:v>4.8904012459713861</c:v>
                </c:pt>
                <c:pt idx="81">
                  <c:v>4.9515691008712386</c:v>
                </c:pt>
                <c:pt idx="82">
                  <c:v>5.0127383675431361</c:v>
                </c:pt>
                <c:pt idx="83">
                  <c:v>5.0739090635159476</c:v>
                </c:pt>
                <c:pt idx="84">
                  <c:v>5.1350812063222078</c:v>
                </c:pt>
                <c:pt idx="85">
                  <c:v>5.1962548134981779</c:v>
                </c:pt>
                <c:pt idx="86">
                  <c:v>5.2574299025838824</c:v>
                </c:pt>
                <c:pt idx="87">
                  <c:v>5.3186064911231661</c:v>
                </c:pt>
                <c:pt idx="88">
                  <c:v>5.3797845966637237</c:v>
                </c:pt>
                <c:pt idx="89">
                  <c:v>5.4409642367571696</c:v>
                </c:pt>
                <c:pt idx="90">
                  <c:v>5.5021454289590572</c:v>
                </c:pt>
                <c:pt idx="91">
                  <c:v>5.5633281908289494</c:v>
                </c:pt>
                <c:pt idx="92">
                  <c:v>5.6245125399304268</c:v>
                </c:pt>
                <c:pt idx="93">
                  <c:v>5.6856984938312012</c:v>
                </c:pt>
                <c:pt idx="94">
                  <c:v>5.7468860701030664</c:v>
                </c:pt>
                <c:pt idx="95">
                  <c:v>5.8080752863220351</c:v>
                </c:pt>
                <c:pt idx="96">
                  <c:v>5.8692661600683325</c:v>
                </c:pt>
                <c:pt idx="97">
                  <c:v>5.9304587089264551</c:v>
                </c:pt>
                <c:pt idx="98">
                  <c:v>5.9916529504852187</c:v>
                </c:pt>
                <c:pt idx="99">
                  <c:v>6.0528482903696776</c:v>
                </c:pt>
                <c:pt idx="100">
                  <c:v>6.114046582081798</c:v>
                </c:pt>
                <c:pt idx="101">
                  <c:v>6.1752460073192506</c:v>
                </c:pt>
                <c:pt idx="102">
                  <c:v>6.2364471956567096</c:v>
                </c:pt>
                <c:pt idx="103">
                  <c:v>6.2976501647052565</c:v>
                </c:pt>
                <c:pt idx="104">
                  <c:v>6.3588549320805967</c:v>
                </c:pt>
                <c:pt idx="105">
                  <c:v>6.4200615154030558</c:v>
                </c:pt>
                <c:pt idx="106">
                  <c:v>6.481269932297649</c:v>
                </c:pt>
                <c:pt idx="107">
                  <c:v>6.542480200394114</c:v>
                </c:pt>
                <c:pt idx="108">
                  <c:v>6.6036923373269953</c:v>
                </c:pt>
                <c:pt idx="109">
                  <c:v>6.664906360735638</c:v>
                </c:pt>
                <c:pt idx="110">
                  <c:v>6.7261222882642731</c:v>
                </c:pt>
                <c:pt idx="111">
                  <c:v>6.7873401375620404</c:v>
                </c:pt>
                <c:pt idx="112">
                  <c:v>6.8485599262830412</c:v>
                </c:pt>
                <c:pt idx="113">
                  <c:v>6.9097816720864014</c:v>
                </c:pt>
                <c:pt idx="114">
                  <c:v>6.9710053926362994</c:v>
                </c:pt>
                <c:pt idx="115">
                  <c:v>7.0322311056020093</c:v>
                </c:pt>
                <c:pt idx="116">
                  <c:v>7.0934588286579556</c:v>
                </c:pt>
                <c:pt idx="117">
                  <c:v>7.1546885794837785</c:v>
                </c:pt>
                <c:pt idx="118">
                  <c:v>7.2159203757643482</c:v>
                </c:pt>
                <c:pt idx="119">
                  <c:v>7.2771542351898164</c:v>
                </c:pt>
                <c:pt idx="120">
                  <c:v>7.3383901754556904</c:v>
                </c:pt>
                <c:pt idx="121">
                  <c:v>7.3996282142628473</c:v>
                </c:pt>
                <c:pt idx="122">
                  <c:v>7.4608683693175974</c:v>
                </c:pt>
                <c:pt idx="123">
                  <c:v>7.522110658331739</c:v>
                </c:pt>
                <c:pt idx="124">
                  <c:v>7.5833550990225884</c:v>
                </c:pt>
                <c:pt idx="125">
                  <c:v>7.6446017091130267</c:v>
                </c:pt>
                <c:pt idx="126">
                  <c:v>7.7058505063315499</c:v>
                </c:pt>
                <c:pt idx="127">
                  <c:v>7.7671015084123445</c:v>
                </c:pt>
                <c:pt idx="128">
                  <c:v>7.8283547330952752</c:v>
                </c:pt>
                <c:pt idx="129">
                  <c:v>7.8896101981259985</c:v>
                </c:pt>
                <c:pt idx="130">
                  <c:v>7.9508679212559485</c:v>
                </c:pt>
                <c:pt idx="131">
                  <c:v>8.0121279202424329</c:v>
                </c:pt>
                <c:pt idx="132">
                  <c:v>8.0733902128486559</c:v>
                </c:pt>
                <c:pt idx="133">
                  <c:v>8.1346548168437547</c:v>
                </c:pt>
                <c:pt idx="134">
                  <c:v>8.1959217500028725</c:v>
                </c:pt>
                <c:pt idx="135">
                  <c:v>8.2571910301072204</c:v>
                </c:pt>
                <c:pt idx="136">
                  <c:v>8.3184626749440547</c:v>
                </c:pt>
                <c:pt idx="137">
                  <c:v>8.3797367023067952</c:v>
                </c:pt>
                <c:pt idx="138">
                  <c:v>8.4410131299950191</c:v>
                </c:pt>
                <c:pt idx="139">
                  <c:v>8.5022919758146003</c:v>
                </c:pt>
                <c:pt idx="140">
                  <c:v>8.5635732575776213</c:v>
                </c:pt>
                <c:pt idx="141">
                  <c:v>8.6248569931025187</c:v>
                </c:pt>
                <c:pt idx="142">
                  <c:v>8.6861432002141186</c:v>
                </c:pt>
                <c:pt idx="143">
                  <c:v>8.7474318967436506</c:v>
                </c:pt>
                <c:pt idx="144">
                  <c:v>8.808723100528816</c:v>
                </c:pt>
                <c:pt idx="145">
                  <c:v>8.8700168294138528</c:v>
                </c:pt>
                <c:pt idx="146">
                  <c:v>8.9313131012495326</c:v>
                </c:pt>
                <c:pt idx="147">
                  <c:v>8.9926119338932864</c:v>
                </c:pt>
                <c:pt idx="148">
                  <c:v>9.0539133452091569</c:v>
                </c:pt>
                <c:pt idx="149">
                  <c:v>9.1152173530679317</c:v>
                </c:pt>
                <c:pt idx="150">
                  <c:v>9.1765239753471342</c:v>
                </c:pt>
                <c:pt idx="151">
                  <c:v>9.2378332299311126</c:v>
                </c:pt>
                <c:pt idx="152">
                  <c:v>9.2991451347110683</c:v>
                </c:pt>
                <c:pt idx="153">
                  <c:v>9.3604597075850862</c:v>
                </c:pt>
                <c:pt idx="154">
                  <c:v>9.4217769664582072</c:v>
                </c:pt>
                <c:pt idx="155">
                  <c:v>9.4830969292424943</c:v>
                </c:pt>
                <c:pt idx="156">
                  <c:v>9.5444196138570216</c:v>
                </c:pt>
                <c:pt idx="157">
                  <c:v>9.6057450382279956</c:v>
                </c:pt>
                <c:pt idx="158">
                  <c:v>9.6670732202887191</c:v>
                </c:pt>
                <c:pt idx="159">
                  <c:v>9.7284041779797423</c:v>
                </c:pt>
                <c:pt idx="160">
                  <c:v>9.7897379292488225</c:v>
                </c:pt>
                <c:pt idx="161">
                  <c:v>9.8510744920510049</c:v>
                </c:pt>
                <c:pt idx="162">
                  <c:v>9.9124138843486911</c:v>
                </c:pt>
                <c:pt idx="163">
                  <c:v>9.9737561241116506</c:v>
                </c:pt>
                <c:pt idx="164">
                  <c:v>10.0351012293171</c:v>
                </c:pt>
                <c:pt idx="165">
                  <c:v>10.09644921794975</c:v>
                </c:pt>
                <c:pt idx="166">
                  <c:v>10.157800108001799</c:v>
                </c:pt>
                <c:pt idx="167">
                  <c:v>10.219153917473088</c:v>
                </c:pt>
                <c:pt idx="168">
                  <c:v>10.280510664371054</c:v>
                </c:pt>
                <c:pt idx="169">
                  <c:v>10.341870366710816</c:v>
                </c:pt>
                <c:pt idx="170">
                  <c:v>10.403233042515243</c:v>
                </c:pt>
                <c:pt idx="171">
                  <c:v>10.464598709814942</c:v>
                </c:pt>
                <c:pt idx="172">
                  <c:v>10.525967386648377</c:v>
                </c:pt>
                <c:pt idx="173">
                  <c:v>10.587339091061894</c:v>
                </c:pt>
                <c:pt idx="174">
                  <c:v>10.648713841109743</c:v>
                </c:pt>
                <c:pt idx="175">
                  <c:v>10.710091654854162</c:v>
                </c:pt>
                <c:pt idx="176">
                  <c:v>10.77147255036542</c:v>
                </c:pt>
                <c:pt idx="177">
                  <c:v>10.832856545721846</c:v>
                </c:pt>
                <c:pt idx="178">
                  <c:v>10.894243659009884</c:v>
                </c:pt>
                <c:pt idx="179">
                  <c:v>10.955633908324188</c:v>
                </c:pt>
                <c:pt idx="180">
                  <c:v>11.017027311767592</c:v>
                </c:pt>
                <c:pt idx="181">
                  <c:v>11.078423887451239</c:v>
                </c:pt>
                <c:pt idx="182">
                  <c:v>11.139823653494567</c:v>
                </c:pt>
                <c:pt idx="183">
                  <c:v>11.201226628025413</c:v>
                </c:pt>
                <c:pt idx="184">
                  <c:v>11.262632829180012</c:v>
                </c:pt>
                <c:pt idx="185">
                  <c:v>11.324042275103071</c:v>
                </c:pt>
                <c:pt idx="186">
                  <c:v>11.385454983947842</c:v>
                </c:pt>
                <c:pt idx="187">
                  <c:v>11.446870973876118</c:v>
                </c:pt>
                <c:pt idx="188">
                  <c:v>11.508290263058349</c:v>
                </c:pt>
                <c:pt idx="189">
                  <c:v>11.569712869673646</c:v>
                </c:pt>
                <c:pt idx="190">
                  <c:v>11.631138811909809</c:v>
                </c:pt>
                <c:pt idx="191">
                  <c:v>11.692568107963467</c:v>
                </c:pt>
                <c:pt idx="192">
                  <c:v>11.75400077604003</c:v>
                </c:pt>
                <c:pt idx="193">
                  <c:v>11.815436834353816</c:v>
                </c:pt>
                <c:pt idx="194">
                  <c:v>11.876876301128021</c:v>
                </c:pt>
                <c:pt idx="195">
                  <c:v>11.93831919459485</c:v>
                </c:pt>
                <c:pt idx="196">
                  <c:v>11.999765532995557</c:v>
                </c:pt>
                <c:pt idx="197">
                  <c:v>12.061215334580417</c:v>
                </c:pt>
                <c:pt idx="198">
                  <c:v>12.12266861760887</c:v>
                </c:pt>
                <c:pt idx="199">
                  <c:v>12.184125400349512</c:v>
                </c:pt>
                <c:pt idx="200">
                  <c:v>12.245585701080197</c:v>
                </c:pt>
                <c:pt idx="201">
                  <c:v>12.307049538088039</c:v>
                </c:pt>
                <c:pt idx="202">
                  <c:v>12.368516929669473</c:v>
                </c:pt>
                <c:pt idx="203">
                  <c:v>12.429987894130344</c:v>
                </c:pt>
                <c:pt idx="204">
                  <c:v>12.491462449785915</c:v>
                </c:pt>
                <c:pt idx="205">
                  <c:v>12.552940614960935</c:v>
                </c:pt>
                <c:pt idx="206">
                  <c:v>12.614422407989684</c:v>
                </c:pt>
                <c:pt idx="207">
                  <c:v>12.675907847216052</c:v>
                </c:pt>
                <c:pt idx="208">
                  <c:v>12.737396950993544</c:v>
                </c:pt>
                <c:pt idx="209">
                  <c:v>12.798889737685371</c:v>
                </c:pt>
                <c:pt idx="210">
                  <c:v>12.860386225664481</c:v>
                </c:pt>
                <c:pt idx="211">
                  <c:v>12.921886433313604</c:v>
                </c:pt>
                <c:pt idx="212">
                  <c:v>12.983390379025348</c:v>
                </c:pt>
                <c:pt idx="213">
                  <c:v>13.044898081202167</c:v>
                </c:pt>
                <c:pt idx="214">
                  <c:v>13.106409558256548</c:v>
                </c:pt>
                <c:pt idx="215">
                  <c:v>13.167924828610881</c:v>
                </c:pt>
                <c:pt idx="216">
                  <c:v>13.229443910697684</c:v>
                </c:pt>
                <c:pt idx="217">
                  <c:v>13.290966822959549</c:v>
                </c:pt>
                <c:pt idx="218">
                  <c:v>13.352493583849252</c:v>
                </c:pt>
                <c:pt idx="219">
                  <c:v>13.414024211829723</c:v>
                </c:pt>
                <c:pt idx="220">
                  <c:v>13.475558725374217</c:v>
                </c:pt>
                <c:pt idx="221">
                  <c:v>13.537097142966278</c:v>
                </c:pt>
                <c:pt idx="222">
                  <c:v>13.598639483099825</c:v>
                </c:pt>
                <c:pt idx="223">
                  <c:v>13.660185764279195</c:v>
                </c:pt>
                <c:pt idx="224">
                  <c:v>13.721736005019192</c:v>
                </c:pt>
                <c:pt idx="225">
                  <c:v>13.78329022384515</c:v>
                </c:pt>
                <c:pt idx="226">
                  <c:v>13.844848439292988</c:v>
                </c:pt>
                <c:pt idx="227">
                  <c:v>13.906410669909258</c:v>
                </c:pt>
                <c:pt idx="228">
                  <c:v>13.967976934251183</c:v>
                </c:pt>
                <c:pt idx="229">
                  <c:v>14.029547250886752</c:v>
                </c:pt>
                <c:pt idx="230">
                  <c:v>14.091121638394693</c:v>
                </c:pt>
                <c:pt idx="231">
                  <c:v>14.152700115364652</c:v>
                </c:pt>
                <c:pt idx="232">
                  <c:v>14.214282700397101</c:v>
                </c:pt>
                <c:pt idx="233">
                  <c:v>14.27586941210353</c:v>
                </c:pt>
                <c:pt idx="234">
                  <c:v>14.337460269106376</c:v>
                </c:pt>
                <c:pt idx="235">
                  <c:v>14.39905529003917</c:v>
                </c:pt>
                <c:pt idx="236">
                  <c:v>14.460654493546544</c:v>
                </c:pt>
                <c:pt idx="237">
                  <c:v>14.522257898284295</c:v>
                </c:pt>
                <c:pt idx="238">
                  <c:v>14.583865522919428</c:v>
                </c:pt>
                <c:pt idx="239">
                  <c:v>14.645477386130262</c:v>
                </c:pt>
                <c:pt idx="240">
                  <c:v>14.7070935066064</c:v>
                </c:pt>
                <c:pt idx="241">
                  <c:v>14.768713903048848</c:v>
                </c:pt>
                <c:pt idx="242">
                  <c:v>14.83033859417006</c:v>
                </c:pt>
                <c:pt idx="243">
                  <c:v>14.891967598693951</c:v>
                </c:pt>
                <c:pt idx="244">
                  <c:v>14.953600935355988</c:v>
                </c:pt>
                <c:pt idx="245">
                  <c:v>15.015238622903262</c:v>
                </c:pt>
                <c:pt idx="246">
                  <c:v>15.076880680094478</c:v>
                </c:pt>
                <c:pt idx="247">
                  <c:v>15.13852712570009</c:v>
                </c:pt>
                <c:pt idx="248">
                  <c:v>15.2001779785023</c:v>
                </c:pt>
                <c:pt idx="249">
                  <c:v>15.261833257295109</c:v>
                </c:pt>
                <c:pt idx="250">
                  <c:v>15.323492980884421</c:v>
                </c:pt>
                <c:pt idx="251">
                  <c:v>15.385157168088041</c:v>
                </c:pt>
                <c:pt idx="252">
                  <c:v>15.446825837735778</c:v>
                </c:pt>
                <c:pt idx="253">
                  <c:v>15.508499008669476</c:v>
                </c:pt>
                <c:pt idx="254">
                  <c:v>15.570176699743056</c:v>
                </c:pt>
                <c:pt idx="255">
                  <c:v>15.631858929822592</c:v>
                </c:pt>
                <c:pt idx="256">
                  <c:v>15.693545717786403</c:v>
                </c:pt>
                <c:pt idx="257">
                  <c:v>15.755237082525001</c:v>
                </c:pt>
                <c:pt idx="258">
                  <c:v>15.816933042941256</c:v>
                </c:pt>
                <c:pt idx="259">
                  <c:v>15.878633617950399</c:v>
                </c:pt>
                <c:pt idx="260">
                  <c:v>15.940338826480094</c:v>
                </c:pt>
                <c:pt idx="261">
                  <c:v>16.002048687470474</c:v>
                </c:pt>
                <c:pt idx="262">
                  <c:v>16.063763219874222</c:v>
                </c:pt>
                <c:pt idx="263">
                  <c:v>16.125482442656626</c:v>
                </c:pt>
                <c:pt idx="264">
                  <c:v>16.187206374795586</c:v>
                </c:pt>
                <c:pt idx="265">
                  <c:v>16.248935035281754</c:v>
                </c:pt>
                <c:pt idx="266">
                  <c:v>16.310668443118544</c:v>
                </c:pt>
                <c:pt idx="267">
                  <c:v>16.372406617322124</c:v>
                </c:pt>
                <c:pt idx="268">
                  <c:v>16.434149576921623</c:v>
                </c:pt>
                <c:pt idx="269">
                  <c:v>16.495897340959097</c:v>
                </c:pt>
                <c:pt idx="270">
                  <c:v>16.557649928489528</c:v>
                </c:pt>
                <c:pt idx="271">
                  <c:v>16.61940735858099</c:v>
                </c:pt>
                <c:pt idx="272">
                  <c:v>16.681169650314644</c:v>
                </c:pt>
                <c:pt idx="273">
                  <c:v>16.742936822784824</c:v>
                </c:pt>
                <c:pt idx="274">
                  <c:v>16.804708895099118</c:v>
                </c:pt>
                <c:pt idx="275">
                  <c:v>16.866485886378303</c:v>
                </c:pt>
                <c:pt idx="276">
                  <c:v>16.928267815756584</c:v>
                </c:pt>
                <c:pt idx="277">
                  <c:v>16.990054702381492</c:v>
                </c:pt>
                <c:pt idx="278">
                  <c:v>17.051846565414031</c:v>
                </c:pt>
                <c:pt idx="279">
                  <c:v>17.113643424028691</c:v>
                </c:pt>
                <c:pt idx="280">
                  <c:v>17.175445297413557</c:v>
                </c:pt>
                <c:pt idx="281">
                  <c:v>17.237252204770328</c:v>
                </c:pt>
                <c:pt idx="282">
                  <c:v>17.299064165314388</c:v>
                </c:pt>
                <c:pt idx="283">
                  <c:v>17.360881198274818</c:v>
                </c:pt>
                <c:pt idx="284">
                  <c:v>17.422703322894531</c:v>
                </c:pt>
                <c:pt idx="285">
                  <c:v>17.484530558430304</c:v>
                </c:pt>
                <c:pt idx="286">
                  <c:v>17.546362924152827</c:v>
                </c:pt>
                <c:pt idx="287">
                  <c:v>17.608200439346717</c:v>
                </c:pt>
                <c:pt idx="288">
                  <c:v>17.67004312331067</c:v>
                </c:pt>
                <c:pt idx="289">
                  <c:v>17.731890995357443</c:v>
                </c:pt>
                <c:pt idx="290">
                  <c:v>17.793744074813937</c:v>
                </c:pt>
                <c:pt idx="291">
                  <c:v>17.855602381021313</c:v>
                </c:pt>
                <c:pt idx="292">
                  <c:v>17.917465933334956</c:v>
                </c:pt>
                <c:pt idx="293">
                  <c:v>17.979334751124551</c:v>
                </c:pt>
                <c:pt idx="294">
                  <c:v>18.041208853774222</c:v>
                </c:pt>
                <c:pt idx="295">
                  <c:v>18.103088260682512</c:v>
                </c:pt>
                <c:pt idx="296">
                  <c:v>18.164972991262445</c:v>
                </c:pt>
                <c:pt idx="297">
                  <c:v>18.226863064941664</c:v>
                </c:pt>
                <c:pt idx="298">
                  <c:v>18.288758501162373</c:v>
                </c:pt>
                <c:pt idx="299">
                  <c:v>18.350659319381549</c:v>
                </c:pt>
                <c:pt idx="300">
                  <c:v>18.412565539070787</c:v>
                </c:pt>
                <c:pt idx="301">
                  <c:v>18.474477179716594</c:v>
                </c:pt>
                <c:pt idx="302">
                  <c:v>18.536394260820277</c:v>
                </c:pt>
                <c:pt idx="303">
                  <c:v>18.5983168018981</c:v>
                </c:pt>
                <c:pt idx="304">
                  <c:v>18.66024482248131</c:v>
                </c:pt>
                <c:pt idx="305">
                  <c:v>18.72217834211618</c:v>
                </c:pt>
                <c:pt idx="306">
                  <c:v>18.784117380364091</c:v>
                </c:pt>
                <c:pt idx="307">
                  <c:v>18.846061956801634</c:v>
                </c:pt>
                <c:pt idx="308">
                  <c:v>18.908012091020552</c:v>
                </c:pt>
                <c:pt idx="309">
                  <c:v>18.969967802627938</c:v>
                </c:pt>
                <c:pt idx="310">
                  <c:v>19.031929111246235</c:v>
                </c:pt>
                <c:pt idx="311">
                  <c:v>19.093896036513236</c:v>
                </c:pt>
                <c:pt idx="312">
                  <c:v>19.155868598082293</c:v>
                </c:pt>
                <c:pt idx="313">
                  <c:v>19.217846815622192</c:v>
                </c:pt>
                <c:pt idx="314">
                  <c:v>19.279830708817435</c:v>
                </c:pt>
                <c:pt idx="315">
                  <c:v>19.341820297368074</c:v>
                </c:pt>
                <c:pt idx="316">
                  <c:v>19.403815600989937</c:v>
                </c:pt>
                <c:pt idx="317">
                  <c:v>19.465816639414633</c:v>
                </c:pt>
                <c:pt idx="318">
                  <c:v>19.52782343238961</c:v>
                </c:pt>
                <c:pt idx="319">
                  <c:v>19.589835999678201</c:v>
                </c:pt>
                <c:pt idx="320">
                  <c:v>19.65185436105974</c:v>
                </c:pt>
                <c:pt idx="321">
                  <c:v>19.713878536329542</c:v>
                </c:pt>
                <c:pt idx="322">
                  <c:v>19.775908545299099</c:v>
                </c:pt>
                <c:pt idx="323">
                  <c:v>19.837944407795991</c:v>
                </c:pt>
                <c:pt idx="324">
                  <c:v>19.89998614366403</c:v>
                </c:pt>
                <c:pt idx="325">
                  <c:v>19.962033772763309</c:v>
                </c:pt>
                <c:pt idx="326">
                  <c:v>20.024087314970352</c:v>
                </c:pt>
                <c:pt idx="327">
                  <c:v>20.086146790177942</c:v>
                </c:pt>
                <c:pt idx="328">
                  <c:v>20.148212218295463</c:v>
                </c:pt>
                <c:pt idx="329">
                  <c:v>20.210283619248759</c:v>
                </c:pt>
                <c:pt idx="330">
                  <c:v>20.272361012980294</c:v>
                </c:pt>
                <c:pt idx="331">
                  <c:v>20.334444419449238</c:v>
                </c:pt>
                <c:pt idx="332">
                  <c:v>20.396533858631429</c:v>
                </c:pt>
                <c:pt idx="333">
                  <c:v>20.458629350519523</c:v>
                </c:pt>
                <c:pt idx="334">
                  <c:v>20.52073091512306</c:v>
                </c:pt>
                <c:pt idx="335">
                  <c:v>20.582838572468468</c:v>
                </c:pt>
                <c:pt idx="336">
                  <c:v>20.644952342599179</c:v>
                </c:pt>
                <c:pt idx="337">
                  <c:v>20.70707224557562</c:v>
                </c:pt>
                <c:pt idx="338">
                  <c:v>20.769198301475427</c:v>
                </c:pt>
                <c:pt idx="339">
                  <c:v>20.831330530393348</c:v>
                </c:pt>
                <c:pt idx="340">
                  <c:v>20.89346895244142</c:v>
                </c:pt>
                <c:pt idx="341">
                  <c:v>20.955613587748925</c:v>
                </c:pt>
                <c:pt idx="342">
                  <c:v>21.017764456462636</c:v>
                </c:pt>
                <c:pt idx="343">
                  <c:v>21.07992157874661</c:v>
                </c:pt>
                <c:pt idx="344">
                  <c:v>21.142084974782538</c:v>
                </c:pt>
                <c:pt idx="345">
                  <c:v>21.204254664769671</c:v>
                </c:pt>
                <c:pt idx="346">
                  <c:v>21.26643066892483</c:v>
                </c:pt>
                <c:pt idx="347">
                  <c:v>21.328613007482627</c:v>
                </c:pt>
                <c:pt idx="348">
                  <c:v>21.39080170069537</c:v>
                </c:pt>
                <c:pt idx="349">
                  <c:v>21.452996768833227</c:v>
                </c:pt>
                <c:pt idx="350">
                  <c:v>21.515198232184307</c:v>
                </c:pt>
                <c:pt idx="351">
                  <c:v>21.577406111054675</c:v>
                </c:pt>
                <c:pt idx="352">
                  <c:v>21.639620425768381</c:v>
                </c:pt>
                <c:pt idx="353">
                  <c:v>21.701841196667655</c:v>
                </c:pt>
                <c:pt idx="354">
                  <c:v>21.764068444112848</c:v>
                </c:pt>
                <c:pt idx="355">
                  <c:v>21.82630218848259</c:v>
                </c:pt>
                <c:pt idx="356">
                  <c:v>21.888542450173745</c:v>
                </c:pt>
                <c:pt idx="357">
                  <c:v>21.950789249601673</c:v>
                </c:pt>
                <c:pt idx="358">
                  <c:v>22.013042607200077</c:v>
                </c:pt>
                <c:pt idx="359">
                  <c:v>22.075302543421159</c:v>
                </c:pt>
                <c:pt idx="360">
                  <c:v>22.137569078735812</c:v>
                </c:pt>
                <c:pt idx="361">
                  <c:v>22.19984223363344</c:v>
                </c:pt>
                <c:pt idx="362">
                  <c:v>22.262122028622237</c:v>
                </c:pt>
                <c:pt idx="363">
                  <c:v>22.324408484229203</c:v>
                </c:pt>
                <c:pt idx="364">
                  <c:v>22.386701621000103</c:v>
                </c:pt>
                <c:pt idx="365">
                  <c:v>22.449001459499694</c:v>
                </c:pt>
                <c:pt idx="366">
                  <c:v>22.511308020311706</c:v>
                </c:pt>
                <c:pt idx="367">
                  <c:v>22.573621324038893</c:v>
                </c:pt>
                <c:pt idx="368">
                  <c:v>22.635941391303199</c:v>
                </c:pt>
                <c:pt idx="369">
                  <c:v>22.698268242745709</c:v>
                </c:pt>
                <c:pt idx="370">
                  <c:v>22.760601899026799</c:v>
                </c:pt>
                <c:pt idx="371">
                  <c:v>22.822942380826202</c:v>
                </c:pt>
                <c:pt idx="372">
                  <c:v>22.885289708843011</c:v>
                </c:pt>
                <c:pt idx="373">
                  <c:v>22.947643903795811</c:v>
                </c:pt>
                <c:pt idx="374">
                  <c:v>23.010004986422793</c:v>
                </c:pt>
                <c:pt idx="375">
                  <c:v>23.072372977481638</c:v>
                </c:pt>
                <c:pt idx="376">
                  <c:v>23.134747897749843</c:v>
                </c:pt>
                <c:pt idx="377">
                  <c:v>23.19712976802461</c:v>
                </c:pt>
                <c:pt idx="378">
                  <c:v>23.259518609122921</c:v>
                </c:pt>
                <c:pt idx="379">
                  <c:v>23.321914441881781</c:v>
                </c:pt>
                <c:pt idx="380">
                  <c:v>23.384317287158023</c:v>
                </c:pt>
                <c:pt idx="381">
                  <c:v>23.446727165828626</c:v>
                </c:pt>
                <c:pt idx="382">
                  <c:v>23.509144098790653</c:v>
                </c:pt>
                <c:pt idx="383">
                  <c:v>23.571568106961337</c:v>
                </c:pt>
                <c:pt idx="384">
                  <c:v>23.633999211278191</c:v>
                </c:pt>
                <c:pt idx="385">
                  <c:v>23.696437432699039</c:v>
                </c:pt>
                <c:pt idx="386">
                  <c:v>23.75888279220213</c:v>
                </c:pt>
                <c:pt idx="387">
                  <c:v>23.82133531078615</c:v>
                </c:pt>
                <c:pt idx="388">
                  <c:v>23.883795009470379</c:v>
                </c:pt>
                <c:pt idx="389">
                  <c:v>23.946261909294691</c:v>
                </c:pt>
                <c:pt idx="390">
                  <c:v>24.008736031319618</c:v>
                </c:pt>
                <c:pt idx="391">
                  <c:v>24.071217396626558</c:v>
                </c:pt>
                <c:pt idx="392">
                  <c:v>24.13370602631764</c:v>
                </c:pt>
                <c:pt idx="393">
                  <c:v>24.196201941515962</c:v>
                </c:pt>
                <c:pt idx="394">
                  <c:v>24.258705163365587</c:v>
                </c:pt>
                <c:pt idx="395">
                  <c:v>24.32121571303168</c:v>
                </c:pt>
                <c:pt idx="396">
                  <c:v>24.383733611700457</c:v>
                </c:pt>
                <c:pt idx="397">
                  <c:v>24.446258880579425</c:v>
                </c:pt>
                <c:pt idx="398">
                  <c:v>24.508791540897331</c:v>
                </c:pt>
                <c:pt idx="399">
                  <c:v>24.571331613904302</c:v>
                </c:pt>
                <c:pt idx="400">
                  <c:v>24.633879120871864</c:v>
                </c:pt>
                <c:pt idx="401">
                  <c:v>24.696434083093056</c:v>
                </c:pt>
                <c:pt idx="402">
                  <c:v>24.758996521882533</c:v>
                </c:pt>
                <c:pt idx="403">
                  <c:v>24.821566458576587</c:v>
                </c:pt>
                <c:pt idx="404">
                  <c:v>24.884143914533194</c:v>
                </c:pt>
                <c:pt idx="405">
                  <c:v>24.946728911132233</c:v>
                </c:pt>
                <c:pt idx="406">
                  <c:v>25.009321469775408</c:v>
                </c:pt>
                <c:pt idx="407">
                  <c:v>25.071921611886378</c:v>
                </c:pt>
                <c:pt idx="408">
                  <c:v>25.134529358910825</c:v>
                </c:pt>
                <c:pt idx="409">
                  <c:v>25.197144732316591</c:v>
                </c:pt>
                <c:pt idx="410">
                  <c:v>25.259767753593685</c:v>
                </c:pt>
                <c:pt idx="411">
                  <c:v>25.322398444254375</c:v>
                </c:pt>
                <c:pt idx="412">
                  <c:v>25.385036825833236</c:v>
                </c:pt>
                <c:pt idx="413">
                  <c:v>25.44768291988737</c:v>
                </c:pt>
                <c:pt idx="414">
                  <c:v>25.510336747996266</c:v>
                </c:pt>
                <c:pt idx="415">
                  <c:v>25.572998331762022</c:v>
                </c:pt>
                <c:pt idx="416">
                  <c:v>25.635667692809392</c:v>
                </c:pt>
                <c:pt idx="417">
                  <c:v>25.698344852785858</c:v>
                </c:pt>
                <c:pt idx="418">
                  <c:v>25.761029833361722</c:v>
                </c:pt>
                <c:pt idx="419">
                  <c:v>25.823722656230171</c:v>
                </c:pt>
                <c:pt idx="420">
                  <c:v>25.886423343107307</c:v>
                </c:pt>
                <c:pt idx="421">
                  <c:v>25.949131915732341</c:v>
                </c:pt>
                <c:pt idx="422">
                  <c:v>26.011848395867595</c:v>
                </c:pt>
                <c:pt idx="423">
                  <c:v>26.074572805298533</c:v>
                </c:pt>
                <c:pt idx="424">
                  <c:v>26.137305165833968</c:v>
                </c:pt>
                <c:pt idx="425">
                  <c:v>26.200045499306015</c:v>
                </c:pt>
                <c:pt idx="426">
                  <c:v>26.262793827570285</c:v>
                </c:pt>
                <c:pt idx="427">
                  <c:v>26.325550172505899</c:v>
                </c:pt>
                <c:pt idx="428">
                  <c:v>26.388314556015541</c:v>
                </c:pt>
                <c:pt idx="429">
                  <c:v>26.451087000025588</c:v>
                </c:pt>
                <c:pt idx="430">
                  <c:v>26.513867526486198</c:v>
                </c:pt>
                <c:pt idx="431">
                  <c:v>26.576656157371321</c:v>
                </c:pt>
                <c:pt idx="432">
                  <c:v>26.63945291467892</c:v>
                </c:pt>
                <c:pt idx="433">
                  <c:v>26.702257820430837</c:v>
                </c:pt>
                <c:pt idx="434">
                  <c:v>26.765070896673109</c:v>
                </c:pt>
                <c:pt idx="435">
                  <c:v>26.827892165475891</c:v>
                </c:pt>
                <c:pt idx="436">
                  <c:v>26.890721648933571</c:v>
                </c:pt>
                <c:pt idx="437">
                  <c:v>26.953559369164889</c:v>
                </c:pt>
                <c:pt idx="438">
                  <c:v>27.016405348313008</c:v>
                </c:pt>
                <c:pt idx="439">
                  <c:v>27.079259608545538</c:v>
                </c:pt>
                <c:pt idx="440">
                  <c:v>27.142122172054727</c:v>
                </c:pt>
                <c:pt idx="441">
                  <c:v>27.20499306105744</c:v>
                </c:pt>
                <c:pt idx="442">
                  <c:v>27.267872297795272</c:v>
                </c:pt>
                <c:pt idx="443">
                  <c:v>27.330759904534688</c:v>
                </c:pt>
                <c:pt idx="444">
                  <c:v>27.393655903567044</c:v>
                </c:pt>
                <c:pt idx="445">
                  <c:v>27.456560317208691</c:v>
                </c:pt>
                <c:pt idx="446">
                  <c:v>27.519473167801035</c:v>
                </c:pt>
                <c:pt idx="447">
                  <c:v>27.582394477710672</c:v>
                </c:pt>
                <c:pt idx="448">
                  <c:v>27.645324269329414</c:v>
                </c:pt>
                <c:pt idx="449">
                  <c:v>27.708262565074449</c:v>
                </c:pt>
                <c:pt idx="450">
                  <c:v>27.771209387388314</c:v>
                </c:pt>
                <c:pt idx="451">
                  <c:v>27.834164758739124</c:v>
                </c:pt>
                <c:pt idx="452">
                  <c:v>27.897128701620495</c:v>
                </c:pt>
                <c:pt idx="453">
                  <c:v>27.960101238551783</c:v>
                </c:pt>
                <c:pt idx="454">
                  <c:v>28.023082392078077</c:v>
                </c:pt>
                <c:pt idx="455">
                  <c:v>28.086072184770277</c:v>
                </c:pt>
                <c:pt idx="456">
                  <c:v>28.149070639225261</c:v>
                </c:pt>
                <c:pt idx="457">
                  <c:v>28.212077778065897</c:v>
                </c:pt>
                <c:pt idx="458">
                  <c:v>28.275093623941157</c:v>
                </c:pt>
                <c:pt idx="459">
                  <c:v>28.338118199526196</c:v>
                </c:pt>
                <c:pt idx="460">
                  <c:v>28.401151527522437</c:v>
                </c:pt>
                <c:pt idx="461">
                  <c:v>28.4641936306577</c:v>
                </c:pt>
                <c:pt idx="462">
                  <c:v>28.527244531686229</c:v>
                </c:pt>
                <c:pt idx="463">
                  <c:v>28.590304253388791</c:v>
                </c:pt>
                <c:pt idx="464">
                  <c:v>28.653372818572837</c:v>
                </c:pt>
                <c:pt idx="465">
                  <c:v>28.716450250072477</c:v>
                </c:pt>
                <c:pt idx="466">
                  <c:v>28.779536570748597</c:v>
                </c:pt>
                <c:pt idx="467">
                  <c:v>28.842631803489091</c:v>
                </c:pt>
                <c:pt idx="468">
                  <c:v>28.905735971208731</c:v>
                </c:pt>
                <c:pt idx="469">
                  <c:v>28.968849096849389</c:v>
                </c:pt>
                <c:pt idx="470">
                  <c:v>29.031971203380113</c:v>
                </c:pt>
                <c:pt idx="471">
                  <c:v>29.095102313797149</c:v>
                </c:pt>
                <c:pt idx="472">
                  <c:v>29.158242451124163</c:v>
                </c:pt>
                <c:pt idx="473">
                  <c:v>29.221391638412193</c:v>
                </c:pt>
                <c:pt idx="474">
                  <c:v>29.28454989873978</c:v>
                </c:pt>
                <c:pt idx="475">
                  <c:v>29.347717255213183</c:v>
                </c:pt>
                <c:pt idx="476">
                  <c:v>29.410893730966219</c:v>
                </c:pt>
                <c:pt idx="477">
                  <c:v>29.474079349160586</c:v>
                </c:pt>
                <c:pt idx="478">
                  <c:v>29.537274132985864</c:v>
                </c:pt>
                <c:pt idx="479">
                  <c:v>29.60047810565959</c:v>
                </c:pt>
                <c:pt idx="480">
                  <c:v>29.663691290427327</c:v>
                </c:pt>
                <c:pt idx="481">
                  <c:v>29.726913710562922</c:v>
                </c:pt>
                <c:pt idx="482">
                  <c:v>29.790145389368355</c:v>
                </c:pt>
                <c:pt idx="483">
                  <c:v>29.85338635017402</c:v>
                </c:pt>
                <c:pt idx="484">
                  <c:v>29.916636616338689</c:v>
                </c:pt>
                <c:pt idx="485">
                  <c:v>29.979896211249734</c:v>
                </c:pt>
                <c:pt idx="486">
                  <c:v>30.043165158323131</c:v>
                </c:pt>
                <c:pt idx="487">
                  <c:v>30.106443481003559</c:v>
                </c:pt>
                <c:pt idx="488">
                  <c:v>30.169731202764506</c:v>
                </c:pt>
                <c:pt idx="489">
                  <c:v>30.233028347108426</c:v>
                </c:pt>
                <c:pt idx="490">
                  <c:v>30.296334937566684</c:v>
                </c:pt>
                <c:pt idx="491">
                  <c:v>30.359650997699845</c:v>
                </c:pt>
                <c:pt idx="492">
                  <c:v>30.42297655109758</c:v>
                </c:pt>
                <c:pt idx="493">
                  <c:v>30.486311621378889</c:v>
                </c:pt>
                <c:pt idx="494">
                  <c:v>30.549656232192181</c:v>
                </c:pt>
                <c:pt idx="495">
                  <c:v>30.61301040721532</c:v>
                </c:pt>
                <c:pt idx="496">
                  <c:v>30.676374170155693</c:v>
                </c:pt>
                <c:pt idx="497">
                  <c:v>30.739747544750472</c:v>
                </c:pt>
                <c:pt idx="498">
                  <c:v>30.803130554766504</c:v>
                </c:pt>
                <c:pt idx="499">
                  <c:v>30.866523224000574</c:v>
                </c:pt>
                <c:pt idx="500">
                  <c:v>30.929925576279359</c:v>
                </c:pt>
                <c:pt idx="501">
                  <c:v>30.993337635459667</c:v>
                </c:pt>
                <c:pt idx="502">
                  <c:v>31.056759425428456</c:v>
                </c:pt>
                <c:pt idx="503">
                  <c:v>31.120190970102879</c:v>
                </c:pt>
                <c:pt idx="504">
                  <c:v>31.183632293430499</c:v>
                </c:pt>
                <c:pt idx="505">
                  <c:v>31.247083419389366</c:v>
                </c:pt>
                <c:pt idx="506">
                  <c:v>31.310544371988019</c:v>
                </c:pt>
                <c:pt idx="507">
                  <c:v>31.374015175265686</c:v>
                </c:pt>
                <c:pt idx="508">
                  <c:v>31.437495853292347</c:v>
                </c:pt>
                <c:pt idx="509">
                  <c:v>31.500986430168812</c:v>
                </c:pt>
                <c:pt idx="510">
                  <c:v>31.564486930026895</c:v>
                </c:pt>
                <c:pt idx="511">
                  <c:v>31.627997377029445</c:v>
                </c:pt>
                <c:pt idx="512">
                  <c:v>31.69151779537043</c:v>
                </c:pt>
                <c:pt idx="513">
                  <c:v>31.755048209275106</c:v>
                </c:pt>
                <c:pt idx="514">
                  <c:v>31.818588643000115</c:v>
                </c:pt>
                <c:pt idx="515">
                  <c:v>31.882139120833489</c:v>
                </c:pt>
                <c:pt idx="516">
                  <c:v>31.9456996670949</c:v>
                </c:pt>
                <c:pt idx="517">
                  <c:v>32.009270306135654</c:v>
                </c:pt>
                <c:pt idx="518">
                  <c:v>32.072851062338756</c:v>
                </c:pt>
                <c:pt idx="519">
                  <c:v>32.136441960119214</c:v>
                </c:pt>
                <c:pt idx="520">
                  <c:v>32.200043023923911</c:v>
                </c:pt>
                <c:pt idx="521">
                  <c:v>32.263654278231812</c:v>
                </c:pt>
                <c:pt idx="522">
                  <c:v>32.327275747554133</c:v>
                </c:pt>
                <c:pt idx="523">
                  <c:v>32.390907456434277</c:v>
                </c:pt>
                <c:pt idx="524">
                  <c:v>32.454549429448122</c:v>
                </c:pt>
                <c:pt idx="525">
                  <c:v>32.518201691204034</c:v>
                </c:pt>
                <c:pt idx="526">
                  <c:v>32.581864266342876</c:v>
                </c:pt>
                <c:pt idx="527">
                  <c:v>32.645537179538401</c:v>
                </c:pt>
                <c:pt idx="528">
                  <c:v>32.70922045549694</c:v>
                </c:pt>
                <c:pt idx="529">
                  <c:v>32.772914118957964</c:v>
                </c:pt>
                <c:pt idx="530">
                  <c:v>32.836618194693756</c:v>
                </c:pt>
                <c:pt idx="531">
                  <c:v>32.900332707509939</c:v>
                </c:pt>
                <c:pt idx="532">
                  <c:v>32.964057682245191</c:v>
                </c:pt>
                <c:pt idx="533">
                  <c:v>33.027793143771738</c:v>
                </c:pt>
                <c:pt idx="534">
                  <c:v>33.091539116994994</c:v>
                </c:pt>
                <c:pt idx="535">
                  <c:v>33.155295626854155</c:v>
                </c:pt>
                <c:pt idx="536">
                  <c:v>33.219062698321991</c:v>
                </c:pt>
                <c:pt idx="537">
                  <c:v>33.282840356405039</c:v>
                </c:pt>
                <c:pt idx="538">
                  <c:v>33.346628626143755</c:v>
                </c:pt>
                <c:pt idx="539">
                  <c:v>33.41042753261258</c:v>
                </c:pt>
                <c:pt idx="540">
                  <c:v>33.474237100920128</c:v>
                </c:pt>
                <c:pt idx="541">
                  <c:v>33.538057356209052</c:v>
                </c:pt>
                <c:pt idx="542">
                  <c:v>33.601888323656439</c:v>
                </c:pt>
                <c:pt idx="543">
                  <c:v>33.665730028473945</c:v>
                </c:pt>
                <c:pt idx="544">
                  <c:v>33.729582495907451</c:v>
                </c:pt>
                <c:pt idx="545">
                  <c:v>33.793445751237776</c:v>
                </c:pt>
                <c:pt idx="546">
                  <c:v>33.857319819780422</c:v>
                </c:pt>
                <c:pt idx="547">
                  <c:v>33.921204726885762</c:v>
                </c:pt>
                <c:pt idx="548">
                  <c:v>33.985100497939108</c:v>
                </c:pt>
                <c:pt idx="549">
                  <c:v>34.049007158360965</c:v>
                </c:pt>
                <c:pt idx="550">
                  <c:v>34.112924733607045</c:v>
                </c:pt>
                <c:pt idx="551">
                  <c:v>34.176853249168381</c:v>
                </c:pt>
                <c:pt idx="552">
                  <c:v>34.240792730571435</c:v>
                </c:pt>
                <c:pt idx="553">
                  <c:v>34.304743203378159</c:v>
                </c:pt>
                <c:pt idx="554">
                  <c:v>34.368704693186366</c:v>
                </c:pt>
                <c:pt idx="555">
                  <c:v>34.43267722562954</c:v>
                </c:pt>
                <c:pt idx="556">
                  <c:v>34.496660826377052</c:v>
                </c:pt>
                <c:pt idx="557">
                  <c:v>34.560655521134315</c:v>
                </c:pt>
                <c:pt idx="558">
                  <c:v>34.624661335642898</c:v>
                </c:pt>
                <c:pt idx="559">
                  <c:v>34.688678295680653</c:v>
                </c:pt>
                <c:pt idx="560">
                  <c:v>34.752706427061732</c:v>
                </c:pt>
                <c:pt idx="561">
                  <c:v>34.816745755636788</c:v>
                </c:pt>
                <c:pt idx="562">
                  <c:v>34.880796307293089</c:v>
                </c:pt>
                <c:pt idx="563">
                  <c:v>34.944858107954666</c:v>
                </c:pt>
                <c:pt idx="564">
                  <c:v>35.008931183582341</c:v>
                </c:pt>
                <c:pt idx="565">
                  <c:v>35.073015560173879</c:v>
                </c:pt>
                <c:pt idx="566">
                  <c:v>35.137111263764105</c:v>
                </c:pt>
                <c:pt idx="567">
                  <c:v>35.201218320425198</c:v>
                </c:pt>
                <c:pt idx="568">
                  <c:v>35.2653367562664</c:v>
                </c:pt>
                <c:pt idx="569">
                  <c:v>35.329466597434575</c:v>
                </c:pt>
                <c:pt idx="570">
                  <c:v>35.393607870114145</c:v>
                </c:pt>
                <c:pt idx="571">
                  <c:v>35.457760600527074</c:v>
                </c:pt>
                <c:pt idx="572">
                  <c:v>35.521924814933243</c:v>
                </c:pt>
                <c:pt idx="573">
                  <c:v>35.586100539630394</c:v>
                </c:pt>
                <c:pt idx="574">
                  <c:v>35.650287800954302</c:v>
                </c:pt>
                <c:pt idx="575">
                  <c:v>35.714486625278994</c:v>
                </c:pt>
                <c:pt idx="576">
                  <c:v>35.778697039016635</c:v>
                </c:pt>
                <c:pt idx="577">
                  <c:v>35.842919068617945</c:v>
                </c:pt>
                <c:pt idx="578">
                  <c:v>35.907152740572094</c:v>
                </c:pt>
                <c:pt idx="579">
                  <c:v>35.971398081406853</c:v>
                </c:pt>
                <c:pt idx="580">
                  <c:v>36.035655117688954</c:v>
                </c:pt>
                <c:pt idx="581">
                  <c:v>36.099923876023858</c:v>
                </c:pt>
                <c:pt idx="582">
                  <c:v>36.164204383056095</c:v>
                </c:pt>
                <c:pt idx="583">
                  <c:v>36.228496665469436</c:v>
                </c:pt>
                <c:pt idx="584">
                  <c:v>36.29280074998686</c:v>
                </c:pt>
                <c:pt idx="585">
                  <c:v>36.357116663370675</c:v>
                </c:pt>
                <c:pt idx="586">
                  <c:v>36.421444432422945</c:v>
                </c:pt>
                <c:pt idx="587">
                  <c:v>36.485784083985173</c:v>
                </c:pt>
                <c:pt idx="588">
                  <c:v>36.550135644938806</c:v>
                </c:pt>
                <c:pt idx="589">
                  <c:v>36.614499142205005</c:v>
                </c:pt>
                <c:pt idx="590">
                  <c:v>36.678874602745246</c:v>
                </c:pt>
                <c:pt idx="591">
                  <c:v>36.743262053560976</c:v>
                </c:pt>
                <c:pt idx="592">
                  <c:v>36.807661521693966</c:v>
                </c:pt>
                <c:pt idx="593">
                  <c:v>36.872073034226574</c:v>
                </c:pt>
                <c:pt idx="594">
                  <c:v>36.936496618281524</c:v>
                </c:pt>
                <c:pt idx="595">
                  <c:v>37.000932301022303</c:v>
                </c:pt>
                <c:pt idx="596">
                  <c:v>37.065380109653248</c:v>
                </c:pt>
                <c:pt idx="597">
                  <c:v>37.129840071419615</c:v>
                </c:pt>
                <c:pt idx="598">
                  <c:v>37.194312213607816</c:v>
                </c:pt>
                <c:pt idx="599">
                  <c:v>37.258796563545324</c:v>
                </c:pt>
                <c:pt idx="600">
                  <c:v>37.323293148601152</c:v>
                </c:pt>
                <c:pt idx="601">
                  <c:v>37.387801996185622</c:v>
                </c:pt>
                <c:pt idx="602">
                  <c:v>37.452323133750859</c:v>
                </c:pt>
                <c:pt idx="603">
                  <c:v>37.516856588790525</c:v>
                </c:pt>
                <c:pt idx="604">
                  <c:v>37.581402388840353</c:v>
                </c:pt>
                <c:pt idx="605">
                  <c:v>37.645960561478006</c:v>
                </c:pt>
                <c:pt idx="606">
                  <c:v>37.710531134323283</c:v>
                </c:pt>
                <c:pt idx="607">
                  <c:v>37.775114135038322</c:v>
                </c:pt>
                <c:pt idx="608">
                  <c:v>37.839709591327605</c:v>
                </c:pt>
                <c:pt idx="609">
                  <c:v>37.904317530938343</c:v>
                </c:pt>
                <c:pt idx="610">
                  <c:v>37.968937981660254</c:v>
                </c:pt>
                <c:pt idx="611">
                  <c:v>38.033570971326036</c:v>
                </c:pt>
                <c:pt idx="612">
                  <c:v>38.098216527811282</c:v>
                </c:pt>
                <c:pt idx="613">
                  <c:v>38.162874679034665</c:v>
                </c:pt>
                <c:pt idx="614">
                  <c:v>38.22754545295826</c:v>
                </c:pt>
                <c:pt idx="615">
                  <c:v>38.292228877587398</c:v>
                </c:pt>
                <c:pt idx="616">
                  <c:v>38.356924980970938</c:v>
                </c:pt>
                <c:pt idx="617">
                  <c:v>38.421633791201494</c:v>
                </c:pt>
                <c:pt idx="618">
                  <c:v>38.486355336415464</c:v>
                </c:pt>
                <c:pt idx="619">
                  <c:v>38.551089644793102</c:v>
                </c:pt>
                <c:pt idx="620">
                  <c:v>38.615836744558976</c:v>
                </c:pt>
                <c:pt idx="621">
                  <c:v>38.680596663981596</c:v>
                </c:pt>
                <c:pt idx="622">
                  <c:v>38.745369431374122</c:v>
                </c:pt>
                <c:pt idx="623">
                  <c:v>38.810155075094052</c:v>
                </c:pt>
                <c:pt idx="624">
                  <c:v>38.874953623543647</c:v>
                </c:pt>
                <c:pt idx="625">
                  <c:v>38.939765105169968</c:v>
                </c:pt>
                <c:pt idx="626">
                  <c:v>39.004589548464949</c:v>
                </c:pt>
                <c:pt idx="627">
                  <c:v>39.069426981965741</c:v>
                </c:pt>
                <c:pt idx="628">
                  <c:v>39.134277434254614</c:v>
                </c:pt>
                <c:pt idx="629">
                  <c:v>39.199140933959399</c:v>
                </c:pt>
                <c:pt idx="630">
                  <c:v>39.264017509753224</c:v>
                </c:pt>
                <c:pt idx="631">
                  <c:v>39.328907190355153</c:v>
                </c:pt>
                <c:pt idx="632">
                  <c:v>39.393810004529939</c:v>
                </c:pt>
                <c:pt idx="633">
                  <c:v>39.458725981088278</c:v>
                </c:pt>
                <c:pt idx="634">
                  <c:v>39.523655148887144</c:v>
                </c:pt>
                <c:pt idx="635">
                  <c:v>39.58859753682961</c:v>
                </c:pt>
                <c:pt idx="636">
                  <c:v>39.653553173865355</c:v>
                </c:pt>
                <c:pt idx="637">
                  <c:v>39.718522088990504</c:v>
                </c:pt>
                <c:pt idx="638">
                  <c:v>39.783504311247924</c:v>
                </c:pt>
                <c:pt idx="639">
                  <c:v>39.848499869727391</c:v>
                </c:pt>
                <c:pt idx="640">
                  <c:v>39.913508793565761</c:v>
                </c:pt>
                <c:pt idx="641">
                  <c:v>39.978531111946957</c:v>
                </c:pt>
                <c:pt idx="642">
                  <c:v>40.043566854102295</c:v>
                </c:pt>
                <c:pt idx="643">
                  <c:v>40.108616049310605</c:v>
                </c:pt>
                <c:pt idx="644">
                  <c:v>40.173678726898316</c:v>
                </c:pt>
                <c:pt idx="645">
                  <c:v>40.238754916239671</c:v>
                </c:pt>
                <c:pt idx="646">
                  <c:v>40.303844646756815</c:v>
                </c:pt>
                <c:pt idx="647">
                  <c:v>40.368947947920113</c:v>
                </c:pt>
                <c:pt idx="648">
                  <c:v>40.434064849248053</c:v>
                </c:pt>
                <c:pt idx="649">
                  <c:v>40.499195380307683</c:v>
                </c:pt>
                <c:pt idx="650">
                  <c:v>40.564339570714445</c:v>
                </c:pt>
                <c:pt idx="651">
                  <c:v>40.629497450132696</c:v>
                </c:pt>
                <c:pt idx="652">
                  <c:v>40.694669048275586</c:v>
                </c:pt>
                <c:pt idx="653">
                  <c:v>40.759854394905318</c:v>
                </c:pt>
                <c:pt idx="654">
                  <c:v>40.825053519833304</c:v>
                </c:pt>
                <c:pt idx="655">
                  <c:v>40.890266452920343</c:v>
                </c:pt>
                <c:pt idx="656">
                  <c:v>40.955493224076783</c:v>
                </c:pt>
                <c:pt idx="657">
                  <c:v>41.020733863262556</c:v>
                </c:pt>
                <c:pt idx="658">
                  <c:v>41.085988400487594</c:v>
                </c:pt>
                <c:pt idx="659">
                  <c:v>41.151256865811689</c:v>
                </c:pt>
                <c:pt idx="660">
                  <c:v>41.216539289344951</c:v>
                </c:pt>
                <c:pt idx="661">
                  <c:v>41.281835701247687</c:v>
                </c:pt>
                <c:pt idx="662">
                  <c:v>41.347146131730824</c:v>
                </c:pt>
                <c:pt idx="663">
                  <c:v>41.41247061105588</c:v>
                </c:pt>
                <c:pt idx="664">
                  <c:v>41.477809169535199</c:v>
                </c:pt>
                <c:pt idx="665">
                  <c:v>41.543161837532224</c:v>
                </c:pt>
                <c:pt idx="666">
                  <c:v>41.608528645461419</c:v>
                </c:pt>
                <c:pt idx="667">
                  <c:v>41.673909623788624</c:v>
                </c:pt>
                <c:pt idx="668">
                  <c:v>41.739304803031239</c:v>
                </c:pt>
                <c:pt idx="669">
                  <c:v>41.804714213758245</c:v>
                </c:pt>
                <c:pt idx="670">
                  <c:v>41.870137886590477</c:v>
                </c:pt>
                <c:pt idx="671">
                  <c:v>41.935575852200799</c:v>
                </c:pt>
                <c:pt idx="672">
                  <c:v>42.001028141314166</c:v>
                </c:pt>
                <c:pt idx="673">
                  <c:v>42.066494784708006</c:v>
                </c:pt>
                <c:pt idx="674">
                  <c:v>42.131975813212108</c:v>
                </c:pt>
                <c:pt idx="675">
                  <c:v>42.197471257709054</c:v>
                </c:pt>
                <c:pt idx="676">
                  <c:v>42.262981149134255</c:v>
                </c:pt>
                <c:pt idx="677">
                  <c:v>42.328505518476064</c:v>
                </c:pt>
                <c:pt idx="678">
                  <c:v>42.394044396776124</c:v>
                </c:pt>
                <c:pt idx="679">
                  <c:v>42.459597815129456</c:v>
                </c:pt>
                <c:pt idx="680">
                  <c:v>42.525165804684583</c:v>
                </c:pt>
                <c:pt idx="681">
                  <c:v>42.590748396643768</c:v>
                </c:pt>
                <c:pt idx="682">
                  <c:v>42.656345622263153</c:v>
                </c:pt>
                <c:pt idx="683">
                  <c:v>42.721957512853031</c:v>
                </c:pt>
                <c:pt idx="684">
                  <c:v>42.787584099777796</c:v>
                </c:pt>
                <c:pt idx="685">
                  <c:v>42.853225414456425</c:v>
                </c:pt>
                <c:pt idx="686">
                  <c:v>42.918881488362459</c:v>
                </c:pt>
                <c:pt idx="687">
                  <c:v>42.984552353024228</c:v>
                </c:pt>
                <c:pt idx="688">
                  <c:v>43.050238040024929</c:v>
                </c:pt>
                <c:pt idx="689">
                  <c:v>43.115938581003014</c:v>
                </c:pt>
                <c:pt idx="690">
                  <c:v>43.181654007652213</c:v>
                </c:pt>
                <c:pt idx="691">
                  <c:v>43.247384351721898</c:v>
                </c:pt>
                <c:pt idx="692">
                  <c:v>43.313129645016879</c:v>
                </c:pt>
                <c:pt idx="693">
                  <c:v>43.378889919398063</c:v>
                </c:pt>
                <c:pt idx="694">
                  <c:v>43.444665206782339</c:v>
                </c:pt>
                <c:pt idx="695">
                  <c:v>43.510455539142775</c:v>
                </c:pt>
                <c:pt idx="696">
                  <c:v>43.57626094850901</c:v>
                </c:pt>
                <c:pt idx="697">
                  <c:v>43.642081466967085</c:v>
                </c:pt>
                <c:pt idx="698">
                  <c:v>43.707917126660092</c:v>
                </c:pt>
                <c:pt idx="699">
                  <c:v>43.773767959787904</c:v>
                </c:pt>
                <c:pt idx="700">
                  <c:v>43.839633998607653</c:v>
                </c:pt>
                <c:pt idx="701">
                  <c:v>43.905515275433871</c:v>
                </c:pt>
                <c:pt idx="702">
                  <c:v>43.971411822638508</c:v>
                </c:pt>
                <c:pt idx="703">
                  <c:v>44.037323672651425</c:v>
                </c:pt>
                <c:pt idx="704">
                  <c:v>44.103250857960298</c:v>
                </c:pt>
                <c:pt idx="705">
                  <c:v>44.169193411110939</c:v>
                </c:pt>
                <c:pt idx="706">
                  <c:v>44.235151364707512</c:v>
                </c:pt>
                <c:pt idx="707">
                  <c:v>44.301124751412594</c:v>
                </c:pt>
                <c:pt idx="708">
                  <c:v>44.367113603947701</c:v>
                </c:pt>
                <c:pt idx="709">
                  <c:v>44.433117955092904</c:v>
                </c:pt>
                <c:pt idx="710">
                  <c:v>44.49913783768762</c:v>
                </c:pt>
                <c:pt idx="711">
                  <c:v>44.565173284630454</c:v>
                </c:pt>
                <c:pt idx="712">
                  <c:v>44.631224328879462</c:v>
                </c:pt>
                <c:pt idx="713">
                  <c:v>44.69729100345242</c:v>
                </c:pt>
                <c:pt idx="714">
                  <c:v>44.763373341427069</c:v>
                </c:pt>
                <c:pt idx="715">
                  <c:v>44.829471375941004</c:v>
                </c:pt>
                <c:pt idx="716">
                  <c:v>44.895585140192281</c:v>
                </c:pt>
                <c:pt idx="717">
                  <c:v>44.961714667439345</c:v>
                </c:pt>
                <c:pt idx="718">
                  <c:v>45.027859991001343</c:v>
                </c:pt>
                <c:pt idx="719">
                  <c:v>45.094021144258285</c:v>
                </c:pt>
                <c:pt idx="720">
                  <c:v>45.160198160651262</c:v>
                </c:pt>
                <c:pt idx="721">
                  <c:v>45.226391073682585</c:v>
                </c:pt>
                <c:pt idx="722">
                  <c:v>45.29259991691621</c:v>
                </c:pt>
                <c:pt idx="723">
                  <c:v>45.358824723977534</c:v>
                </c:pt>
                <c:pt idx="724">
                  <c:v>45.425065528554121</c:v>
                </c:pt>
                <c:pt idx="725">
                  <c:v>45.491322364395387</c:v>
                </c:pt>
                <c:pt idx="726">
                  <c:v>45.557595265313189</c:v>
                </c:pt>
                <c:pt idx="727">
                  <c:v>45.623884265181943</c:v>
                </c:pt>
                <c:pt idx="728">
                  <c:v>45.690189397938632</c:v>
                </c:pt>
                <c:pt idx="729">
                  <c:v>45.756510697583266</c:v>
                </c:pt>
                <c:pt idx="730">
                  <c:v>45.82284819817901</c:v>
                </c:pt>
                <c:pt idx="731">
                  <c:v>45.889201933852277</c:v>
                </c:pt>
                <c:pt idx="732">
                  <c:v>45.955571938793206</c:v>
                </c:pt>
                <c:pt idx="733">
                  <c:v>46.021958247255562</c:v>
                </c:pt>
                <c:pt idx="734">
                  <c:v>46.088360893557159</c:v>
                </c:pt>
                <c:pt idx="735">
                  <c:v>46.154779912080009</c:v>
                </c:pt>
                <c:pt idx="736">
                  <c:v>46.221215337270579</c:v>
                </c:pt>
                <c:pt idx="737">
                  <c:v>46.287667203639828</c:v>
                </c:pt>
                <c:pt idx="738">
                  <c:v>46.354135545763775</c:v>
                </c:pt>
                <c:pt idx="739">
                  <c:v>46.420620398283354</c:v>
                </c:pt>
                <c:pt idx="740">
                  <c:v>46.487121795904798</c:v>
                </c:pt>
                <c:pt idx="741">
                  <c:v>46.553639773399865</c:v>
                </c:pt>
                <c:pt idx="742">
                  <c:v>46.620174365606097</c:v>
                </c:pt>
                <c:pt idx="743">
                  <c:v>46.686725607426851</c:v>
                </c:pt>
                <c:pt idx="744">
                  <c:v>46.753293533831766</c:v>
                </c:pt>
                <c:pt idx="745">
                  <c:v>46.819878179856758</c:v>
                </c:pt>
                <c:pt idx="746">
                  <c:v>46.886479580604473</c:v>
                </c:pt>
                <c:pt idx="747">
                  <c:v>46.953097771244309</c:v>
                </c:pt>
                <c:pt idx="748">
                  <c:v>47.019732787012806</c:v>
                </c:pt>
                <c:pt idx="749">
                  <c:v>47.0863846632136</c:v>
                </c:pt>
                <c:pt idx="750">
                  <c:v>47.153053435218119</c:v>
                </c:pt>
                <c:pt idx="751">
                  <c:v>47.219739138465307</c:v>
                </c:pt>
                <c:pt idx="752">
                  <c:v>47.286441808462094</c:v>
                </c:pt>
                <c:pt idx="753">
                  <c:v>47.35316148078374</c:v>
                </c:pt>
                <c:pt idx="754">
                  <c:v>47.419898191073855</c:v>
                </c:pt>
                <c:pt idx="755">
                  <c:v>47.486651975044651</c:v>
                </c:pt>
                <c:pt idx="756">
                  <c:v>47.553422868477384</c:v>
                </c:pt>
                <c:pt idx="757">
                  <c:v>47.62021090722223</c:v>
                </c:pt>
                <c:pt idx="758">
                  <c:v>47.687016127198881</c:v>
                </c:pt>
                <c:pt idx="759">
                  <c:v>47.753838564396524</c:v>
                </c:pt>
                <c:pt idx="760">
                  <c:v>47.820678254874316</c:v>
                </c:pt>
                <c:pt idx="761">
                  <c:v>47.887535234761302</c:v>
                </c:pt>
                <c:pt idx="762">
                  <c:v>47.954409540256897</c:v>
                </c:pt>
                <c:pt idx="763">
                  <c:v>48.02130120763114</c:v>
                </c:pt>
                <c:pt idx="764">
                  <c:v>48.088210273224718</c:v>
                </c:pt>
                <c:pt idx="765">
                  <c:v>48.155136773449421</c:v>
                </c:pt>
                <c:pt idx="766">
                  <c:v>48.222080744788279</c:v>
                </c:pt>
                <c:pt idx="767">
                  <c:v>48.289042223795803</c:v>
                </c:pt>
                <c:pt idx="768">
                  <c:v>48.35602124709829</c:v>
                </c:pt>
                <c:pt idx="769">
                  <c:v>48.423017851394043</c:v>
                </c:pt>
                <c:pt idx="770">
                  <c:v>48.490032073453534</c:v>
                </c:pt>
                <c:pt idx="771">
                  <c:v>48.557063950119755</c:v>
                </c:pt>
                <c:pt idx="772">
                  <c:v>48.624113518308469</c:v>
                </c:pt>
                <c:pt idx="773">
                  <c:v>48.691180815008352</c:v>
                </c:pt>
                <c:pt idx="774">
                  <c:v>48.758265877281296</c:v>
                </c:pt>
                <c:pt idx="775">
                  <c:v>48.825368742262782</c:v>
                </c:pt>
                <c:pt idx="776">
                  <c:v>48.892489447161879</c:v>
                </c:pt>
                <c:pt idx="777">
                  <c:v>48.959628029261715</c:v>
                </c:pt>
                <c:pt idx="778">
                  <c:v>49.026784525919695</c:v>
                </c:pt>
                <c:pt idx="779">
                  <c:v>49.093958974567613</c:v>
                </c:pt>
                <c:pt idx="780">
                  <c:v>49.161151412712009</c:v>
                </c:pt>
                <c:pt idx="781">
                  <c:v>49.228361877934553</c:v>
                </c:pt>
                <c:pt idx="782">
                  <c:v>49.295590407892028</c:v>
                </c:pt>
                <c:pt idx="783">
                  <c:v>49.362837040316791</c:v>
                </c:pt>
                <c:pt idx="784">
                  <c:v>49.430101813016975</c:v>
                </c:pt>
                <c:pt idx="785">
                  <c:v>49.497384763876745</c:v>
                </c:pt>
                <c:pt idx="786">
                  <c:v>49.564685930856591</c:v>
                </c:pt>
                <c:pt idx="787">
                  <c:v>49.632005351993485</c:v>
                </c:pt>
                <c:pt idx="788">
                  <c:v>49.699343065401258</c:v>
                </c:pt>
                <c:pt idx="789">
                  <c:v>49.766699109270881</c:v>
                </c:pt>
                <c:pt idx="790">
                  <c:v>49.834073521870593</c:v>
                </c:pt>
                <c:pt idx="791">
                  <c:v>49.901466341546303</c:v>
                </c:pt>
                <c:pt idx="792">
                  <c:v>49.968877606721861</c:v>
                </c:pt>
                <c:pt idx="793">
                  <c:v>50.036307355899098</c:v>
                </c:pt>
                <c:pt idx="794">
                  <c:v>50.103755627658451</c:v>
                </c:pt>
                <c:pt idx="795">
                  <c:v>50.171222460658946</c:v>
                </c:pt>
                <c:pt idx="796">
                  <c:v>50.23870789363864</c:v>
                </c:pt>
                <c:pt idx="797">
                  <c:v>50.306211965414796</c:v>
                </c:pt>
                <c:pt idx="798">
                  <c:v>50.373734714884257</c:v>
                </c:pt>
                <c:pt idx="799">
                  <c:v>50.441276181023525</c:v>
                </c:pt>
                <c:pt idx="800">
                  <c:v>50.508836402889351</c:v>
                </c:pt>
                <c:pt idx="801">
                  <c:v>50.576415419618641</c:v>
                </c:pt>
                <c:pt idx="802">
                  <c:v>50.644013270429134</c:v>
                </c:pt>
                <c:pt idx="803">
                  <c:v>50.711629994619244</c:v>
                </c:pt>
                <c:pt idx="804">
                  <c:v>50.779265631568812</c:v>
                </c:pt>
                <c:pt idx="805">
                  <c:v>50.846920220738973</c:v>
                </c:pt>
                <c:pt idx="806">
                  <c:v>50.914587033363723</c:v>
                </c:pt>
                <c:pt idx="807">
                  <c:v>50.982286413994878</c:v>
                </c:pt>
                <c:pt idx="808">
                  <c:v>51.049998097412974</c:v>
                </c:pt>
                <c:pt idx="809">
                  <c:v>51.117728891716844</c:v>
                </c:pt>
                <c:pt idx="810">
                  <c:v>51.185472060826037</c:v>
                </c:pt>
                <c:pt idx="811">
                  <c:v>51.253247972556395</c:v>
                </c:pt>
                <c:pt idx="812">
                  <c:v>51.321036339087598</c:v>
                </c:pt>
                <c:pt idx="813">
                  <c:v>51.388843976496155</c:v>
                </c:pt>
                <c:pt idx="814">
                  <c:v>51.456664141327799</c:v>
                </c:pt>
                <c:pt idx="815">
                  <c:v>51.52451722485921</c:v>
                </c:pt>
                <c:pt idx="816">
                  <c:v>51.592382916481689</c:v>
                </c:pt>
                <c:pt idx="817">
                  <c:v>51.660268040318208</c:v>
                </c:pt>
                <c:pt idx="818">
                  <c:v>51.728165845480866</c:v>
                </c:pt>
                <c:pt idx="819">
                  <c:v>51.796096746905285</c:v>
                </c:pt>
                <c:pt idx="820">
                  <c:v>51.864040411005824</c:v>
                </c:pt>
                <c:pt idx="821">
                  <c:v>51.932003670021231</c:v>
                </c:pt>
                <c:pt idx="822">
                  <c:v>51.999986564841954</c:v>
                </c:pt>
                <c:pt idx="823">
                  <c:v>52.067989136445355</c:v>
                </c:pt>
                <c:pt idx="824">
                  <c:v>52.136011425895852</c:v>
                </c:pt>
                <c:pt idx="825">
                  <c:v>52.204053474345166</c:v>
                </c:pt>
                <c:pt idx="826">
                  <c:v>52.272115323032835</c:v>
                </c:pt>
                <c:pt idx="827">
                  <c:v>52.340197013286122</c:v>
                </c:pt>
                <c:pt idx="828">
                  <c:v>52.408298586520964</c:v>
                </c:pt>
                <c:pt idx="829">
                  <c:v>52.476420084241553</c:v>
                </c:pt>
                <c:pt idx="830">
                  <c:v>52.544561548041294</c:v>
                </c:pt>
                <c:pt idx="831">
                  <c:v>52.612716202453818</c:v>
                </c:pt>
                <c:pt idx="832">
                  <c:v>52.680904540697654</c:v>
                </c:pt>
                <c:pt idx="833">
                  <c:v>52.749106153188386</c:v>
                </c:pt>
                <c:pt idx="834">
                  <c:v>52.817327899026886</c:v>
                </c:pt>
                <c:pt idx="835">
                  <c:v>52.885562995053718</c:v>
                </c:pt>
                <c:pt idx="836">
                  <c:v>52.953831959008895</c:v>
                </c:pt>
                <c:pt idx="837">
                  <c:v>53.022114357510553</c:v>
                </c:pt>
                <c:pt idx="838">
                  <c:v>53.09041705807703</c:v>
                </c:pt>
                <c:pt idx="839">
                  <c:v>53.158733269793203</c:v>
                </c:pt>
                <c:pt idx="840">
                  <c:v>53.227083535128365</c:v>
                </c:pt>
                <c:pt idx="841">
                  <c:v>53.295447396705924</c:v>
                </c:pt>
                <c:pt idx="842">
                  <c:v>53.363831730534251</c:v>
                </c:pt>
                <c:pt idx="843">
                  <c:v>53.432229737879922</c:v>
                </c:pt>
                <c:pt idx="844">
                  <c:v>53.500661986150732</c:v>
                </c:pt>
                <c:pt idx="845">
                  <c:v>53.569107993776534</c:v>
                </c:pt>
                <c:pt idx="846">
                  <c:v>53.637574645329238</c:v>
                </c:pt>
                <c:pt idx="847">
                  <c:v>53.706061983963096</c:v>
                </c:pt>
                <c:pt idx="848">
                  <c:v>53.774570052927288</c:v>
                </c:pt>
                <c:pt idx="849">
                  <c:v>53.843098895566094</c:v>
                </c:pt>
                <c:pt idx="850">
                  <c:v>53.91164855531931</c:v>
                </c:pt>
                <c:pt idx="851">
                  <c:v>53.980219075722587</c:v>
                </c:pt>
                <c:pt idx="852">
                  <c:v>54.048810500407654</c:v>
                </c:pt>
                <c:pt idx="853">
                  <c:v>54.117422873102825</c:v>
                </c:pt>
                <c:pt idx="854">
                  <c:v>54.186056237633274</c:v>
                </c:pt>
                <c:pt idx="855">
                  <c:v>54.254710637921441</c:v>
                </c:pt>
                <c:pt idx="856">
                  <c:v>54.323379249383855</c:v>
                </c:pt>
                <c:pt idx="857">
                  <c:v>54.392082721948505</c:v>
                </c:pt>
                <c:pt idx="858">
                  <c:v>54.46080049402147</c:v>
                </c:pt>
                <c:pt idx="859">
                  <c:v>54.529539478520924</c:v>
                </c:pt>
                <c:pt idx="860">
                  <c:v>54.598292842772238</c:v>
                </c:pt>
                <c:pt idx="861">
                  <c:v>54.667081262553545</c:v>
                </c:pt>
                <c:pt idx="862">
                  <c:v>54.735884151212687</c:v>
                </c:pt>
                <c:pt idx="863">
                  <c:v>54.804708430550939</c:v>
                </c:pt>
                <c:pt idx="864">
                  <c:v>54.873547259736817</c:v>
                </c:pt>
                <c:pt idx="865">
                  <c:v>54.942421340618495</c:v>
                </c:pt>
                <c:pt idx="866">
                  <c:v>55.011310061277207</c:v>
                </c:pt>
                <c:pt idx="867">
                  <c:v>55.080220352474456</c:v>
                </c:pt>
                <c:pt idx="868">
                  <c:v>55.149145365156009</c:v>
                </c:pt>
                <c:pt idx="869">
                  <c:v>55.218105827461471</c:v>
                </c:pt>
                <c:pt idx="870">
                  <c:v>55.287081101995774</c:v>
                </c:pt>
                <c:pt idx="871">
                  <c:v>55.356078128558451</c:v>
                </c:pt>
                <c:pt idx="872">
                  <c:v>55.425096952779462</c:v>
                </c:pt>
                <c:pt idx="873">
                  <c:v>55.494137620392557</c:v>
                </c:pt>
                <c:pt idx="874">
                  <c:v>55.5632001772357</c:v>
                </c:pt>
                <c:pt idx="875">
                  <c:v>55.632284669251291</c:v>
                </c:pt>
                <c:pt idx="876">
                  <c:v>55.701391142486763</c:v>
                </c:pt>
                <c:pt idx="877">
                  <c:v>55.770519643094651</c:v>
                </c:pt>
                <c:pt idx="878">
                  <c:v>55.839670217333342</c:v>
                </c:pt>
                <c:pt idx="879">
                  <c:v>55.90884291156727</c:v>
                </c:pt>
                <c:pt idx="880">
                  <c:v>55.978037772267243</c:v>
                </c:pt>
                <c:pt idx="881">
                  <c:v>56.047247923191534</c:v>
                </c:pt>
                <c:pt idx="882">
                  <c:v>56.116494179483489</c:v>
                </c:pt>
                <c:pt idx="883">
                  <c:v>56.185755819477365</c:v>
                </c:pt>
                <c:pt idx="884">
                  <c:v>56.255039812893152</c:v>
                </c:pt>
                <c:pt idx="885">
                  <c:v>56.324339274979138</c:v>
                </c:pt>
                <c:pt idx="886">
                  <c:v>56.393675048135769</c:v>
                </c:pt>
                <c:pt idx="887">
                  <c:v>56.463026384307575</c:v>
                </c:pt>
                <c:pt idx="888">
                  <c:v>56.53240026259229</c:v>
                </c:pt>
                <c:pt idx="889">
                  <c:v>56.601789789658895</c:v>
                </c:pt>
                <c:pt idx="890">
                  <c:v>56.671215835397959</c:v>
                </c:pt>
                <c:pt idx="891">
                  <c:v>56.740657625144344</c:v>
                </c:pt>
                <c:pt idx="892">
                  <c:v>56.810122147455282</c:v>
                </c:pt>
                <c:pt idx="893">
                  <c:v>56.879602500351027</c:v>
                </c:pt>
                <c:pt idx="894">
                  <c:v>56.949119581447142</c:v>
                </c:pt>
                <c:pt idx="895">
                  <c:v>57.01865258924704</c:v>
                </c:pt>
                <c:pt idx="896">
                  <c:v>57.088208521850156</c:v>
                </c:pt>
                <c:pt idx="897">
                  <c:v>57.15778742759845</c:v>
                </c:pt>
                <c:pt idx="898">
                  <c:v>57.227389354947853</c:v>
                </c:pt>
                <c:pt idx="899">
                  <c:v>57.297014352468238</c:v>
                </c:pt>
                <c:pt idx="900">
                  <c:v>57.366662468844304</c:v>
                </c:pt>
                <c:pt idx="901">
                  <c:v>57.436333752875804</c:v>
                </c:pt>
                <c:pt idx="902">
                  <c:v>57.506028253477851</c:v>
                </c:pt>
                <c:pt idx="903">
                  <c:v>57.575746019681596</c:v>
                </c:pt>
                <c:pt idx="904">
                  <c:v>57.645487100634504</c:v>
                </c:pt>
                <c:pt idx="905">
                  <c:v>57.7152515456009</c:v>
                </c:pt>
                <c:pt idx="906">
                  <c:v>57.785032424004179</c:v>
                </c:pt>
                <c:pt idx="907">
                  <c:v>57.854850725217581</c:v>
                </c:pt>
                <c:pt idx="908">
                  <c:v>57.924685558984457</c:v>
                </c:pt>
                <c:pt idx="909">
                  <c:v>57.994543954998555</c:v>
                </c:pt>
                <c:pt idx="910">
                  <c:v>58.064418973731819</c:v>
                </c:pt>
                <c:pt idx="911">
                  <c:v>58.134331633307404</c:v>
                </c:pt>
                <c:pt idx="912">
                  <c:v>58.204261015670689</c:v>
                </c:pt>
                <c:pt idx="913">
                  <c:v>58.274214160419206</c:v>
                </c:pt>
                <c:pt idx="914">
                  <c:v>58.344184119000353</c:v>
                </c:pt>
                <c:pt idx="915">
                  <c:v>58.414191938534699</c:v>
                </c:pt>
                <c:pt idx="916">
                  <c:v>58.484216672936704</c:v>
                </c:pt>
                <c:pt idx="917">
                  <c:v>58.554265371794941</c:v>
                </c:pt>
                <c:pt idx="918">
                  <c:v>58.624331077458933</c:v>
                </c:pt>
                <c:pt idx="919">
                  <c:v>58.694434866296177</c:v>
                </c:pt>
                <c:pt idx="920">
                  <c:v>58.76455576395545</c:v>
                </c:pt>
                <c:pt idx="921">
                  <c:v>58.834700830104453</c:v>
                </c:pt>
                <c:pt idx="922">
                  <c:v>58.904870116061716</c:v>
                </c:pt>
                <c:pt idx="923">
                  <c:v>58.975063673270746</c:v>
                </c:pt>
                <c:pt idx="924">
                  <c:v>59.045281553300534</c:v>
                </c:pt>
                <c:pt idx="925">
                  <c:v>59.115523807846145</c:v>
                </c:pt>
                <c:pt idx="926">
                  <c:v>59.185790488728898</c:v>
                </c:pt>
                <c:pt idx="927">
                  <c:v>59.256081647897084</c:v>
                </c:pt>
                <c:pt idx="928">
                  <c:v>59.326397337426506</c:v>
                </c:pt>
                <c:pt idx="929">
                  <c:v>59.396737609520791</c:v>
                </c:pt>
                <c:pt idx="930">
                  <c:v>59.467102516511908</c:v>
                </c:pt>
                <c:pt idx="931">
                  <c:v>59.537485070665319</c:v>
                </c:pt>
                <c:pt idx="932">
                  <c:v>59.607906445157674</c:v>
                </c:pt>
                <c:pt idx="933">
                  <c:v>59.678345572122716</c:v>
                </c:pt>
                <c:pt idx="934">
                  <c:v>59.748809544606424</c:v>
                </c:pt>
                <c:pt idx="935">
                  <c:v>59.819291365456493</c:v>
                </c:pt>
                <c:pt idx="936">
                  <c:v>59.889812238186764</c:v>
                </c:pt>
                <c:pt idx="937">
                  <c:v>59.960351065640744</c:v>
                </c:pt>
                <c:pt idx="938">
                  <c:v>60.030914951329258</c:v>
                </c:pt>
                <c:pt idx="939">
                  <c:v>60.101496888605134</c:v>
                </c:pt>
                <c:pt idx="940">
                  <c:v>60.172118111582826</c:v>
                </c:pt>
                <c:pt idx="941">
                  <c:v>60.242757493568526</c:v>
                </c:pt>
                <c:pt idx="942">
                  <c:v>60.313422148631041</c:v>
                </c:pt>
                <c:pt idx="943">
                  <c:v>60.384105060550823</c:v>
                </c:pt>
                <c:pt idx="944">
                  <c:v>60.454827494308809</c:v>
                </c:pt>
                <c:pt idx="945">
                  <c:v>60.525568293424563</c:v>
                </c:pt>
                <c:pt idx="946">
                  <c:v>60.59633458261905</c:v>
                </c:pt>
                <c:pt idx="947">
                  <c:v>60.667119336021884</c:v>
                </c:pt>
                <c:pt idx="948">
                  <c:v>60.737943849749428</c:v>
                </c:pt>
                <c:pt idx="949">
                  <c:v>60.808786937282434</c:v>
                </c:pt>
                <c:pt idx="950">
                  <c:v>60.879655734089653</c:v>
                </c:pt>
                <c:pt idx="951">
                  <c:v>60.950550295316518</c:v>
                </c:pt>
                <c:pt idx="952">
                  <c:v>61.021470676248505</c:v>
                </c:pt>
                <c:pt idx="953">
                  <c:v>61.092416932311295</c:v>
                </c:pt>
                <c:pt idx="954">
                  <c:v>61.163389119071418</c:v>
                </c:pt>
                <c:pt idx="955">
                  <c:v>61.234387292236924</c:v>
                </c:pt>
                <c:pt idx="956">
                  <c:v>61.305404403932357</c:v>
                </c:pt>
                <c:pt idx="957">
                  <c:v>61.376461821326487</c:v>
                </c:pt>
                <c:pt idx="958">
                  <c:v>61.447538289378812</c:v>
                </c:pt>
                <c:pt idx="959">
                  <c:v>61.518640968093905</c:v>
                </c:pt>
                <c:pt idx="960">
                  <c:v>61.58976279968573</c:v>
                </c:pt>
                <c:pt idx="961">
                  <c:v>61.660925183351637</c:v>
                </c:pt>
                <c:pt idx="962">
                  <c:v>61.732106833176317</c:v>
                </c:pt>
                <c:pt idx="963">
                  <c:v>61.803314920229099</c:v>
                </c:pt>
                <c:pt idx="964">
                  <c:v>61.87454237673154</c:v>
                </c:pt>
                <c:pt idx="965">
                  <c:v>61.945810634190863</c:v>
                </c:pt>
                <c:pt idx="966">
                  <c:v>62.01709837555412</c:v>
                </c:pt>
                <c:pt idx="967">
                  <c:v>62.088412783055219</c:v>
                </c:pt>
                <c:pt idx="968">
                  <c:v>62.159746778841246</c:v>
                </c:pt>
                <c:pt idx="969">
                  <c:v>62.231121827012984</c:v>
                </c:pt>
                <c:pt idx="970">
                  <c:v>62.302516579114851</c:v>
                </c:pt>
                <c:pt idx="971">
                  <c:v>62.373938228646175</c:v>
                </c:pt>
                <c:pt idx="972">
                  <c:v>62.445379687596372</c:v>
                </c:pt>
                <c:pt idx="973">
                  <c:v>62.516862452947173</c:v>
                </c:pt>
                <c:pt idx="974">
                  <c:v>62.588365144572116</c:v>
                </c:pt>
                <c:pt idx="975">
                  <c:v>62.659894967338083</c:v>
                </c:pt>
                <c:pt idx="976">
                  <c:v>62.731451980055816</c:v>
                </c:pt>
                <c:pt idx="977">
                  <c:v>62.803036241690045</c:v>
                </c:pt>
                <c:pt idx="978">
                  <c:v>62.87464781136061</c:v>
                </c:pt>
                <c:pt idx="979">
                  <c:v>62.946286748342928</c:v>
                </c:pt>
                <c:pt idx="980">
                  <c:v>63.017953112068376</c:v>
                </c:pt>
                <c:pt idx="981">
                  <c:v>63.089639791364064</c:v>
                </c:pt>
                <c:pt idx="982">
                  <c:v>63.16136835825926</c:v>
                </c:pt>
                <c:pt idx="983">
                  <c:v>63.233117360374131</c:v>
                </c:pt>
                <c:pt idx="984">
                  <c:v>63.304894028532239</c:v>
                </c:pt>
                <c:pt idx="985">
                  <c:v>63.376691241127872</c:v>
                </c:pt>
                <c:pt idx="986">
                  <c:v>63.448530604025542</c:v>
                </c:pt>
                <c:pt idx="987">
                  <c:v>63.520390632284723</c:v>
                </c:pt>
                <c:pt idx="988">
                  <c:v>63.592278568436733</c:v>
                </c:pt>
                <c:pt idx="989">
                  <c:v>63.664187280356266</c:v>
                </c:pt>
                <c:pt idx="990">
                  <c:v>63.736138408044013</c:v>
                </c:pt>
                <c:pt idx="991">
                  <c:v>63.808110433718802</c:v>
                </c:pt>
                <c:pt idx="992">
                  <c:v>63.880110611726806</c:v>
                </c:pt>
                <c:pt idx="993">
                  <c:v>63.952131799336065</c:v>
                </c:pt>
                <c:pt idx="994">
                  <c:v>64.024195670987126</c:v>
                </c:pt>
                <c:pt idx="995">
                  <c:v>64.09628067577566</c:v>
                </c:pt>
                <c:pt idx="996">
                  <c:v>64.16839407997098</c:v>
                </c:pt>
                <c:pt idx="997">
                  <c:v>64.240528730146494</c:v>
                </c:pt>
                <c:pt idx="998">
                  <c:v>64.31270633548975</c:v>
                </c:pt>
                <c:pt idx="999">
                  <c:v>64.384905311687717</c:v>
                </c:pt>
                <c:pt idx="1000">
                  <c:v>64.457132937042644</c:v>
                </c:pt>
                <c:pt idx="1001">
                  <c:v>64.52938927441545</c:v>
                </c:pt>
                <c:pt idx="1002">
                  <c:v>64.6016743868378</c:v>
                </c:pt>
                <c:pt idx="1003">
                  <c:v>64.673988337512682</c:v>
                </c:pt>
                <c:pt idx="1004">
                  <c:v>64.746331189815464</c:v>
                </c:pt>
                <c:pt idx="1005">
                  <c:v>64.818703007294047</c:v>
                </c:pt>
                <c:pt idx="1006">
                  <c:v>64.891103853670103</c:v>
                </c:pt>
                <c:pt idx="1007">
                  <c:v>64.963533792839485</c:v>
                </c:pt>
                <c:pt idx="1008">
                  <c:v>65.03599288887311</c:v>
                </c:pt>
                <c:pt idx="1009">
                  <c:v>65.108481206017586</c:v>
                </c:pt>
                <c:pt idx="1010">
                  <c:v>65.180998808695975</c:v>
                </c:pt>
                <c:pt idx="1011">
                  <c:v>65.253545761508647</c:v>
                </c:pt>
                <c:pt idx="1012">
                  <c:v>65.32612212923361</c:v>
                </c:pt>
                <c:pt idx="1013">
                  <c:v>65.398727976827757</c:v>
                </c:pt>
                <c:pt idx="1014">
                  <c:v>65.471363369427323</c:v>
                </c:pt>
                <c:pt idx="1015">
                  <c:v>65.544028372348635</c:v>
                </c:pt>
                <c:pt idx="1016">
                  <c:v>65.616723051089039</c:v>
                </c:pt>
                <c:pt idx="1017">
                  <c:v>65.689447471327384</c:v>
                </c:pt>
                <c:pt idx="1018">
                  <c:v>65.762201698925026</c:v>
                </c:pt>
                <c:pt idx="1019">
                  <c:v>65.834985799926486</c:v>
                </c:pt>
                <c:pt idx="1020">
                  <c:v>65.907799840560216</c:v>
                </c:pt>
                <c:pt idx="1021">
                  <c:v>65.980643887239424</c:v>
                </c:pt>
                <c:pt idx="1022">
                  <c:v>66.053518006562584</c:v>
                </c:pt>
                <c:pt idx="1023">
                  <c:v>66.126422265314844</c:v>
                </c:pt>
                <c:pt idx="1024">
                  <c:v>66.199356730467954</c:v>
                </c:pt>
                <c:pt idx="1025">
                  <c:v>66.272321469181847</c:v>
                </c:pt>
                <c:pt idx="1026">
                  <c:v>66.345316548804888</c:v>
                </c:pt>
                <c:pt idx="1027">
                  <c:v>66.418342036874876</c:v>
                </c:pt>
                <c:pt idx="1028">
                  <c:v>66.49139800111999</c:v>
                </c:pt>
                <c:pt idx="1029">
                  <c:v>66.564484509459149</c:v>
                </c:pt>
                <c:pt idx="1030">
                  <c:v>66.637601630003402</c:v>
                </c:pt>
                <c:pt idx="1031">
                  <c:v>66.710749431056229</c:v>
                </c:pt>
                <c:pt idx="1032">
                  <c:v>66.783927981114729</c:v>
                </c:pt>
                <c:pt idx="1033">
                  <c:v>66.857137348870054</c:v>
                </c:pt>
                <c:pt idx="1034">
                  <c:v>66.930377603208768</c:v>
                </c:pt>
                <c:pt idx="1035">
                  <c:v>67.003648813213132</c:v>
                </c:pt>
                <c:pt idx="1036">
                  <c:v>67.076951048162357</c:v>
                </c:pt>
                <c:pt idx="1037">
                  <c:v>67.150284377533055</c:v>
                </c:pt>
                <c:pt idx="1038">
                  <c:v>67.223648871000549</c:v>
                </c:pt>
                <c:pt idx="1039">
                  <c:v>67.2970445984392</c:v>
                </c:pt>
                <c:pt idx="1040">
                  <c:v>67.370471629923685</c:v>
                </c:pt>
                <c:pt idx="1041">
                  <c:v>67.443930035729679</c:v>
                </c:pt>
                <c:pt idx="1042">
                  <c:v>67.517419886334721</c:v>
                </c:pt>
                <c:pt idx="1043">
                  <c:v>67.590941252419</c:v>
                </c:pt>
                <c:pt idx="1044">
                  <c:v>67.664494204866514</c:v>
                </c:pt>
                <c:pt idx="1045">
                  <c:v>67.738078814765444</c:v>
                </c:pt>
                <c:pt idx="1046">
                  <c:v>67.811695153409673</c:v>
                </c:pt>
                <c:pt idx="1047">
                  <c:v>67.885343292299098</c:v>
                </c:pt>
                <c:pt idx="1048">
                  <c:v>67.959023303140867</c:v>
                </c:pt>
                <c:pt idx="1049">
                  <c:v>68.032735257850035</c:v>
                </c:pt>
                <c:pt idx="1050">
                  <c:v>68.106479228550825</c:v>
                </c:pt>
                <c:pt idx="1051">
                  <c:v>68.180255287577097</c:v>
                </c:pt>
                <c:pt idx="1052">
                  <c:v>68.254063507473461</c:v>
                </c:pt>
                <c:pt idx="1053">
                  <c:v>68.327903960996295</c:v>
                </c:pt>
                <c:pt idx="1054">
                  <c:v>68.40177672111453</c:v>
                </c:pt>
                <c:pt idx="1055">
                  <c:v>68.475681861010585</c:v>
                </c:pt>
                <c:pt idx="1056">
                  <c:v>68.549619454081324</c:v>
                </c:pt>
                <c:pt idx="1057">
                  <c:v>68.623589573938887</c:v>
                </c:pt>
                <c:pt idx="1058">
                  <c:v>68.697592294411947</c:v>
                </c:pt>
                <c:pt idx="1059">
                  <c:v>68.771627689546307</c:v>
                </c:pt>
                <c:pt idx="1060">
                  <c:v>68.845695833605745</c:v>
                </c:pt>
                <c:pt idx="1061">
                  <c:v>68.919796801073687</c:v>
                </c:pt>
                <c:pt idx="1062">
                  <c:v>68.993930666653256</c:v>
                </c:pt>
                <c:pt idx="1063">
                  <c:v>69.068097505268881</c:v>
                </c:pt>
                <c:pt idx="1064">
                  <c:v>69.142297392066936</c:v>
                </c:pt>
                <c:pt idx="1065">
                  <c:v>69.216530402417035</c:v>
                </c:pt>
                <c:pt idx="1066">
                  <c:v>69.290796611912526</c:v>
                </c:pt>
                <c:pt idx="1067">
                  <c:v>69.365096096371857</c:v>
                </c:pt>
                <c:pt idx="1068">
                  <c:v>69.439428931839615</c:v>
                </c:pt>
                <c:pt idx="1069">
                  <c:v>69.513795194587217</c:v>
                </c:pt>
                <c:pt idx="1070">
                  <c:v>69.588194961114283</c:v>
                </c:pt>
                <c:pt idx="1071">
                  <c:v>69.66262830814911</c:v>
                </c:pt>
                <c:pt idx="1072">
                  <c:v>69.737095312650268</c:v>
                </c:pt>
                <c:pt idx="1073">
                  <c:v>69.811596051807527</c:v>
                </c:pt>
                <c:pt idx="1074">
                  <c:v>69.886130603042233</c:v>
                </c:pt>
                <c:pt idx="1075">
                  <c:v>69.960699044009317</c:v>
                </c:pt>
                <c:pt idx="1076">
                  <c:v>70.035301452597508</c:v>
                </c:pt>
                <c:pt idx="1077">
                  <c:v>70.109937906931108</c:v>
                </c:pt>
                <c:pt idx="1078">
                  <c:v>70.184608485370404</c:v>
                </c:pt>
                <c:pt idx="1079">
                  <c:v>70.259313266512862</c:v>
                </c:pt>
                <c:pt idx="1080">
                  <c:v>70.334052329194506</c:v>
                </c:pt>
                <c:pt idx="1081">
                  <c:v>70.408825752490785</c:v>
                </c:pt>
                <c:pt idx="1082">
                  <c:v>70.483633615717707</c:v>
                </c:pt>
                <c:pt idx="1083">
                  <c:v>70.558475998432442</c:v>
                </c:pt>
                <c:pt idx="1084">
                  <c:v>70.633352980435419</c:v>
                </c:pt>
                <c:pt idx="1085">
                  <c:v>70.708264641770526</c:v>
                </c:pt>
                <c:pt idx="1086">
                  <c:v>70.783211062726281</c:v>
                </c:pt>
                <c:pt idx="1087">
                  <c:v>70.858192323837656</c:v>
                </c:pt>
                <c:pt idx="1088">
                  <c:v>70.933208505886412</c:v>
                </c:pt>
                <c:pt idx="1089">
                  <c:v>71.008259689902559</c:v>
                </c:pt>
                <c:pt idx="1090">
                  <c:v>71.083345957165179</c:v>
                </c:pt>
                <c:pt idx="1091">
                  <c:v>71.158467389204262</c:v>
                </c:pt>
                <c:pt idx="1092">
                  <c:v>71.233624067801131</c:v>
                </c:pt>
                <c:pt idx="1093">
                  <c:v>71.308816074989664</c:v>
                </c:pt>
                <c:pt idx="1094">
                  <c:v>71.384043493058073</c:v>
                </c:pt>
                <c:pt idx="1095">
                  <c:v>71.459306404549139</c:v>
                </c:pt>
                <c:pt idx="1096">
                  <c:v>71.534604892262095</c:v>
                </c:pt>
                <c:pt idx="1097">
                  <c:v>71.609939039253376</c:v>
                </c:pt>
                <c:pt idx="1098">
                  <c:v>71.685308928838225</c:v>
                </c:pt>
                <c:pt idx="1099">
                  <c:v>71.760714644591374</c:v>
                </c:pt>
                <c:pt idx="1100">
                  <c:v>71.836156270348567</c:v>
                </c:pt>
                <c:pt idx="1101">
                  <c:v>71.911633890207611</c:v>
                </c:pt>
                <c:pt idx="1102">
                  <c:v>71.987147588529609</c:v>
                </c:pt>
                <c:pt idx="1103">
                  <c:v>72.06269744994043</c:v>
                </c:pt>
                <c:pt idx="1104">
                  <c:v>72.138283559331313</c:v>
                </c:pt>
                <c:pt idx="1105">
                  <c:v>72.213906001860877</c:v>
                </c:pt>
                <c:pt idx="1106">
                  <c:v>72.289564862955601</c:v>
                </c:pt>
                <c:pt idx="1107">
                  <c:v>72.365260228311627</c:v>
                </c:pt>
                <c:pt idx="1108">
                  <c:v>72.440992183895702</c:v>
                </c:pt>
                <c:pt idx="1109">
                  <c:v>72.516760815946583</c:v>
                </c:pt>
                <c:pt idx="1110">
                  <c:v>72.59256621097613</c:v>
                </c:pt>
                <c:pt idx="1111">
                  <c:v>72.668408455770816</c:v>
                </c:pt>
                <c:pt idx="1112">
                  <c:v>72.744287637392901</c:v>
                </c:pt>
                <c:pt idx="1113">
                  <c:v>72.820203843181389</c:v>
                </c:pt>
                <c:pt idx="1114">
                  <c:v>72.896157160753987</c:v>
                </c:pt>
                <c:pt idx="1115">
                  <c:v>72.9721476780079</c:v>
                </c:pt>
                <c:pt idx="1116">
                  <c:v>73.048175483121184</c:v>
                </c:pt>
                <c:pt idx="1117">
                  <c:v>73.124240664554208</c:v>
                </c:pt>
                <c:pt idx="1118">
                  <c:v>73.200343311051</c:v>
                </c:pt>
                <c:pt idx="1119">
                  <c:v>73.27648351164045</c:v>
                </c:pt>
                <c:pt idx="1120">
                  <c:v>73.352661355637608</c:v>
                </c:pt>
                <c:pt idx="1121">
                  <c:v>73.428876932645267</c:v>
                </c:pt>
                <c:pt idx="1122">
                  <c:v>73.505130332555083</c:v>
                </c:pt>
                <c:pt idx="1123">
                  <c:v>73.581421645549128</c:v>
                </c:pt>
                <c:pt idx="1124">
                  <c:v>73.657750962100849</c:v>
                </c:pt>
                <c:pt idx="1125">
                  <c:v>73.734118372977207</c:v>
                </c:pt>
                <c:pt idx="1126">
                  <c:v>73.810523969239327</c:v>
                </c:pt>
                <c:pt idx="1127">
                  <c:v>73.886967842244118</c:v>
                </c:pt>
                <c:pt idx="1128">
                  <c:v>73.963450083646066</c:v>
                </c:pt>
                <c:pt idx="1129">
                  <c:v>74.039970785397998</c:v>
                </c:pt>
                <c:pt idx="1130">
                  <c:v>74.116530039752959</c:v>
                </c:pt>
                <c:pt idx="1131">
                  <c:v>74.193127939265565</c:v>
                </c:pt>
                <c:pt idx="1132">
                  <c:v>74.26976457679325</c:v>
                </c:pt>
                <c:pt idx="1133">
                  <c:v>74.346440045497985</c:v>
                </c:pt>
                <c:pt idx="1134">
                  <c:v>74.423154438847561</c:v>
                </c:pt>
                <c:pt idx="1135">
                  <c:v>74.499907850616879</c:v>
                </c:pt>
                <c:pt idx="1136">
                  <c:v>74.576700374890024</c:v>
                </c:pt>
                <c:pt idx="1137">
                  <c:v>74.653532106061022</c:v>
                </c:pt>
                <c:pt idx="1138">
                  <c:v>74.730403138836039</c:v>
                </c:pt>
                <c:pt idx="1139">
                  <c:v>74.807313568233965</c:v>
                </c:pt>
                <c:pt idx="1140">
                  <c:v>74.88426348958896</c:v>
                </c:pt>
                <c:pt idx="1141">
                  <c:v>74.961252998551203</c:v>
                </c:pt>
                <c:pt idx="1142">
                  <c:v>75.038282191088854</c:v>
                </c:pt>
                <c:pt idx="1143">
                  <c:v>75.115351163489422</c:v>
                </c:pt>
                <c:pt idx="1144">
                  <c:v>75.192460012361266</c:v>
                </c:pt>
                <c:pt idx="1145">
                  <c:v>75.269608834635306</c:v>
                </c:pt>
                <c:pt idx="1146">
                  <c:v>75.346797727566369</c:v>
                </c:pt>
                <c:pt idx="1147">
                  <c:v>75.424026788735034</c:v>
                </c:pt>
                <c:pt idx="1148">
                  <c:v>75.501296116048849</c:v>
                </c:pt>
                <c:pt idx="1149">
                  <c:v>75.578605807744495</c:v>
                </c:pt>
                <c:pt idx="1150">
                  <c:v>75.655955962388887</c:v>
                </c:pt>
                <c:pt idx="1151">
                  <c:v>75.733346678880878</c:v>
                </c:pt>
                <c:pt idx="1152">
                  <c:v>75.810778056452975</c:v>
                </c:pt>
                <c:pt idx="1153">
                  <c:v>75.888250194673248</c:v>
                </c:pt>
                <c:pt idx="1154">
                  <c:v>75.96576319344635</c:v>
                </c:pt>
                <c:pt idx="1155">
                  <c:v>76.043317153015579</c:v>
                </c:pt>
                <c:pt idx="1156">
                  <c:v>76.120912173964584</c:v>
                </c:pt>
                <c:pt idx="1157">
                  <c:v>76.198548357218954</c:v>
                </c:pt>
                <c:pt idx="1158">
                  <c:v>76.276225804047868</c:v>
                </c:pt>
                <c:pt idx="1159">
                  <c:v>76.353944616065576</c:v>
                </c:pt>
                <c:pt idx="1160">
                  <c:v>76.431704895233835</c:v>
                </c:pt>
                <c:pt idx="1161">
                  <c:v>76.509506743862673</c:v>
                </c:pt>
                <c:pt idx="1162">
                  <c:v>76.587350264612866</c:v>
                </c:pt>
                <c:pt idx="1163">
                  <c:v>76.66523556049728</c:v>
                </c:pt>
                <c:pt idx="1164">
                  <c:v>76.743162734882844</c:v>
                </c:pt>
                <c:pt idx="1165">
                  <c:v>76.821131891492072</c:v>
                </c:pt>
                <c:pt idx="1166">
                  <c:v>76.899143134405179</c:v>
                </c:pt>
                <c:pt idx="1167">
                  <c:v>76.977196568061501</c:v>
                </c:pt>
                <c:pt idx="1168">
                  <c:v>77.055292297261488</c:v>
                </c:pt>
                <c:pt idx="1169">
                  <c:v>77.133430427168648</c:v>
                </c:pt>
                <c:pt idx="1170">
                  <c:v>77.211611063310968</c:v>
                </c:pt>
                <c:pt idx="1171">
                  <c:v>77.289834311583036</c:v>
                </c:pt>
                <c:pt idx="1172">
                  <c:v>77.368100278248107</c:v>
                </c:pt>
                <c:pt idx="1173">
                  <c:v>77.446409069939335</c:v>
                </c:pt>
                <c:pt idx="1174">
                  <c:v>77.524760793662082</c:v>
                </c:pt>
                <c:pt idx="1175">
                  <c:v>77.603155556795798</c:v>
                </c:pt>
                <c:pt idx="1176">
                  <c:v>77.681593467095922</c:v>
                </c:pt>
                <c:pt idx="1177">
                  <c:v>77.76007463269535</c:v>
                </c:pt>
                <c:pt idx="1178">
                  <c:v>77.838599162106988</c:v>
                </c:pt>
                <c:pt idx="1179">
                  <c:v>77.917167164225276</c:v>
                </c:pt>
                <c:pt idx="1180">
                  <c:v>77.99577874832805</c:v>
                </c:pt>
                <c:pt idx="1181">
                  <c:v>78.074434024079054</c:v>
                </c:pt>
                <c:pt idx="1182">
                  <c:v>78.153133101529207</c:v>
                </c:pt>
                <c:pt idx="1183">
                  <c:v>78.23187609111919</c:v>
                </c:pt>
                <c:pt idx="1184">
                  <c:v>78.310663103680838</c:v>
                </c:pt>
                <c:pt idx="1185">
                  <c:v>78.38949425043964</c:v>
                </c:pt>
                <c:pt idx="1186">
                  <c:v>78.468369643016644</c:v>
                </c:pt>
                <c:pt idx="1187">
                  <c:v>78.547289393430177</c:v>
                </c:pt>
                <c:pt idx="1188">
                  <c:v>78.626253614098417</c:v>
                </c:pt>
                <c:pt idx="1189">
                  <c:v>78.705262417840984</c:v>
                </c:pt>
                <c:pt idx="1190">
                  <c:v>78.784315917881216</c:v>
                </c:pt>
                <c:pt idx="1191">
                  <c:v>78.863414227848395</c:v>
                </c:pt>
                <c:pt idx="1192">
                  <c:v>78.942557461779444</c:v>
                </c:pt>
                <c:pt idx="1193">
                  <c:v>79.021745734121339</c:v>
                </c:pt>
                <c:pt idx="1194">
                  <c:v>79.100979159733441</c:v>
                </c:pt>
                <c:pt idx="1195">
                  <c:v>79.180257853888975</c:v>
                </c:pt>
                <c:pt idx="1196">
                  <c:v>79.259581932277982</c:v>
                </c:pt>
                <c:pt idx="1197">
                  <c:v>79.338951511008688</c:v>
                </c:pt>
                <c:pt idx="1198">
                  <c:v>79.418366706610342</c:v>
                </c:pt>
                <c:pt idx="1199">
                  <c:v>79.497827636035126</c:v>
                </c:pt>
                <c:pt idx="1200">
                  <c:v>79.577334416660278</c:v>
                </c:pt>
                <c:pt idx="1201">
                  <c:v>79.656887166290744</c:v>
                </c:pt>
                <c:pt idx="1202">
                  <c:v>79.736486003160806</c:v>
                </c:pt>
                <c:pt idx="1203">
                  <c:v>79.8161310459368</c:v>
                </c:pt>
                <c:pt idx="1204">
                  <c:v>79.895822413719216</c:v>
                </c:pt>
                <c:pt idx="1205">
                  <c:v>79.975560226045005</c:v>
                </c:pt>
                <c:pt idx="1206">
                  <c:v>80.055344602889875</c:v>
                </c:pt>
                <c:pt idx="1207">
                  <c:v>80.135175664670754</c:v>
                </c:pt>
                <c:pt idx="1208">
                  <c:v>80.215053532247822</c:v>
                </c:pt>
                <c:pt idx="1209">
                  <c:v>80.29497832692708</c:v>
                </c:pt>
                <c:pt idx="1210">
                  <c:v>80.374950170462753</c:v>
                </c:pt>
                <c:pt idx="1211">
                  <c:v>80.454969185059582</c:v>
                </c:pt>
                <c:pt idx="1212">
                  <c:v>80.535035493375091</c:v>
                </c:pt>
                <c:pt idx="1213">
                  <c:v>80.615149218522262</c:v>
                </c:pt>
                <c:pt idx="1214">
                  <c:v>80.695310484071953</c:v>
                </c:pt>
                <c:pt idx="1215">
                  <c:v>80.775519414054926</c:v>
                </c:pt>
                <c:pt idx="1216">
                  <c:v>80.855776132964863</c:v>
                </c:pt>
                <c:pt idx="1217">
                  <c:v>80.936080765760792</c:v>
                </c:pt>
                <c:pt idx="1218">
                  <c:v>81.016433437868841</c:v>
                </c:pt>
                <c:pt idx="1219">
                  <c:v>81.09683427518577</c:v>
                </c:pt>
                <c:pt idx="1220">
                  <c:v>81.17728340408091</c:v>
                </c:pt>
                <c:pt idx="1221">
                  <c:v>81.257780951398942</c:v>
                </c:pt>
                <c:pt idx="1222">
                  <c:v>81.338327044462147</c:v>
                </c:pt>
                <c:pt idx="1223">
                  <c:v>81.418921811073474</c:v>
                </c:pt>
                <c:pt idx="1224">
                  <c:v>81.499565379518785</c:v>
                </c:pt>
                <c:pt idx="1225">
                  <c:v>81.580257878569384</c:v>
                </c:pt>
                <c:pt idx="1226">
                  <c:v>81.660999437485302</c:v>
                </c:pt>
                <c:pt idx="1227">
                  <c:v>81.741790186017127</c:v>
                </c:pt>
                <c:pt idx="1228">
                  <c:v>81.822630254409077</c:v>
                </c:pt>
                <c:pt idx="1229">
                  <c:v>81.903519773402024</c:v>
                </c:pt>
                <c:pt idx="1230">
                  <c:v>81.984458874235372</c:v>
                </c:pt>
                <c:pt idx="1231">
                  <c:v>82.065447688650579</c:v>
                </c:pt>
                <c:pt idx="1232">
                  <c:v>82.146486348893532</c:v>
                </c:pt>
                <c:pt idx="1233">
                  <c:v>82.227574987717531</c:v>
                </c:pt>
                <c:pt idx="1234">
                  <c:v>82.308713738385549</c:v>
                </c:pt>
                <c:pt idx="1235">
                  <c:v>82.389902734673925</c:v>
                </c:pt>
                <c:pt idx="1236">
                  <c:v>82.471142110874368</c:v>
                </c:pt>
                <c:pt idx="1237">
                  <c:v>82.552432001797371</c:v>
                </c:pt>
                <c:pt idx="1238">
                  <c:v>82.63377254277458</c:v>
                </c:pt>
                <c:pt idx="1239">
                  <c:v>82.715163869662376</c:v>
                </c:pt>
                <c:pt idx="1240">
                  <c:v>82.796606118843712</c:v>
                </c:pt>
                <c:pt idx="1241">
                  <c:v>82.878099427232357</c:v>
                </c:pt>
                <c:pt idx="1242">
                  <c:v>82.959643932274872</c:v>
                </c:pt>
                <c:pt idx="1243">
                  <c:v>83.041239771953968</c:v>
                </c:pt>
                <c:pt idx="1244">
                  <c:v>83.122887084791287</c:v>
                </c:pt>
                <c:pt idx="1245">
                  <c:v>83.204586009850985</c:v>
                </c:pt>
                <c:pt idx="1246">
                  <c:v>83.286336686741819</c:v>
                </c:pt>
                <c:pt idx="1247">
                  <c:v>83.368139255621116</c:v>
                </c:pt>
                <c:pt idx="1248">
                  <c:v>83.449993857197327</c:v>
                </c:pt>
                <c:pt idx="1249">
                  <c:v>83.531900632733283</c:v>
                </c:pt>
                <c:pt idx="1250">
                  <c:v>83.613859724049306</c:v>
                </c:pt>
                <c:pt idx="1251">
                  <c:v>83.695871273526421</c:v>
                </c:pt>
                <c:pt idx="1252">
                  <c:v>83.777935424109614</c:v>
                </c:pt>
                <c:pt idx="1253">
                  <c:v>83.860052319310512</c:v>
                </c:pt>
                <c:pt idx="1254">
                  <c:v>83.942222103211321</c:v>
                </c:pt>
                <c:pt idx="1255">
                  <c:v>84.024444920467573</c:v>
                </c:pt>
                <c:pt idx="1256">
                  <c:v>84.106720916311446</c:v>
                </c:pt>
                <c:pt idx="1257">
                  <c:v>84.189050236555403</c:v>
                </c:pt>
                <c:pt idx="1258">
                  <c:v>84.271433027595151</c:v>
                </c:pt>
                <c:pt idx="1259">
                  <c:v>84.353869436412879</c:v>
                </c:pt>
                <c:pt idx="1260">
                  <c:v>84.436359610580993</c:v>
                </c:pt>
                <c:pt idx="1261">
                  <c:v>84.51890369826539</c:v>
                </c:pt>
                <c:pt idx="1262">
                  <c:v>84.601501848228509</c:v>
                </c:pt>
                <c:pt idx="1263">
                  <c:v>84.684154209833366</c:v>
                </c:pt>
                <c:pt idx="1264">
                  <c:v>84.76686093304653</c:v>
                </c:pt>
                <c:pt idx="1265">
                  <c:v>84.84962216844184</c:v>
                </c:pt>
                <c:pt idx="1266">
                  <c:v>84.932438067203819</c:v>
                </c:pt>
                <c:pt idx="1267">
                  <c:v>85.015308781131282</c:v>
                </c:pt>
                <c:pt idx="1268">
                  <c:v>85.098234462640903</c:v>
                </c:pt>
                <c:pt idx="1269">
                  <c:v>85.181215264770685</c:v>
                </c:pt>
                <c:pt idx="1270">
                  <c:v>85.264251341183666</c:v>
                </c:pt>
                <c:pt idx="1271">
                  <c:v>85.347342846171685</c:v>
                </c:pt>
                <c:pt idx="1272">
                  <c:v>85.430489934658809</c:v>
                </c:pt>
                <c:pt idx="1273">
                  <c:v>85.513692762205224</c:v>
                </c:pt>
                <c:pt idx="1274">
                  <c:v>85.596951485010806</c:v>
                </c:pt>
                <c:pt idx="1275">
                  <c:v>85.680266259918966</c:v>
                </c:pt>
                <c:pt idx="1276">
                  <c:v>85.763637244420579</c:v>
                </c:pt>
                <c:pt idx="1277">
                  <c:v>85.847064596657432</c:v>
                </c:pt>
                <c:pt idx="1278">
                  <c:v>85.930548475426349</c:v>
                </c:pt>
                <c:pt idx="1279">
                  <c:v>86.014089040183137</c:v>
                </c:pt>
                <c:pt idx="1280">
                  <c:v>86.097686451046059</c:v>
                </c:pt>
                <c:pt idx="1281">
                  <c:v>86.181340868800177</c:v>
                </c:pt>
                <c:pt idx="1282">
                  <c:v>86.265052454901209</c:v>
                </c:pt>
                <c:pt idx="1283">
                  <c:v>86.348821371479346</c:v>
                </c:pt>
                <c:pt idx="1284">
                  <c:v>86.43264778134359</c:v>
                </c:pt>
                <c:pt idx="1285">
                  <c:v>86.516531847985291</c:v>
                </c:pt>
                <c:pt idx="1286">
                  <c:v>86.600473735582867</c:v>
                </c:pt>
                <c:pt idx="1287">
                  <c:v>86.684473609005522</c:v>
                </c:pt>
                <c:pt idx="1288">
                  <c:v>86.76853163381729</c:v>
                </c:pt>
                <c:pt idx="1289">
                  <c:v>86.852647976281446</c:v>
                </c:pt>
                <c:pt idx="1290">
                  <c:v>86.936822803364819</c:v>
                </c:pt>
                <c:pt idx="1291">
                  <c:v>87.021056282741611</c:v>
                </c:pt>
                <c:pt idx="1292">
                  <c:v>87.105348582797973</c:v>
                </c:pt>
                <c:pt idx="1293">
                  <c:v>87.189699872636439</c:v>
                </c:pt>
                <c:pt idx="1294">
                  <c:v>87.274110322079849</c:v>
                </c:pt>
                <c:pt idx="1295">
                  <c:v>87.358580101675955</c:v>
                </c:pt>
                <c:pt idx="1296">
                  <c:v>87.443109382702048</c:v>
                </c:pt>
                <c:pt idx="1297">
                  <c:v>87.527698337168715</c:v>
                </c:pt>
                <c:pt idx="1298">
                  <c:v>87.612347137825182</c:v>
                </c:pt>
                <c:pt idx="1299">
                  <c:v>87.697055958163432</c:v>
                </c:pt>
                <c:pt idx="1300">
                  <c:v>87.781824972422257</c:v>
                </c:pt>
                <c:pt idx="1301">
                  <c:v>87.866654355592743</c:v>
                </c:pt>
                <c:pt idx="1302">
                  <c:v>87.951544283422265</c:v>
                </c:pt>
                <c:pt idx="1303">
                  <c:v>88.036494932419302</c:v>
                </c:pt>
                <c:pt idx="1304">
                  <c:v>88.121506479858283</c:v>
                </c:pt>
                <c:pt idx="1305">
                  <c:v>88.206579103783966</c:v>
                </c:pt>
                <c:pt idx="1306">
                  <c:v>88.291712983016694</c:v>
                </c:pt>
                <c:pt idx="1307">
                  <c:v>88.376908297156433</c:v>
                </c:pt>
                <c:pt idx="1308">
                  <c:v>88.462165226588681</c:v>
                </c:pt>
                <c:pt idx="1309">
                  <c:v>88.547483952488278</c:v>
                </c:pt>
                <c:pt idx="1310">
                  <c:v>88.632864656825092</c:v>
                </c:pt>
                <c:pt idx="1311">
                  <c:v>88.718307522368463</c:v>
                </c:pt>
                <c:pt idx="1312">
                  <c:v>88.803812732692563</c:v>
                </c:pt>
                <c:pt idx="1313">
                  <c:v>88.889380472181273</c:v>
                </c:pt>
                <c:pt idx="1314">
                  <c:v>88.975010926033249</c:v>
                </c:pt>
                <c:pt idx="1315">
                  <c:v>89.060704280267018</c:v>
                </c:pt>
                <c:pt idx="1316">
                  <c:v>89.1464607217261</c:v>
                </c:pt>
                <c:pt idx="1317">
                  <c:v>89.232280438084487</c:v>
                </c:pt>
                <c:pt idx="1318">
                  <c:v>89.318163617851638</c:v>
                </c:pt>
                <c:pt idx="1319">
                  <c:v>89.404110450377729</c:v>
                </c:pt>
                <c:pt idx="1320">
                  <c:v>89.49012112585892</c:v>
                </c:pt>
                <c:pt idx="1321">
                  <c:v>89.576195835343228</c:v>
                </c:pt>
                <c:pt idx="1322">
                  <c:v>89.662334770735256</c:v>
                </c:pt>
                <c:pt idx="1323">
                  <c:v>89.748538124802153</c:v>
                </c:pt>
                <c:pt idx="1324">
                  <c:v>89.834806091178834</c:v>
                </c:pt>
                <c:pt idx="1325">
                  <c:v>89.921138864373646</c:v>
                </c:pt>
                <c:pt idx="1326">
                  <c:v>90.00753663977396</c:v>
                </c:pt>
                <c:pt idx="1327">
                  <c:v>90.093999613651746</c:v>
                </c:pt>
                <c:pt idx="1328">
                  <c:v>90.180527983169441</c:v>
                </c:pt>
                <c:pt idx="1329">
                  <c:v>90.267121946385402</c:v>
                </c:pt>
                <c:pt idx="1330">
                  <c:v>90.353781702259724</c:v>
                </c:pt>
                <c:pt idx="1331">
                  <c:v>90.440507450660533</c:v>
                </c:pt>
                <c:pt idx="1332">
                  <c:v>90.527299392369144</c:v>
                </c:pt>
                <c:pt idx="1333">
                  <c:v>90.6141577290865</c:v>
                </c:pt>
                <c:pt idx="1334">
                  <c:v>90.701082663438953</c:v>
                </c:pt>
                <c:pt idx="1335">
                  <c:v>90.788074398984335</c:v>
                </c:pt>
                <c:pt idx="1336">
                  <c:v>90.875133140218068</c:v>
                </c:pt>
                <c:pt idx="1337">
                  <c:v>90.962259092579103</c:v>
                </c:pt>
                <c:pt idx="1338">
                  <c:v>91.049452462456273</c:v>
                </c:pt>
                <c:pt idx="1339">
                  <c:v>91.136713457194588</c:v>
                </c:pt>
                <c:pt idx="1340">
                  <c:v>91.224042285101277</c:v>
                </c:pt>
                <c:pt idx="1341">
                  <c:v>91.311439155452248</c:v>
                </c:pt>
                <c:pt idx="1342">
                  <c:v>91.398904278498591</c:v>
                </c:pt>
                <c:pt idx="1343">
                  <c:v>91.48643786547288</c:v>
                </c:pt>
                <c:pt idx="1344">
                  <c:v>91.574040128595428</c:v>
                </c:pt>
                <c:pt idx="1345">
                  <c:v>91.661711281081551</c:v>
                </c:pt>
                <c:pt idx="1346">
                  <c:v>91.749451537147337</c:v>
                </c:pt>
                <c:pt idx="1347">
                  <c:v>91.837261112016847</c:v>
                </c:pt>
                <c:pt idx="1348">
                  <c:v>91.925140221928757</c:v>
                </c:pt>
                <c:pt idx="1349">
                  <c:v>92.013089084142905</c:v>
                </c:pt>
                <c:pt idx="1350">
                  <c:v>92.101107916947271</c:v>
                </c:pt>
                <c:pt idx="1351">
                  <c:v>92.189196939665081</c:v>
                </c:pt>
                <c:pt idx="1352">
                  <c:v>92.277356372661274</c:v>
                </c:pt>
                <c:pt idx="1353">
                  <c:v>92.365586437350146</c:v>
                </c:pt>
                <c:pt idx="1354">
                  <c:v>92.453887356201719</c:v>
                </c:pt>
                <c:pt idx="1355">
                  <c:v>92.542259352749511</c:v>
                </c:pt>
                <c:pt idx="1356">
                  <c:v>92.630702651597218</c:v>
                </c:pt>
                <c:pt idx="1357">
                  <c:v>92.71921747842633</c:v>
                </c:pt>
                <c:pt idx="1358">
                  <c:v>92.807804060003335</c:v>
                </c:pt>
                <c:pt idx="1359">
                  <c:v>92.896462624187095</c:v>
                </c:pt>
                <c:pt idx="1360">
                  <c:v>92.985193399936264</c:v>
                </c:pt>
                <c:pt idx="1361">
                  <c:v>93.073996617316809</c:v>
                </c:pt>
                <c:pt idx="1362">
                  <c:v>93.162872507509732</c:v>
                </c:pt>
                <c:pt idx="1363">
                  <c:v>93.251821302818684</c:v>
                </c:pt>
                <c:pt idx="1364">
                  <c:v>93.34084323667723</c:v>
                </c:pt>
                <c:pt idx="1365">
                  <c:v>93.429938543657329</c:v>
                </c:pt>
                <c:pt idx="1366">
                  <c:v>93.519107459476871</c:v>
                </c:pt>
                <c:pt idx="1367">
                  <c:v>93.608350221007385</c:v>
                </c:pt>
                <c:pt idx="1368">
                  <c:v>93.697667066282435</c:v>
                </c:pt>
                <c:pt idx="1369">
                  <c:v>93.78705823450538</c:v>
                </c:pt>
                <c:pt idx="1370">
                  <c:v>93.876523966057633</c:v>
                </c:pt>
                <c:pt idx="1371">
                  <c:v>93.966064502506953</c:v>
                </c:pt>
                <c:pt idx="1372">
                  <c:v>94.055680086615453</c:v>
                </c:pt>
                <c:pt idx="1373">
                  <c:v>94.145370962348238</c:v>
                </c:pt>
                <c:pt idx="1374">
                  <c:v>94.235137374881646</c:v>
                </c:pt>
                <c:pt idx="1375">
                  <c:v>94.32497957061203</c:v>
                </c:pt>
                <c:pt idx="1376">
                  <c:v>94.414897797163903</c:v>
                </c:pt>
                <c:pt idx="1377">
                  <c:v>94.504892303398918</c:v>
                </c:pt>
                <c:pt idx="1378">
                  <c:v>94.594963339424652</c:v>
                </c:pt>
                <c:pt idx="1379">
                  <c:v>94.685111156603028</c:v>
                </c:pt>
                <c:pt idx="1380">
                  <c:v>94.775336007559844</c:v>
                </c:pt>
                <c:pt idx="1381">
                  <c:v>94.865638146193163</c:v>
                </c:pt>
                <c:pt idx="1382">
                  <c:v>94.956017827682686</c:v>
                </c:pt>
                <c:pt idx="1383">
                  <c:v>95.046475308498685</c:v>
                </c:pt>
                <c:pt idx="1384">
                  <c:v>95.137010846411485</c:v>
                </c:pt>
                <c:pt idx="1385">
                  <c:v>95.227624700500769</c:v>
                </c:pt>
                <c:pt idx="1386">
                  <c:v>95.318317131164463</c:v>
                </c:pt>
                <c:pt idx="1387">
                  <c:v>95.409088400129193</c:v>
                </c:pt>
                <c:pt idx="1388">
                  <c:v>95.49993877045884</c:v>
                </c:pt>
                <c:pt idx="1389">
                  <c:v>95.590868506564746</c:v>
                </c:pt>
                <c:pt idx="1390">
                  <c:v>95.681877874215488</c:v>
                </c:pt>
                <c:pt idx="1391">
                  <c:v>95.772967140546484</c:v>
                </c:pt>
                <c:pt idx="1392">
                  <c:v>95.864136574070116</c:v>
                </c:pt>
                <c:pt idx="1393">
                  <c:v>95.955386444685573</c:v>
                </c:pt>
                <c:pt idx="1394">
                  <c:v>96.046717023689169</c:v>
                </c:pt>
                <c:pt idx="1395">
                  <c:v>96.138128583784479</c:v>
                </c:pt>
                <c:pt idx="1396">
                  <c:v>96.229621399092693</c:v>
                </c:pt>
                <c:pt idx="1397">
                  <c:v>96.321195745162726</c:v>
                </c:pt>
                <c:pt idx="1398">
                  <c:v>96.412851898982112</c:v>
                </c:pt>
                <c:pt idx="1399">
                  <c:v>96.504590138987609</c:v>
                </c:pt>
                <c:pt idx="1400">
                  <c:v>96.596410745075559</c:v>
                </c:pt>
                <c:pt idx="1401">
                  <c:v>96.688313998612955</c:v>
                </c:pt>
                <c:pt idx="1402">
                  <c:v>96.780300182448286</c:v>
                </c:pt>
                <c:pt idx="1403">
                  <c:v>96.872369580922651</c:v>
                </c:pt>
                <c:pt idx="1404">
                  <c:v>96.964522479880756</c:v>
                </c:pt>
                <c:pt idx="1405">
                  <c:v>97.056759166681928</c:v>
                </c:pt>
                <c:pt idx="1406">
                  <c:v>97.149079930212096</c:v>
                </c:pt>
                <c:pt idx="1407">
                  <c:v>97.241485060894462</c:v>
                </c:pt>
                <c:pt idx="1408">
                  <c:v>97.333974850701637</c:v>
                </c:pt>
                <c:pt idx="1409">
                  <c:v>97.426549593167096</c:v>
                </c:pt>
                <c:pt idx="1410">
                  <c:v>97.519209583396801</c:v>
                </c:pt>
                <c:pt idx="1411">
                  <c:v>97.611955118081255</c:v>
                </c:pt>
                <c:pt idx="1412">
                  <c:v>97.70478649550769</c:v>
                </c:pt>
                <c:pt idx="1413">
                  <c:v>97.797704015571739</c:v>
                </c:pt>
                <c:pt idx="1414">
                  <c:v>97.890707979790108</c:v>
                </c:pt>
                <c:pt idx="1415">
                  <c:v>97.983798691312685</c:v>
                </c:pt>
                <c:pt idx="1416">
                  <c:v>98.076976454935078</c:v>
                </c:pt>
                <c:pt idx="1417">
                  <c:v>98.170241577111284</c:v>
                </c:pt>
                <c:pt idx="1418">
                  <c:v>98.263594365966483</c:v>
                </c:pt>
                <c:pt idx="1419">
                  <c:v>98.357035131309459</c:v>
                </c:pt>
                <c:pt idx="1420">
                  <c:v>98.450564184646325</c:v>
                </c:pt>
                <c:pt idx="1421">
                  <c:v>98.544181839192916</c:v>
                </c:pt>
                <c:pt idx="1422">
                  <c:v>98.637888409888433</c:v>
                </c:pt>
                <c:pt idx="1423">
                  <c:v>98.731684213408755</c:v>
                </c:pt>
                <c:pt idx="1424">
                  <c:v>98.825569568179873</c:v>
                </c:pt>
                <c:pt idx="1425">
                  <c:v>98.919544794391513</c:v>
                </c:pt>
                <c:pt idx="1426">
                  <c:v>99.013610214011067</c:v>
                </c:pt>
                <c:pt idx="1427">
                  <c:v>99.107766150797246</c:v>
                </c:pt>
                <c:pt idx="1428">
                  <c:v>99.202012930314581</c:v>
                </c:pt>
                <c:pt idx="1429">
                  <c:v>99.296350879947099</c:v>
                </c:pt>
                <c:pt idx="1430">
                  <c:v>99.390780328912911</c:v>
                </c:pt>
                <c:pt idx="1431">
                  <c:v>99.485301608278817</c:v>
                </c:pt>
                <c:pt idx="1432">
                  <c:v>99.579915050974748</c:v>
                </c:pt>
                <c:pt idx="1433">
                  <c:v>99.674620991808624</c:v>
                </c:pt>
                <c:pt idx="1434">
                  <c:v>99.769419767481253</c:v>
                </c:pt>
                <c:pt idx="1435">
                  <c:v>99.864311716601463</c:v>
                </c:pt>
                <c:pt idx="1436">
                  <c:v>99.959297179701451</c:v>
                </c:pt>
                <c:pt idx="1437">
                  <c:v>100.05437649925184</c:v>
                </c:pt>
                <c:pt idx="1438">
                  <c:v>100.14955001967763</c:v>
                </c:pt>
                <c:pt idx="1439">
                  <c:v>100.24481808737362</c:v>
                </c:pt>
                <c:pt idx="1440">
                  <c:v>100.3401810507203</c:v>
                </c:pt>
                <c:pt idx="1441">
                  <c:v>100.43563926010042</c:v>
                </c:pt>
                <c:pt idx="1442">
                  <c:v>100.53119306791429</c:v>
                </c:pt>
                <c:pt idx="1443">
                  <c:v>100.62684282859685</c:v>
                </c:pt>
                <c:pt idx="1444">
                  <c:v>100.72258889863419</c:v>
                </c:pt>
                <c:pt idx="1445">
                  <c:v>100.81843163657985</c:v>
                </c:pt>
                <c:pt idx="1446">
                  <c:v>100.9143714030721</c:v>
                </c:pt>
                <c:pt idx="1447">
                  <c:v>101.01040856085071</c:v>
                </c:pt>
                <c:pt idx="1448">
                  <c:v>101.10654347477458</c:v>
                </c:pt>
                <c:pt idx="1449">
                  <c:v>101.20277651183893</c:v>
                </c:pt>
                <c:pt idx="1450">
                  <c:v>101.29910804119307</c:v>
                </c:pt>
                <c:pt idx="1451">
                  <c:v>101.39553843415774</c:v>
                </c:pt>
                <c:pt idx="1452">
                  <c:v>101.49206806424398</c:v>
                </c:pt>
                <c:pt idx="1453">
                  <c:v>101.58869730717045</c:v>
                </c:pt>
                <c:pt idx="1454">
                  <c:v>101.68542654088235</c:v>
                </c:pt>
                <c:pt idx="1455">
                  <c:v>101.78225614556987</c:v>
                </c:pt>
                <c:pt idx="1456">
                  <c:v>101.87918650368681</c:v>
                </c:pt>
                <c:pt idx="1457">
                  <c:v>101.97621799996992</c:v>
                </c:pt>
                <c:pt idx="1458">
                  <c:v>102.07335102145748</c:v>
                </c:pt>
                <c:pt idx="1459">
                  <c:v>102.17058595750947</c:v>
                </c:pt>
                <c:pt idx="1460">
                  <c:v>102.26792319982677</c:v>
                </c:pt>
                <c:pt idx="1461">
                  <c:v>102.36536314247051</c:v>
                </c:pt>
                <c:pt idx="1462">
                  <c:v>102.4629061818833</c:v>
                </c:pt>
                <c:pt idx="1463">
                  <c:v>102.56055271690821</c:v>
                </c:pt>
                <c:pt idx="1464">
                  <c:v>102.65830314881008</c:v>
                </c:pt>
                <c:pt idx="1465">
                  <c:v>102.75615788129586</c:v>
                </c:pt>
                <c:pt idx="1466">
                  <c:v>102.85411732053571</c:v>
                </c:pt>
                <c:pt idx="1467">
                  <c:v>102.95218187518395</c:v>
                </c:pt>
                <c:pt idx="1468">
                  <c:v>103.0503519564007</c:v>
                </c:pt>
                <c:pt idx="1469">
                  <c:v>103.1486279778734</c:v>
                </c:pt>
                <c:pt idx="1470">
                  <c:v>103.24701035583857</c:v>
                </c:pt>
                <c:pt idx="1471">
                  <c:v>103.34549950910396</c:v>
                </c:pt>
                <c:pt idx="1472">
                  <c:v>103.44409585907117</c:v>
                </c:pt>
                <c:pt idx="1473">
                  <c:v>103.54279982975784</c:v>
                </c:pt>
                <c:pt idx="1474">
                  <c:v>103.64161184782095</c:v>
                </c:pt>
                <c:pt idx="1475">
                  <c:v>103.74053234257954</c:v>
                </c:pt>
                <c:pt idx="1476">
                  <c:v>103.83956174603846</c:v>
                </c:pt>
                <c:pt idx="1477">
                  <c:v>103.93870049291155</c:v>
                </c:pt>
                <c:pt idx="1478">
                  <c:v>104.03794902064617</c:v>
                </c:pt>
                <c:pt idx="1479">
                  <c:v>104.13730776944665</c:v>
                </c:pt>
                <c:pt idx="1480">
                  <c:v>104.23677718229943</c:v>
                </c:pt>
                <c:pt idx="1481">
                  <c:v>104.33635770499757</c:v>
                </c:pt>
                <c:pt idx="1482">
                  <c:v>104.43604978616544</c:v>
                </c:pt>
                <c:pt idx="1483">
                  <c:v>104.53585387728444</c:v>
                </c:pt>
                <c:pt idx="1484">
                  <c:v>104.6357704327185</c:v>
                </c:pt>
                <c:pt idx="1485">
                  <c:v>104.73579990973997</c:v>
                </c:pt>
                <c:pt idx="1486">
                  <c:v>104.83594276855551</c:v>
                </c:pt>
                <c:pt idx="1487">
                  <c:v>104.93619947233331</c:v>
                </c:pt>
                <c:pt idx="1488">
                  <c:v>105.03657048722899</c:v>
                </c:pt>
                <c:pt idx="1489">
                  <c:v>105.13705628241344</c:v>
                </c:pt>
                <c:pt idx="1490">
                  <c:v>105.23765733009991</c:v>
                </c:pt>
                <c:pt idx="1491">
                  <c:v>105.33837410557186</c:v>
                </c:pt>
                <c:pt idx="1492">
                  <c:v>105.43920708721113</c:v>
                </c:pt>
                <c:pt idx="1493">
                  <c:v>105.54015675652595</c:v>
                </c:pt>
                <c:pt idx="1494">
                  <c:v>105.64122359818032</c:v>
                </c:pt>
                <c:pt idx="1495">
                  <c:v>105.74240810002244</c:v>
                </c:pt>
                <c:pt idx="1496">
                  <c:v>105.84371075311485</c:v>
                </c:pt>
                <c:pt idx="1497">
                  <c:v>105.94513205176351</c:v>
                </c:pt>
                <c:pt idx="1498">
                  <c:v>106.04667249354836</c:v>
                </c:pt>
                <c:pt idx="1499">
                  <c:v>106.14833257935371</c:v>
                </c:pt>
                <c:pt idx="1500">
                  <c:v>106.25011281339917</c:v>
                </c:pt>
                <c:pt idx="1501">
                  <c:v>106.3520137032708</c:v>
                </c:pt>
                <c:pt idx="1502">
                  <c:v>106.45403575995259</c:v>
                </c:pt>
                <c:pt idx="1503">
                  <c:v>106.55617949785884</c:v>
                </c:pt>
                <c:pt idx="1504">
                  <c:v>106.65844543486617</c:v>
                </c:pt>
                <c:pt idx="1505">
                  <c:v>106.76083409234657</c:v>
                </c:pt>
                <c:pt idx="1506">
                  <c:v>106.86334599520022</c:v>
                </c:pt>
                <c:pt idx="1507">
                  <c:v>106.96598167188947</c:v>
                </c:pt>
                <c:pt idx="1508">
                  <c:v>107.06874165447257</c:v>
                </c:pt>
                <c:pt idx="1509">
                  <c:v>107.17162647863827</c:v>
                </c:pt>
                <c:pt idx="1510">
                  <c:v>107.27463668374041</c:v>
                </c:pt>
                <c:pt idx="1511">
                  <c:v>107.37777281283321</c:v>
                </c:pt>
                <c:pt idx="1512">
                  <c:v>107.48103541270763</c:v>
                </c:pt>
                <c:pt idx="1513">
                  <c:v>107.58442503392617</c:v>
                </c:pt>
                <c:pt idx="1514">
                  <c:v>107.68794223086073</c:v>
                </c:pt>
                <c:pt idx="1515">
                  <c:v>107.79158756172916</c:v>
                </c:pt>
                <c:pt idx="1516">
                  <c:v>107.89536158863267</c:v>
                </c:pt>
                <c:pt idx="1517">
                  <c:v>107.99926487759392</c:v>
                </c:pt>
                <c:pt idx="1518">
                  <c:v>108.10329799859558</c:v>
                </c:pt>
                <c:pt idx="1519">
                  <c:v>108.20746152561919</c:v>
                </c:pt>
                <c:pt idx="1520">
                  <c:v>108.3117560366845</c:v>
                </c:pt>
                <c:pt idx="1521">
                  <c:v>108.41618211388973</c:v>
                </c:pt>
                <c:pt idx="1522">
                  <c:v>108.52074034345158</c:v>
                </c:pt>
                <c:pt idx="1523">
                  <c:v>108.62543131574664</c:v>
                </c:pt>
                <c:pt idx="1524">
                  <c:v>108.73025562535258</c:v>
                </c:pt>
                <c:pt idx="1525">
                  <c:v>108.83521387108998</c:v>
                </c:pt>
                <c:pt idx="1526">
                  <c:v>108.94030665606569</c:v>
                </c:pt>
                <c:pt idx="1527">
                  <c:v>109.04553458771517</c:v>
                </c:pt>
                <c:pt idx="1528">
                  <c:v>109.15089827784635</c:v>
                </c:pt>
                <c:pt idx="1529">
                  <c:v>109.25639834268415</c:v>
                </c:pt>
                <c:pt idx="1530">
                  <c:v>109.36203540291515</c:v>
                </c:pt>
                <c:pt idx="1531">
                  <c:v>109.4678100837326</c:v>
                </c:pt>
                <c:pt idx="1532">
                  <c:v>109.57372301488297</c:v>
                </c:pt>
                <c:pt idx="1533">
                  <c:v>109.67977483071245</c:v>
                </c:pt>
                <c:pt idx="1534">
                  <c:v>109.78596617021405</c:v>
                </c:pt>
                <c:pt idx="1535">
                  <c:v>109.89229767707526</c:v>
                </c:pt>
                <c:pt idx="1536">
                  <c:v>109.99876999972686</c:v>
                </c:pt>
                <c:pt idx="1537">
                  <c:v>110.1053837913919</c:v>
                </c:pt>
                <c:pt idx="1538">
                  <c:v>110.21213971013557</c:v>
                </c:pt>
                <c:pt idx="1539">
                  <c:v>110.3190384189153</c:v>
                </c:pt>
                <c:pt idx="1540">
                  <c:v>110.42608058563236</c:v>
                </c:pt>
                <c:pt idx="1541">
                  <c:v>110.53326688318337</c:v>
                </c:pt>
                <c:pt idx="1542">
                  <c:v>110.64059798951287</c:v>
                </c:pt>
                <c:pt idx="1543">
                  <c:v>110.74807458766648</c:v>
                </c:pt>
                <c:pt idx="1544">
                  <c:v>110.85569736584502</c:v>
                </c:pt>
                <c:pt idx="1545">
                  <c:v>110.96346701745894</c:v>
                </c:pt>
                <c:pt idx="1546">
                  <c:v>111.07138424118395</c:v>
                </c:pt>
                <c:pt idx="1547">
                  <c:v>111.17944974101708</c:v>
                </c:pt>
                <c:pt idx="1548">
                  <c:v>111.28766422633358</c:v>
                </c:pt>
                <c:pt idx="1549">
                  <c:v>111.3960284119448</c:v>
                </c:pt>
                <c:pt idx="1550">
                  <c:v>111.50454301815671</c:v>
                </c:pt>
                <c:pt idx="1551">
                  <c:v>111.61320877082917</c:v>
                </c:pt>
                <c:pt idx="1552">
                  <c:v>111.72202640143611</c:v>
                </c:pt>
                <c:pt idx="1553">
                  <c:v>111.83099664712653</c:v>
                </c:pt>
                <c:pt idx="1554">
                  <c:v>111.94012025078642</c:v>
                </c:pt>
                <c:pt idx="1555">
                  <c:v>112.04939796110152</c:v>
                </c:pt>
                <c:pt idx="1556">
                  <c:v>112.15883053262073</c:v>
                </c:pt>
                <c:pt idx="1557">
                  <c:v>112.26841872582118</c:v>
                </c:pt>
                <c:pt idx="1558">
                  <c:v>112.37816330717274</c:v>
                </c:pt>
                <c:pt idx="1559">
                  <c:v>112.4880650492053</c:v>
                </c:pt>
                <c:pt idx="1560">
                  <c:v>112.59812473057539</c:v>
                </c:pt>
                <c:pt idx="1561">
                  <c:v>112.70834313613504</c:v>
                </c:pt>
                <c:pt idx="1562">
                  <c:v>112.81872105700066</c:v>
                </c:pt>
                <c:pt idx="1563">
                  <c:v>112.92925929062336</c:v>
                </c:pt>
                <c:pt idx="1564">
                  <c:v>113.03995864085998</c:v>
                </c:pt>
                <c:pt idx="1565">
                  <c:v>113.150819918046</c:v>
                </c:pt>
                <c:pt idx="1566">
                  <c:v>113.26184393906838</c:v>
                </c:pt>
                <c:pt idx="1567">
                  <c:v>113.37303152743995</c:v>
                </c:pt>
                <c:pt idx="1568">
                  <c:v>113.48438351337552</c:v>
                </c:pt>
                <c:pt idx="1569">
                  <c:v>113.59590073386754</c:v>
                </c:pt>
                <c:pt idx="1570">
                  <c:v>113.70758403276469</c:v>
                </c:pt>
                <c:pt idx="1571">
                  <c:v>113.81943426085041</c:v>
                </c:pt>
                <c:pt idx="1572">
                  <c:v>113.93145227592289</c:v>
                </c:pt>
                <c:pt idx="1573">
                  <c:v>114.04363894287647</c:v>
                </c:pt>
                <c:pt idx="1574">
                  <c:v>114.15599513378407</c:v>
                </c:pt>
                <c:pt idx="1575">
                  <c:v>114.26852172798117</c:v>
                </c:pt>
                <c:pt idx="1576">
                  <c:v>114.38121961214999</c:v>
                </c:pt>
                <c:pt idx="1577">
                  <c:v>114.49408968040659</c:v>
                </c:pt>
                <c:pt idx="1578">
                  <c:v>114.60713283438778</c:v>
                </c:pt>
                <c:pt idx="1579">
                  <c:v>114.72034998334077</c:v>
                </c:pt>
                <c:pt idx="1580">
                  <c:v>114.83374204421224</c:v>
                </c:pt>
                <c:pt idx="1581">
                  <c:v>114.94730994174112</c:v>
                </c:pt>
                <c:pt idx="1582">
                  <c:v>115.06105460855069</c:v>
                </c:pt>
                <c:pt idx="1583">
                  <c:v>115.1749769852437</c:v>
                </c:pt>
                <c:pt idx="1584">
                  <c:v>115.28907802049785</c:v>
                </c:pt>
                <c:pt idx="1585">
                  <c:v>115.40335867116333</c:v>
                </c:pt>
                <c:pt idx="1586">
                  <c:v>115.51781990236168</c:v>
                </c:pt>
                <c:pt idx="1587">
                  <c:v>115.63246268758603</c:v>
                </c:pt>
                <c:pt idx="1588">
                  <c:v>115.74728800880376</c:v>
                </c:pt>
                <c:pt idx="1589">
                  <c:v>115.86229685655906</c:v>
                </c:pt>
                <c:pt idx="1590">
                  <c:v>115.97749023007948</c:v>
                </c:pt>
                <c:pt idx="1591">
                  <c:v>116.09286913738146</c:v>
                </c:pt>
                <c:pt idx="1592">
                  <c:v>116.20843459538011</c:v>
                </c:pt>
                <c:pt idx="1593">
                  <c:v>116.32418762999879</c:v>
                </c:pt>
                <c:pt idx="1594">
                  <c:v>116.44012927628152</c:v>
                </c:pt>
                <c:pt idx="1595">
                  <c:v>116.55626057850691</c:v>
                </c:pt>
                <c:pt idx="1596">
                  <c:v>116.67258259030366</c:v>
                </c:pt>
                <c:pt idx="1597">
                  <c:v>116.78909637476858</c:v>
                </c:pt>
                <c:pt idx="1598">
                  <c:v>116.90580300458545</c:v>
                </c:pt>
                <c:pt idx="1599">
                  <c:v>117.02270356214714</c:v>
                </c:pt>
                <c:pt idx="1600">
                  <c:v>117.13979913967857</c:v>
                </c:pt>
                <c:pt idx="1601">
                  <c:v>117.25709083936259</c:v>
                </c:pt>
                <c:pt idx="1602">
                  <c:v>117.37457977346686</c:v>
                </c:pt>
                <c:pt idx="1603">
                  <c:v>117.49226706447449</c:v>
                </c:pt>
                <c:pt idx="1604">
                  <c:v>117.6101538452145</c:v>
                </c:pt>
                <c:pt idx="1605">
                  <c:v>117.72824125899702</c:v>
                </c:pt>
                <c:pt idx="1606">
                  <c:v>117.84653045974866</c:v>
                </c:pt>
                <c:pt idx="1607">
                  <c:v>117.96502261215154</c:v>
                </c:pt>
                <c:pt idx="1608">
                  <c:v>118.08371889178363</c:v>
                </c:pt>
                <c:pt idx="1609">
                  <c:v>118.20262048526249</c:v>
                </c:pt>
                <c:pt idx="1610">
                  <c:v>118.32172859039011</c:v>
                </c:pt>
                <c:pt idx="1611">
                  <c:v>118.44104441630182</c:v>
                </c:pt>
                <c:pt idx="1612">
                  <c:v>118.56056918361649</c:v>
                </c:pt>
                <c:pt idx="1613">
                  <c:v>118.68030412458968</c:v>
                </c:pt>
                <c:pt idx="1614">
                  <c:v>118.80025048326979</c:v>
                </c:pt>
                <c:pt idx="1615">
                  <c:v>118.92040951565617</c:v>
                </c:pt>
                <c:pt idx="1616">
                  <c:v>119.0407824898609</c:v>
                </c:pt>
                <c:pt idx="1617">
                  <c:v>119.16137068627232</c:v>
                </c:pt>
                <c:pt idx="1618">
                  <c:v>119.28217539772231</c:v>
                </c:pt>
                <c:pt idx="1619">
                  <c:v>119.40319792965636</c:v>
                </c:pt>
                <c:pt idx="1620">
                  <c:v>119.52443960030593</c:v>
                </c:pt>
                <c:pt idx="1621">
                  <c:v>119.64590174086463</c:v>
                </c:pt>
                <c:pt idx="1622">
                  <c:v>119.76758569566763</c:v>
                </c:pt>
                <c:pt idx="1623">
                  <c:v>119.88949282237297</c:v>
                </c:pt>
                <c:pt idx="1624">
                  <c:v>120.01162449214824</c:v>
                </c:pt>
                <c:pt idx="1625">
                  <c:v>120.13398208985824</c:v>
                </c:pt>
                <c:pt idx="1626">
                  <c:v>120.25656701425814</c:v>
                </c:pt>
                <c:pt idx="1627">
                  <c:v>120.37938067818858</c:v>
                </c:pt>
                <c:pt idx="1628">
                  <c:v>120.50242450877546</c:v>
                </c:pt>
                <c:pt idx="1629">
                  <c:v>120.62569994763204</c:v>
                </c:pt>
                <c:pt idx="1630">
                  <c:v>120.74920845106662</c:v>
                </c:pt>
                <c:pt idx="1631">
                  <c:v>120.87295149029192</c:v>
                </c:pt>
                <c:pt idx="1632">
                  <c:v>120.99693055164032</c:v>
                </c:pt>
                <c:pt idx="1633">
                  <c:v>121.12114713678115</c:v>
                </c:pt>
                <c:pt idx="1634">
                  <c:v>121.24560276294429</c:v>
                </c:pt>
                <c:pt idx="1635">
                  <c:v>121.3702989631452</c:v>
                </c:pt>
                <c:pt idx="1636">
                  <c:v>121.49523728641681</c:v>
                </c:pt>
                <c:pt idx="1637">
                  <c:v>121.62041929804433</c:v>
                </c:pt>
                <c:pt idx="1638">
                  <c:v>121.74584657980445</c:v>
                </c:pt>
                <c:pt idx="1639">
                  <c:v>121.87152073021009</c:v>
                </c:pt>
                <c:pt idx="1640">
                  <c:v>121.99744336475847</c:v>
                </c:pt>
                <c:pt idx="1641">
                  <c:v>122.12361611618516</c:v>
                </c:pt>
                <c:pt idx="1642">
                  <c:v>122.25004063472257</c:v>
                </c:pt>
                <c:pt idx="1643">
                  <c:v>122.37671858836271</c:v>
                </c:pt>
                <c:pt idx="1644">
                  <c:v>122.50365166312666</c:v>
                </c:pt>
                <c:pt idx="1645">
                  <c:v>122.6308415633375</c:v>
                </c:pt>
                <c:pt idx="1646">
                  <c:v>122.75829001190029</c:v>
                </c:pt>
                <c:pt idx="1647">
                  <c:v>122.88599875058586</c:v>
                </c:pt>
                <c:pt idx="1648">
                  <c:v>123.01396954032192</c:v>
                </c:pt>
                <c:pt idx="1649">
                  <c:v>123.14220416148828</c:v>
                </c:pt>
                <c:pt idx="1650">
                  <c:v>123.27070441421941</c:v>
                </c:pt>
                <c:pt idx="1651">
                  <c:v>123.39947211871225</c:v>
                </c:pt>
                <c:pt idx="1652">
                  <c:v>123.52850911554019</c:v>
                </c:pt>
                <c:pt idx="1653">
                  <c:v>123.65781726597392</c:v>
                </c:pt>
                <c:pt idx="1654">
                  <c:v>123.78739845230818</c:v>
                </c:pt>
                <c:pt idx="1655">
                  <c:v>123.91725457819574</c:v>
                </c:pt>
                <c:pt idx="1656">
                  <c:v>124.04738756898749</c:v>
                </c:pt>
                <c:pt idx="1657">
                  <c:v>124.17779937208076</c:v>
                </c:pt>
                <c:pt idx="1658">
                  <c:v>124.3084919572733</c:v>
                </c:pt>
                <c:pt idx="1659">
                  <c:v>124.43946731712585</c:v>
                </c:pt>
                <c:pt idx="1660">
                  <c:v>124.57072746733135</c:v>
                </c:pt>
                <c:pt idx="1661">
                  <c:v>124.702274447093</c:v>
                </c:pt>
                <c:pt idx="1662">
                  <c:v>124.83411031950898</c:v>
                </c:pt>
                <c:pt idx="1663">
                  <c:v>124.96623717196633</c:v>
                </c:pt>
                <c:pt idx="1664">
                  <c:v>125.09865711654275</c:v>
                </c:pt>
                <c:pt idx="1665">
                  <c:v>125.23137229041701</c:v>
                </c:pt>
                <c:pt idx="1666">
                  <c:v>125.36438485628824</c:v>
                </c:pt>
                <c:pt idx="1667">
                  <c:v>125.49769700280422</c:v>
                </c:pt>
                <c:pt idx="1668">
                  <c:v>125.63131094499883</c:v>
                </c:pt>
                <c:pt idx="1669">
                  <c:v>125.7652289247397</c:v>
                </c:pt>
                <c:pt idx="1670">
                  <c:v>125.89945321118431</c:v>
                </c:pt>
                <c:pt idx="1671">
                  <c:v>126.03398610124762</c:v>
                </c:pt>
                <c:pt idx="1672">
                  <c:v>126.16882992007892</c:v>
                </c:pt>
                <c:pt idx="1673">
                  <c:v>126.30398702154977</c:v>
                </c:pt>
                <c:pt idx="1674">
                  <c:v>126.43945978875301</c:v>
                </c:pt>
                <c:pt idx="1675">
                  <c:v>126.57525063451206</c:v>
                </c:pt>
                <c:pt idx="1676">
                  <c:v>126.71136200190304</c:v>
                </c:pt>
                <c:pt idx="1677">
                  <c:v>126.84779636478731</c:v>
                </c:pt>
                <c:pt idx="1678">
                  <c:v>126.98455622835768</c:v>
                </c:pt>
                <c:pt idx="1679">
                  <c:v>127.12164412969503</c:v>
                </c:pt>
                <c:pt idx="1680">
                  <c:v>127.25906263834032</c:v>
                </c:pt>
                <c:pt idx="1681">
                  <c:v>127.39681435687729</c:v>
                </c:pt>
                <c:pt idx="1682">
                  <c:v>127.53490192153052</c:v>
                </c:pt>
                <c:pt idx="1683">
                  <c:v>127.67332800277654</c:v>
                </c:pt>
                <c:pt idx="1684">
                  <c:v>127.81209530596978</c:v>
                </c:pt>
                <c:pt idx="1685">
                  <c:v>127.95120657198252</c:v>
                </c:pt>
                <c:pt idx="1686">
                  <c:v>128.09066457786102</c:v>
                </c:pt>
                <c:pt idx="1687">
                  <c:v>128.23047213749683</c:v>
                </c:pt>
                <c:pt idx="1688">
                  <c:v>128.37063210231381</c:v>
                </c:pt>
                <c:pt idx="1689">
                  <c:v>128.51114736197221</c:v>
                </c:pt>
                <c:pt idx="1690">
                  <c:v>128.65202084508994</c:v>
                </c:pt>
                <c:pt idx="1691">
                  <c:v>128.7932555199807</c:v>
                </c:pt>
                <c:pt idx="1692">
                  <c:v>128.93485439541138</c:v>
                </c:pt>
                <c:pt idx="1693">
                  <c:v>129.07682052137622</c:v>
                </c:pt>
                <c:pt idx="1694">
                  <c:v>129.21915698989235</c:v>
                </c:pt>
                <c:pt idx="1695">
                  <c:v>129.36186693581362</c:v>
                </c:pt>
                <c:pt idx="1696">
                  <c:v>129.50495353766485</c:v>
                </c:pt>
                <c:pt idx="1697">
                  <c:v>129.64842001849848</c:v>
                </c:pt>
                <c:pt idx="1698">
                  <c:v>129.79226964677102</c:v>
                </c:pt>
                <c:pt idx="1699">
                  <c:v>129.93650573724318</c:v>
                </c:pt>
                <c:pt idx="1700">
                  <c:v>130.08113165190264</c:v>
                </c:pt>
                <c:pt idx="1701">
                  <c:v>130.22615080091001</c:v>
                </c:pt>
                <c:pt idx="1702">
                  <c:v>130.37156664357016</c:v>
                </c:pt>
                <c:pt idx="1703">
                  <c:v>130.51738268932883</c:v>
                </c:pt>
                <c:pt idx="1704">
                  <c:v>130.66360249879438</c:v>
                </c:pt>
                <c:pt idx="1705">
                  <c:v>130.81022968478769</c:v>
                </c:pt>
                <c:pt idx="1706">
                  <c:v>130.95726791341863</c:v>
                </c:pt>
                <c:pt idx="1707">
                  <c:v>131.10472090519258</c:v>
                </c:pt>
                <c:pt idx="1708">
                  <c:v>131.25259243614568</c:v>
                </c:pt>
                <c:pt idx="1709">
                  <c:v>131.40088633901141</c:v>
                </c:pt>
                <c:pt idx="1710">
                  <c:v>131.54960650441717</c:v>
                </c:pt>
                <c:pt idx="1711">
                  <c:v>131.69875688211667</c:v>
                </c:pt>
                <c:pt idx="1712">
                  <c:v>131.84834148225306</c:v>
                </c:pt>
                <c:pt idx="1713">
                  <c:v>131.99836437665803</c:v>
                </c:pt>
                <c:pt idx="1714">
                  <c:v>132.14882970018857</c:v>
                </c:pt>
                <c:pt idx="1715">
                  <c:v>132.29974165209885</c:v>
                </c:pt>
                <c:pt idx="1716">
                  <c:v>132.45110449745187</c:v>
                </c:pt>
                <c:pt idx="1717">
                  <c:v>132.6029225685711</c:v>
                </c:pt>
                <c:pt idx="1718">
                  <c:v>132.75520026653339</c:v>
                </c:pt>
                <c:pt idx="1719">
                  <c:v>132.90794206270502</c:v>
                </c:pt>
                <c:pt idx="1720">
                  <c:v>133.06115250032121</c:v>
                </c:pt>
                <c:pt idx="1721">
                  <c:v>133.2148361961132</c:v>
                </c:pt>
                <c:pt idx="1722">
                  <c:v>133.36899784198116</c:v>
                </c:pt>
                <c:pt idx="1723">
                  <c:v>133.52364220671694</c:v>
                </c:pt>
                <c:pt idx="1724">
                  <c:v>133.67877413777941</c:v>
                </c:pt>
                <c:pt idx="1725">
                  <c:v>133.83439856312029</c:v>
                </c:pt>
                <c:pt idx="1726">
                  <c:v>133.99052049306638</c:v>
                </c:pt>
                <c:pt idx="1727">
                  <c:v>134.1471450222588</c:v>
                </c:pt>
                <c:pt idx="1728">
                  <c:v>134.30427733165047</c:v>
                </c:pt>
                <c:pt idx="1729">
                  <c:v>134.46192269056505</c:v>
                </c:pt>
                <c:pt idx="1730">
                  <c:v>134.62008645882065</c:v>
                </c:pt>
                <c:pt idx="1731">
                  <c:v>134.7787740889168</c:v>
                </c:pt>
                <c:pt idx="1732">
                  <c:v>134.93799112829387</c:v>
                </c:pt>
                <c:pt idx="1733">
                  <c:v>135.09774322165879</c:v>
                </c:pt>
                <c:pt idx="1734">
                  <c:v>135.25803611338998</c:v>
                </c:pt>
                <c:pt idx="1735">
                  <c:v>135.41887565001366</c:v>
                </c:pt>
                <c:pt idx="1736">
                  <c:v>135.58026778276493</c:v>
                </c:pt>
                <c:pt idx="1737">
                  <c:v>135.74221857022818</c:v>
                </c:pt>
                <c:pt idx="1738">
                  <c:v>135.90473418106538</c:v>
                </c:pt>
                <c:pt idx="1739">
                  <c:v>136.06782089683449</c:v>
                </c:pt>
                <c:pt idx="1740">
                  <c:v>136.23148511489953</c:v>
                </c:pt>
                <c:pt idx="1741">
                  <c:v>136.39573335144019</c:v>
                </c:pt>
                <c:pt idx="1742">
                  <c:v>136.56057224455995</c:v>
                </c:pt>
                <c:pt idx="1743">
                  <c:v>136.72600855750255</c:v>
                </c:pt>
                <c:pt idx="1744">
                  <c:v>136.8920491819753</c:v>
                </c:pt>
                <c:pt idx="1745">
                  <c:v>137.05870114158878</c:v>
                </c:pt>
                <c:pt idx="1746">
                  <c:v>137.22597159541559</c:v>
                </c:pt>
                <c:pt idx="1747">
                  <c:v>137.39386784167186</c:v>
                </c:pt>
                <c:pt idx="1748">
                  <c:v>137.56239732153045</c:v>
                </c:pt>
                <c:pt idx="1749">
                  <c:v>137.73156762306792</c:v>
                </c:pt>
                <c:pt idx="1750">
                  <c:v>137.90138648535427</c:v>
                </c:pt>
                <c:pt idx="1751">
                  <c:v>138.07186180268761</c:v>
                </c:pt>
                <c:pt idx="1752">
                  <c:v>138.24300162898575</c:v>
                </c:pt>
                <c:pt idx="1753">
                  <c:v>138.41481418233712</c:v>
                </c:pt>
                <c:pt idx="1754">
                  <c:v>138.58730784971891</c:v>
                </c:pt>
                <c:pt idx="1755">
                  <c:v>138.76049119189312</c:v>
                </c:pt>
                <c:pt idx="1756">
                  <c:v>138.93437294848522</c:v>
                </c:pt>
                <c:pt idx="1757">
                  <c:v>139.10896204325505</c:v>
                </c:pt>
                <c:pt idx="1758">
                  <c:v>139.28426758956965</c:v>
                </c:pt>
                <c:pt idx="1759">
                  <c:v>139.46029889608675</c:v>
                </c:pt>
                <c:pt idx="1760">
                  <c:v>139.63706547265841</c:v>
                </c:pt>
                <c:pt idx="1761">
                  <c:v>139.81457703646774</c:v>
                </c:pt>
                <c:pt idx="1762">
                  <c:v>139.99284351840623</c:v>
                </c:pt>
                <c:pt idx="1763">
                  <c:v>140.17187506970615</c:v>
                </c:pt>
                <c:pt idx="1764">
                  <c:v>140.35168206884188</c:v>
                </c:pt>
                <c:pt idx="1765">
                  <c:v>140.53227512870757</c:v>
                </c:pt>
                <c:pt idx="1766">
                  <c:v>140.71366510409254</c:v>
                </c:pt>
                <c:pt idx="1767">
                  <c:v>140.89586309946404</c:v>
                </c:pt>
                <c:pt idx="1768">
                  <c:v>141.07888047707448</c:v>
                </c:pt>
                <c:pt idx="1769">
                  <c:v>141.26272886541187</c:v>
                </c:pt>
                <c:pt idx="1770">
                  <c:v>141.44742016800816</c:v>
                </c:pt>
                <c:pt idx="1771">
                  <c:v>141.63296657262657</c:v>
                </c:pt>
                <c:pt idx="1772">
                  <c:v>141.81938056084573</c:v>
                </c:pt>
                <c:pt idx="1773">
                  <c:v>142.00667491806615</c:v>
                </c:pt>
                <c:pt idx="1774">
                  <c:v>142.19486274395493</c:v>
                </c:pt>
                <c:pt idx="1775">
                  <c:v>142.38395746336079</c:v>
                </c:pt>
                <c:pt idx="1776">
                  <c:v>142.57397283771755</c:v>
                </c:pt>
                <c:pt idx="1777">
                  <c:v>142.76492297696933</c:v>
                </c:pt>
                <c:pt idx="1778">
                  <c:v>142.95682235204376</c:v>
                </c:pt>
                <c:pt idx="1779">
                  <c:v>143.14968580790318</c:v>
                </c:pt>
                <c:pt idx="1780">
                  <c:v>143.34352857721225</c:v>
                </c:pt>
                <c:pt idx="1781">
                  <c:v>143.53836629464971</c:v>
                </c:pt>
                <c:pt idx="1782">
                  <c:v>143.73421501191055</c:v>
                </c:pt>
                <c:pt idx="1783">
                  <c:v>143.93109121343286</c:v>
                </c:pt>
                <c:pt idx="1784">
                  <c:v>144.12901183289662</c:v>
                </c:pt>
                <c:pt idx="1785">
                  <c:v>144.32799427053916</c:v>
                </c:pt>
                <c:pt idx="1786">
                  <c:v>144.52805641133841</c:v>
                </c:pt>
                <c:pt idx="1787">
                  <c:v>144.7292166441174</c:v>
                </c:pt>
                <c:pt idx="1788">
                  <c:v>144.93149388162743</c:v>
                </c:pt>
                <c:pt idx="1789">
                  <c:v>145.13490758167094</c:v>
                </c:pt>
                <c:pt idx="1790">
                  <c:v>145.33947776933442</c:v>
                </c:pt>
                <c:pt idx="1791">
                  <c:v>145.54522506039774</c:v>
                </c:pt>
                <c:pt idx="1792">
                  <c:v>145.75217068600179</c:v>
                </c:pt>
                <c:pt idx="1793">
                  <c:v>145.96033651865559</c:v>
                </c:pt>
                <c:pt idx="1794">
                  <c:v>146.16974509967332</c:v>
                </c:pt>
                <c:pt idx="1795">
                  <c:v>146.38041966813984</c:v>
                </c:pt>
                <c:pt idx="1796">
                  <c:v>146.59238419150657</c:v>
                </c:pt>
                <c:pt idx="1797">
                  <c:v>146.80566339793651</c:v>
                </c:pt>
                <c:pt idx="1798">
                  <c:v>147.02028281051696</c:v>
                </c:pt>
                <c:pt idx="1799">
                  <c:v>147.2362687834765</c:v>
                </c:pt>
                <c:pt idx="1800">
                  <c:v>147.45364854055239</c:v>
                </c:pt>
                <c:pt idx="1801">
                  <c:v>147.67245021566242</c:v>
                </c:pt>
                <c:pt idx="1802">
                  <c:v>147.8927028960569</c:v>
                </c:pt>
                <c:pt idx="1803">
                  <c:v>148.1144366681371</c:v>
                </c:pt>
                <c:pt idx="1804">
                  <c:v>148.33768266614138</c:v>
                </c:pt>
                <c:pt idx="1805">
                  <c:v>148.56247312392728</c:v>
                </c:pt>
                <c:pt idx="1806">
                  <c:v>148.78884143008557</c:v>
                </c:pt>
                <c:pt idx="1807">
                  <c:v>149.0168221866617</c:v>
                </c:pt>
                <c:pt idx="1808">
                  <c:v>149.24645127176822</c:v>
                </c:pt>
                <c:pt idx="1809">
                  <c:v>149.47776590641539</c:v>
                </c:pt>
                <c:pt idx="1810">
                  <c:v>149.71080472590583</c:v>
                </c:pt>
                <c:pt idx="1811">
                  <c:v>149.94560785618759</c:v>
                </c:pt>
                <c:pt idx="1812">
                  <c:v>150.18221699558543</c:v>
                </c:pt>
                <c:pt idx="1813">
                  <c:v>150.42067550238616</c:v>
                </c:pt>
                <c:pt idx="1814">
                  <c:v>150.6610284887976</c:v>
                </c:pt>
                <c:pt idx="1815">
                  <c:v>150.90332292185295</c:v>
                </c:pt>
                <c:pt idx="1816">
                  <c:v>151.14760773190702</c:v>
                </c:pt>
                <c:pt idx="1817">
                  <c:v>151.39393392942566</c:v>
                </c:pt>
                <c:pt idx="1818">
                  <c:v>151.64235473086089</c:v>
                </c:pt>
                <c:pt idx="1819">
                  <c:v>151.8929256944929</c:v>
                </c:pt>
                <c:pt idx="1820">
                  <c:v>152.14570486721274</c:v>
                </c:pt>
                <c:pt idx="1821">
                  <c:v>152.40075294335298</c:v>
                </c:pt>
                <c:pt idx="1822">
                  <c:v>152.65813343678758</c:v>
                </c:pt>
                <c:pt idx="1823">
                  <c:v>152.91791286768768</c:v>
                </c:pt>
                <c:pt idx="1824">
                  <c:v>153.18016096548601</c:v>
                </c:pt>
                <c:pt idx="1825">
                  <c:v>153.44495088980247</c:v>
                </c:pt>
                <c:pt idx="1826">
                  <c:v>153.71235947131328</c:v>
                </c:pt>
                <c:pt idx="1827">
                  <c:v>153.98246747480914</c:v>
                </c:pt>
                <c:pt idx="1828">
                  <c:v>154.25535988699261</c:v>
                </c:pt>
                <c:pt idx="1829">
                  <c:v>154.53112623191853</c:v>
                </c:pt>
                <c:pt idx="1830">
                  <c:v>154.80986091739464</c:v>
                </c:pt>
                <c:pt idx="1831">
                  <c:v>155.091663616136</c:v>
                </c:pt>
                <c:pt idx="1832">
                  <c:v>155.37663968603854</c:v>
                </c:pt>
                <c:pt idx="1833">
                  <c:v>155.66490063458292</c:v>
                </c:pt>
                <c:pt idx="1834">
                  <c:v>155.95656463318008</c:v>
                </c:pt>
                <c:pt idx="1835">
                  <c:v>156.2517570881715</c:v>
                </c:pt>
                <c:pt idx="1836">
                  <c:v>156.55061127631166</c:v>
                </c:pt>
                <c:pt idx="1837">
                  <c:v>156.85326905385799</c:v>
                </c:pt>
                <c:pt idx="1838">
                  <c:v>157.15988164996298</c:v>
                </c:pt>
                <c:pt idx="1839">
                  <c:v>157.47061055695625</c:v>
                </c:pt>
                <c:pt idx="1840">
                  <c:v>157.78562853237469</c:v>
                </c:pt>
                <c:pt idx="1841">
                  <c:v>158.10512073038512</c:v>
                </c:pt>
                <c:pt idx="1842">
                  <c:v>158.42928598361701</c:v>
                </c:pt>
                <c:pt idx="1843">
                  <c:v>158.75833826059596</c:v>
                </c:pt>
                <c:pt idx="1844">
                  <c:v>159.09250832910161</c:v>
                </c:pt>
                <c:pt idx="1845">
                  <c:v>159.43204566216514</c:v>
                </c:pt>
                <c:pt idx="1846">
                  <c:v>159.77722063142357</c:v>
                </c:pt>
                <c:pt idx="1847">
                  <c:v>160.1283270426172</c:v>
                </c:pt>
                <c:pt idx="1848">
                  <c:v>160.4856850808161</c:v>
                </c:pt>
                <c:pt idx="1849">
                  <c:v>160.8496447493207</c:v>
                </c:pt>
                <c:pt idx="1850">
                  <c:v>161.22058990730181</c:v>
                </c:pt>
                <c:pt idx="1851">
                  <c:v>161.59894303874071</c:v>
                </c:pt>
                <c:pt idx="1852">
                  <c:v>161.98517092137158</c:v>
                </c:pt>
                <c:pt idx="1853">
                  <c:v>162.37979141235391</c:v>
                </c:pt>
                <c:pt idx="1854">
                  <c:v>162.7833816319077</c:v>
                </c:pt>
                <c:pt idx="1855">
                  <c:v>163.19658791390341</c:v>
                </c:pt>
                <c:pt idx="1856">
                  <c:v>163.62013801331912</c:v>
                </c:pt>
                <c:pt idx="1857">
                  <c:v>164.05485622960728</c:v>
                </c:pt>
                <c:pt idx="1858">
                  <c:v>164.50168234527996</c:v>
                </c:pt>
                <c:pt idx="1859">
                  <c:v>164.96169562643794</c:v>
                </c:pt>
                <c:pt idx="1860">
                  <c:v>165.43614564409762</c:v>
                </c:pt>
                <c:pt idx="1861">
                  <c:v>165.92649244654891</c:v>
                </c:pt>
                <c:pt idx="1862">
                  <c:v>166.43445980322659</c:v>
                </c:pt>
                <c:pt idx="1863">
                  <c:v>166.96210712778222</c:v>
                </c:pt>
                <c:pt idx="1864">
                  <c:v>167.51192877434517</c:v>
                </c:pt>
                <c:pt idx="1865">
                  <c:v>168.08699463072631</c:v>
                </c:pt>
                <c:pt idx="1866">
                  <c:v>168.69115516724275</c:v>
                </c:pt>
                <c:pt idx="1867">
                  <c:v>169.32935121762182</c:v>
                </c:pt>
                <c:pt idx="1868">
                  <c:v>170.00810239162223</c:v>
                </c:pt>
                <c:pt idx="1869">
                  <c:v>170.73631890003378</c:v>
                </c:pt>
                <c:pt idx="1870">
                  <c:v>171.52674481167176</c:v>
                </c:pt>
                <c:pt idx="1871">
                  <c:v>172.39876229526135</c:v>
                </c:pt>
                <c:pt idx="1872">
                  <c:v>173.38455822121301</c:v>
                </c:pt>
                <c:pt idx="1873">
                  <c:v>174.5454772641971</c:v>
                </c:pt>
                <c:pt idx="1874">
                  <c:v>176.03237367933465</c:v>
                </c:pt>
                <c:pt idx="1875">
                  <c:v>178.68288576796041</c:v>
                </c:pt>
              </c:numCache>
            </c:numRef>
          </c:xVal>
          <c:yVal>
            <c:numRef>
              <c:f>'calc CCl4'!$H$52:$H$1927</c:f>
              <c:numCache>
                <c:formatCode>0.000E+00</c:formatCode>
                <c:ptCount val="1876"/>
                <c:pt idx="0">
                  <c:v>1</c:v>
                </c:pt>
                <c:pt idx="1">
                  <c:v>0.99999772474725279</c:v>
                </c:pt>
                <c:pt idx="2">
                  <c:v>0.99999089901388538</c:v>
                </c:pt>
                <c:pt idx="3">
                  <c:v>0.99997952287724357</c:v>
                </c:pt>
                <c:pt idx="4">
                  <c:v>0.99996359646114508</c:v>
                </c:pt>
                <c:pt idx="5">
                  <c:v>0.99994311994770158</c:v>
                </c:pt>
                <c:pt idx="6">
                  <c:v>0.99991809355038308</c:v>
                </c:pt>
                <c:pt idx="7">
                  <c:v>0.99988851755723829</c:v>
                </c:pt>
                <c:pt idx="8">
                  <c:v>0.9998543923049581</c:v>
                </c:pt>
                <c:pt idx="9">
                  <c:v>0.99981571816385262</c:v>
                </c:pt>
                <c:pt idx="10">
                  <c:v>0.99977249556287129</c:v>
                </c:pt>
                <c:pt idx="11">
                  <c:v>0.99972472494137299</c:v>
                </c:pt>
                <c:pt idx="12">
                  <c:v>0.99967240689470505</c:v>
                </c:pt>
                <c:pt idx="13">
                  <c:v>0.99961554197583036</c:v>
                </c:pt>
                <c:pt idx="14">
                  <c:v>0.99955413081543032</c:v>
                </c:pt>
                <c:pt idx="15">
                  <c:v>0.999488174094601</c:v>
                </c:pt>
                <c:pt idx="16">
                  <c:v>0.99941767254483782</c:v>
                </c:pt>
                <c:pt idx="17">
                  <c:v>0.99934262694802845</c:v>
                </c:pt>
                <c:pt idx="18">
                  <c:v>0.99926303813644157</c:v>
                </c:pt>
                <c:pt idx="19">
                  <c:v>0.9991789069927135</c:v>
                </c:pt>
                <c:pt idx="20">
                  <c:v>0.99909023444983691</c:v>
                </c:pt>
                <c:pt idx="21">
                  <c:v>0.99899702149114489</c:v>
                </c:pt>
                <c:pt idx="22">
                  <c:v>0.99889926915029981</c:v>
                </c:pt>
                <c:pt idx="23">
                  <c:v>0.99879697851127702</c:v>
                </c:pt>
                <c:pt idx="24">
                  <c:v>0.99869015070834788</c:v>
                </c:pt>
                <c:pt idx="25">
                  <c:v>0.99857878692606528</c:v>
                </c:pt>
                <c:pt idx="26">
                  <c:v>0.9984628883992468</c:v>
                </c:pt>
                <c:pt idx="27">
                  <c:v>0.99834245641295538</c:v>
                </c:pt>
                <c:pt idx="28">
                  <c:v>0.99821749230247969</c:v>
                </c:pt>
                <c:pt idx="29">
                  <c:v>0.99808799745331911</c:v>
                </c:pt>
                <c:pt idx="30">
                  <c:v>0.99795397330115987</c:v>
                </c:pt>
                <c:pt idx="31">
                  <c:v>0.99781542133185541</c:v>
                </c:pt>
                <c:pt idx="32">
                  <c:v>0.99767234308140551</c:v>
                </c:pt>
                <c:pt idx="33">
                  <c:v>0.99752474013593373</c:v>
                </c:pt>
                <c:pt idx="34">
                  <c:v>0.997372614131665</c:v>
                </c:pt>
                <c:pt idx="35">
                  <c:v>0.99721596675489987</c:v>
                </c:pt>
                <c:pt idx="36">
                  <c:v>0.99705479974199329</c:v>
                </c:pt>
                <c:pt idx="37">
                  <c:v>0.99688911487932697</c:v>
                </c:pt>
                <c:pt idx="38">
                  <c:v>0.99671891400328572</c:v>
                </c:pt>
                <c:pt idx="39">
                  <c:v>0.99654419900022839</c:v>
                </c:pt>
                <c:pt idx="40">
                  <c:v>0.99636497180646422</c:v>
                </c:pt>
                <c:pt idx="41">
                  <c:v>0.99618123440822159</c:v>
                </c:pt>
                <c:pt idx="42">
                  <c:v>0.99599298884161791</c:v>
                </c:pt>
                <c:pt idx="43">
                  <c:v>0.99580023719263855</c:v>
                </c:pt>
                <c:pt idx="44">
                  <c:v>0.99560298159709559</c:v>
                </c:pt>
                <c:pt idx="45">
                  <c:v>0.99540122424060518</c:v>
                </c:pt>
                <c:pt idx="46">
                  <c:v>0.99519496735855295</c:v>
                </c:pt>
                <c:pt idx="47">
                  <c:v>0.99498421323606068</c:v>
                </c:pt>
                <c:pt idx="48">
                  <c:v>0.99476896420795613</c:v>
                </c:pt>
                <c:pt idx="49">
                  <c:v>0.99454922265873691</c:v>
                </c:pt>
                <c:pt idx="50">
                  <c:v>0.99432499102253702</c:v>
                </c:pt>
                <c:pt idx="51">
                  <c:v>0.99409627178309168</c:v>
                </c:pt>
                <c:pt idx="52">
                  <c:v>0.99386306747370179</c:v>
                </c:pt>
                <c:pt idx="53">
                  <c:v>0.9936253806771963</c:v>
                </c:pt>
                <c:pt idx="54">
                  <c:v>0.99338321402589569</c:v>
                </c:pt>
                <c:pt idx="55">
                  <c:v>0.9931365702015742</c:v>
                </c:pt>
                <c:pt idx="56">
                  <c:v>0.99288545193542033</c:v>
                </c:pt>
                <c:pt idx="57">
                  <c:v>0.99262986200799863</c:v>
                </c:pt>
                <c:pt idx="58">
                  <c:v>0.99236980324920809</c:v>
                </c:pt>
                <c:pt idx="59">
                  <c:v>0.9921052785382416</c:v>
                </c:pt>
                <c:pt idx="60">
                  <c:v>0.99183629080354552</c:v>
                </c:pt>
                <c:pt idx="61">
                  <c:v>0.99156284302277609</c:v>
                </c:pt>
                <c:pt idx="62">
                  <c:v>0.99128493822275776</c:v>
                </c:pt>
                <c:pt idx="63">
                  <c:v>0.99100257947943748</c:v>
                </c:pt>
                <c:pt idx="64">
                  <c:v>0.9907157699178416</c:v>
                </c:pt>
                <c:pt idx="65">
                  <c:v>0.9904245127120318</c:v>
                </c:pt>
                <c:pt idx="66">
                  <c:v>0.99012881108505735</c:v>
                </c:pt>
                <c:pt idx="67">
                  <c:v>0.9898286683089087</c:v>
                </c:pt>
                <c:pt idx="68">
                  <c:v>0.9895240877044722</c:v>
                </c:pt>
                <c:pt idx="69">
                  <c:v>0.98921507264147945</c:v>
                </c:pt>
                <c:pt idx="70">
                  <c:v>0.98890162653846081</c:v>
                </c:pt>
                <c:pt idx="71">
                  <c:v>0.98858375286269473</c:v>
                </c:pt>
                <c:pt idx="72">
                  <c:v>0.98826145513015951</c:v>
                </c:pt>
                <c:pt idx="73">
                  <c:v>0.98793473690547973</c:v>
                </c:pt>
                <c:pt idx="74">
                  <c:v>0.98760360180187579</c:v>
                </c:pt>
                <c:pt idx="75">
                  <c:v>0.98726805348111413</c:v>
                </c:pt>
                <c:pt idx="76">
                  <c:v>0.98692809565345163</c:v>
                </c:pt>
                <c:pt idx="77">
                  <c:v>0.98658373207758221</c:v>
                </c:pt>
                <c:pt idx="78">
                  <c:v>0.98623496656058374</c:v>
                </c:pt>
                <c:pt idx="79">
                  <c:v>0.98588180295786254</c:v>
                </c:pt>
                <c:pt idx="80">
                  <c:v>0.98552424517309767</c:v>
                </c:pt>
                <c:pt idx="81">
                  <c:v>0.98516229715818515</c:v>
                </c:pt>
                <c:pt idx="82">
                  <c:v>0.98479596291317895</c:v>
                </c:pt>
                <c:pt idx="83">
                  <c:v>0.98442524648623553</c:v>
                </c:pt>
                <c:pt idx="84">
                  <c:v>0.98405015197355572</c:v>
                </c:pt>
                <c:pt idx="85">
                  <c:v>0.98367068351932219</c:v>
                </c:pt>
                <c:pt idx="86">
                  <c:v>0.98328684531564237</c:v>
                </c:pt>
                <c:pt idx="87">
                  <c:v>0.98289864160248963</c:v>
                </c:pt>
                <c:pt idx="88">
                  <c:v>0.98250607666763556</c:v>
                </c:pt>
                <c:pt idx="89">
                  <c:v>0.982109154846596</c:v>
                </c:pt>
                <c:pt idx="90">
                  <c:v>0.98170788052256253</c:v>
                </c:pt>
                <c:pt idx="91">
                  <c:v>0.98130225812634331</c:v>
                </c:pt>
                <c:pt idx="92">
                  <c:v>0.9808922921362957</c:v>
                </c:pt>
                <c:pt idx="93">
                  <c:v>0.98047798707826295</c:v>
                </c:pt>
                <c:pt idx="94">
                  <c:v>0.9800593475255106</c:v>
                </c:pt>
                <c:pt idx="95">
                  <c:v>0.97963637809865622</c:v>
                </c:pt>
                <c:pt idx="96">
                  <c:v>0.97920908346560853</c:v>
                </c:pt>
                <c:pt idx="97">
                  <c:v>0.97877746834149382</c:v>
                </c:pt>
                <c:pt idx="98">
                  <c:v>0.97834153748859398</c:v>
                </c:pt>
                <c:pt idx="99">
                  <c:v>0.97790130014022647</c:v>
                </c:pt>
                <c:pt idx="100">
                  <c:v>0.97745674788090287</c:v>
                </c:pt>
                <c:pt idx="101">
                  <c:v>0.97700789888581352</c:v>
                </c:pt>
                <c:pt idx="102">
                  <c:v>0.97655475368119848</c:v>
                </c:pt>
                <c:pt idx="103">
                  <c:v>0.9760973172640538</c:v>
                </c:pt>
                <c:pt idx="104">
                  <c:v>0.97563559467810823</c:v>
                </c:pt>
                <c:pt idx="105">
                  <c:v>0.97516959101374556</c:v>
                </c:pt>
                <c:pt idx="106">
                  <c:v>0.97469931140793376</c:v>
                </c:pt>
                <c:pt idx="107">
                  <c:v>0.9742247610441499</c:v>
                </c:pt>
                <c:pt idx="108">
                  <c:v>0.97374594515230561</c:v>
                </c:pt>
                <c:pt idx="109">
                  <c:v>0.97326286900867132</c:v>
                </c:pt>
                <c:pt idx="110">
                  <c:v>0.97277553793580063</c:v>
                </c:pt>
                <c:pt idx="111">
                  <c:v>0.97228395730245221</c:v>
                </c:pt>
                <c:pt idx="112">
                  <c:v>0.97178813252351481</c:v>
                </c:pt>
                <c:pt idx="113">
                  <c:v>0.97128806905992426</c:v>
                </c:pt>
                <c:pt idx="114">
                  <c:v>0.97078377241859293</c:v>
                </c:pt>
                <c:pt idx="115">
                  <c:v>0.97027524815231947</c:v>
                </c:pt>
                <c:pt idx="116">
                  <c:v>0.96976250185971857</c:v>
                </c:pt>
                <c:pt idx="117">
                  <c:v>0.9692455391851339</c:v>
                </c:pt>
                <c:pt idx="118">
                  <c:v>0.9687243658185587</c:v>
                </c:pt>
                <c:pt idx="119">
                  <c:v>0.96819898749555378</c:v>
                </c:pt>
                <c:pt idx="120">
                  <c:v>0.967669409997165</c:v>
                </c:pt>
                <c:pt idx="121">
                  <c:v>0.96713563914983813</c:v>
                </c:pt>
                <c:pt idx="122">
                  <c:v>0.96659768082533637</c:v>
                </c:pt>
                <c:pt idx="123">
                  <c:v>0.96605554094065549</c:v>
                </c:pt>
                <c:pt idx="124">
                  <c:v>0.96550922545793827</c:v>
                </c:pt>
                <c:pt idx="125">
                  <c:v>0.96495874038438711</c:v>
                </c:pt>
                <c:pt idx="126">
                  <c:v>0.96440409177217812</c:v>
                </c:pt>
                <c:pt idx="127">
                  <c:v>0.96384528571837669</c:v>
                </c:pt>
                <c:pt idx="128">
                  <c:v>0.96328232836484262</c:v>
                </c:pt>
                <c:pt idx="129">
                  <c:v>0.96271522589815062</c:v>
                </c:pt>
                <c:pt idx="130">
                  <c:v>0.96214398454949079</c:v>
                </c:pt>
                <c:pt idx="131">
                  <c:v>0.96156861059458798</c:v>
                </c:pt>
                <c:pt idx="132">
                  <c:v>0.96098911035360501</c:v>
                </c:pt>
                <c:pt idx="133">
                  <c:v>0.96040549019105415</c:v>
                </c:pt>
                <c:pt idx="134">
                  <c:v>0.95981775651570511</c:v>
                </c:pt>
                <c:pt idx="135">
                  <c:v>0.95922591578049132</c:v>
                </c:pt>
                <c:pt idx="136">
                  <c:v>0.95862997448241694</c:v>
                </c:pt>
                <c:pt idx="137">
                  <c:v>0.95802993916246582</c:v>
                </c:pt>
                <c:pt idx="138">
                  <c:v>0.95742581640550317</c:v>
                </c:pt>
                <c:pt idx="139">
                  <c:v>0.95681761284018252</c:v>
                </c:pt>
                <c:pt idx="140">
                  <c:v>0.95620533513884975</c:v>
                </c:pt>
                <c:pt idx="141">
                  <c:v>0.95558899001744702</c:v>
                </c:pt>
                <c:pt idx="142">
                  <c:v>0.95496858423541653</c:v>
                </c:pt>
                <c:pt idx="143">
                  <c:v>0.95434412459560081</c:v>
                </c:pt>
                <c:pt idx="144">
                  <c:v>0.95371561794414605</c:v>
                </c:pt>
                <c:pt idx="145">
                  <c:v>0.95308307117040225</c:v>
                </c:pt>
                <c:pt idx="146">
                  <c:v>0.95244649120682601</c:v>
                </c:pt>
                <c:pt idx="147">
                  <c:v>0.95180588502887875</c:v>
                </c:pt>
                <c:pt idx="148">
                  <c:v>0.9511612596549246</c:v>
                </c:pt>
                <c:pt idx="149">
                  <c:v>0.95051262214613341</c:v>
                </c:pt>
                <c:pt idx="150">
                  <c:v>0.94985997960637414</c:v>
                </c:pt>
                <c:pt idx="151">
                  <c:v>0.9492033391821143</c:v>
                </c:pt>
                <c:pt idx="152">
                  <c:v>0.94854270806231866</c:v>
                </c:pt>
                <c:pt idx="153">
                  <c:v>0.94787809347834284</c:v>
                </c:pt>
                <c:pt idx="154">
                  <c:v>0.94720950270382809</c:v>
                </c:pt>
                <c:pt idx="155">
                  <c:v>0.94653694305460057</c:v>
                </c:pt>
                <c:pt idx="156">
                  <c:v>0.94586042188856267</c:v>
                </c:pt>
                <c:pt idx="157">
                  <c:v>0.94517994660558657</c:v>
                </c:pt>
                <c:pt idx="158">
                  <c:v>0.94449552464740794</c:v>
                </c:pt>
                <c:pt idx="159">
                  <c:v>0.94380716349752058</c:v>
                </c:pt>
                <c:pt idx="160">
                  <c:v>0.94311487068106492</c:v>
                </c:pt>
                <c:pt idx="161">
                  <c:v>0.942418653764722</c:v>
                </c:pt>
                <c:pt idx="162">
                  <c:v>0.94171852035660431</c:v>
                </c:pt>
                <c:pt idx="163">
                  <c:v>0.94101447810614292</c:v>
                </c:pt>
                <c:pt idx="164">
                  <c:v>0.94030653470398151</c:v>
                </c:pt>
                <c:pt idx="165">
                  <c:v>0.93959469788186212</c:v>
                </c:pt>
                <c:pt idx="166">
                  <c:v>0.93887897541251519</c:v>
                </c:pt>
                <c:pt idx="167">
                  <c:v>0.93815937510954572</c:v>
                </c:pt>
                <c:pt idx="168">
                  <c:v>0.93743590482732253</c:v>
                </c:pt>
                <c:pt idx="169">
                  <c:v>0.93670857246086559</c:v>
                </c:pt>
                <c:pt idx="170">
                  <c:v>0.93597738594572588</c:v>
                </c:pt>
                <c:pt idx="171">
                  <c:v>0.93524235325788163</c:v>
                </c:pt>
                <c:pt idx="172">
                  <c:v>0.9345034824136117</c:v>
                </c:pt>
                <c:pt idx="173">
                  <c:v>0.93376078146938934</c:v>
                </c:pt>
                <c:pt idx="174">
                  <c:v>0.93301425852175901</c:v>
                </c:pt>
                <c:pt idx="175">
                  <c:v>0.93226392170722416</c:v>
                </c:pt>
                <c:pt idx="176">
                  <c:v>0.93150977920212907</c:v>
                </c:pt>
                <c:pt idx="177">
                  <c:v>0.93075183922253746</c:v>
                </c:pt>
                <c:pt idx="178">
                  <c:v>0.92999011002411758</c:v>
                </c:pt>
                <c:pt idx="179">
                  <c:v>0.92922459990202144</c:v>
                </c:pt>
                <c:pt idx="180">
                  <c:v>0.92845531719076768</c:v>
                </c:pt>
                <c:pt idx="181">
                  <c:v>0.92768227026411765</c:v>
                </c:pt>
                <c:pt idx="182">
                  <c:v>0.92690546753495529</c:v>
                </c:pt>
                <c:pt idx="183">
                  <c:v>0.92612491745516889</c:v>
                </c:pt>
                <c:pt idx="184">
                  <c:v>0.92534062851552512</c:v>
                </c:pt>
                <c:pt idx="185">
                  <c:v>0.92455260924554916</c:v>
                </c:pt>
                <c:pt idx="186">
                  <c:v>0.92376086821340153</c:v>
                </c:pt>
                <c:pt idx="187">
                  <c:v>0.92296541402575238</c:v>
                </c:pt>
                <c:pt idx="188">
                  <c:v>0.92216625532765994</c:v>
                </c:pt>
                <c:pt idx="189">
                  <c:v>0.92136340080244328</c:v>
                </c:pt>
                <c:pt idx="190">
                  <c:v>0.92055685917156116</c:v>
                </c:pt>
                <c:pt idx="191">
                  <c:v>0.91974663919447952</c:v>
                </c:pt>
                <c:pt idx="192">
                  <c:v>0.91893274966855099</c:v>
                </c:pt>
                <c:pt idx="193">
                  <c:v>0.91811519942888742</c:v>
                </c:pt>
                <c:pt idx="194">
                  <c:v>0.91729399734822903</c:v>
                </c:pt>
                <c:pt idx="195">
                  <c:v>0.91646915233681903</c:v>
                </c:pt>
                <c:pt idx="196">
                  <c:v>0.91564067334227506</c:v>
                </c:pt>
                <c:pt idx="197">
                  <c:v>0.91480856934945831</c:v>
                </c:pt>
                <c:pt idx="198">
                  <c:v>0.91397284938034651</c:v>
                </c:pt>
                <c:pt idx="199">
                  <c:v>0.91313352249390267</c:v>
                </c:pt>
                <c:pt idx="200">
                  <c:v>0.91229059778594157</c:v>
                </c:pt>
                <c:pt idx="201">
                  <c:v>0.91144408438900559</c:v>
                </c:pt>
                <c:pt idx="202">
                  <c:v>0.91059399147222475</c:v>
                </c:pt>
                <c:pt idx="203">
                  <c:v>0.909740328241191</c:v>
                </c:pt>
                <c:pt idx="204">
                  <c:v>0.90888310393782001</c:v>
                </c:pt>
                <c:pt idx="205">
                  <c:v>0.9080223278402243</c:v>
                </c:pt>
                <c:pt idx="206">
                  <c:v>0.90715800926257351</c:v>
                </c:pt>
                <c:pt idx="207">
                  <c:v>0.90629015755496189</c:v>
                </c:pt>
                <c:pt idx="208">
                  <c:v>0.90541878210327553</c:v>
                </c:pt>
                <c:pt idx="209">
                  <c:v>0.90454389232905563</c:v>
                </c:pt>
                <c:pt idx="210">
                  <c:v>0.90366549768936122</c:v>
                </c:pt>
                <c:pt idx="211">
                  <c:v>0.90278360767663379</c:v>
                </c:pt>
                <c:pt idx="212">
                  <c:v>0.90189823181856321</c:v>
                </c:pt>
                <c:pt idx="213">
                  <c:v>0.90100937967794459</c:v>
                </c:pt>
                <c:pt idx="214">
                  <c:v>0.9001170608525455</c:v>
                </c:pt>
                <c:pt idx="215">
                  <c:v>0.89922128497496634</c:v>
                </c:pt>
                <c:pt idx="216">
                  <c:v>0.89832206171249829</c:v>
                </c:pt>
                <c:pt idx="217">
                  <c:v>0.89741940076698923</c:v>
                </c:pt>
                <c:pt idx="218">
                  <c:v>0.8965133118746994</c:v>
                </c:pt>
                <c:pt idx="219">
                  <c:v>0.89560380480616364</c:v>
                </c:pt>
                <c:pt idx="220">
                  <c:v>0.89469088936604879</c:v>
                </c:pt>
                <c:pt idx="221">
                  <c:v>0.89377457539301386</c:v>
                </c:pt>
                <c:pt idx="222">
                  <c:v>0.89285487275956743</c:v>
                </c:pt>
                <c:pt idx="223">
                  <c:v>0.8919317913719248</c:v>
                </c:pt>
                <c:pt idx="224">
                  <c:v>0.89100534116986729</c:v>
                </c:pt>
                <c:pt idx="225">
                  <c:v>0.89007553212659685</c:v>
                </c:pt>
                <c:pt idx="226">
                  <c:v>0.88914237424859144</c:v>
                </c:pt>
                <c:pt idx="227">
                  <c:v>0.88820587757546499</c:v>
                </c:pt>
                <c:pt idx="228">
                  <c:v>0.88726605217981735</c:v>
                </c:pt>
                <c:pt idx="229">
                  <c:v>0.88632290816709414</c:v>
                </c:pt>
                <c:pt idx="230">
                  <c:v>0.88537645567543855</c:v>
                </c:pt>
                <c:pt idx="231">
                  <c:v>0.88442670487554309</c:v>
                </c:pt>
                <c:pt idx="232">
                  <c:v>0.8834736659705078</c:v>
                </c:pt>
                <c:pt idx="233">
                  <c:v>0.88251734919569036</c:v>
                </c:pt>
                <c:pt idx="234">
                  <c:v>0.88155776481855819</c:v>
                </c:pt>
                <c:pt idx="235">
                  <c:v>0.88059492313854226</c:v>
                </c:pt>
                <c:pt idx="236">
                  <c:v>0.87962883448688733</c:v>
                </c:pt>
                <c:pt idx="237">
                  <c:v>0.8786595092265026</c:v>
                </c:pt>
                <c:pt idx="238">
                  <c:v>0.87768695775181538</c:v>
                </c:pt>
                <c:pt idx="239">
                  <c:v>0.87671119048861834</c:v>
                </c:pt>
                <c:pt idx="240">
                  <c:v>0.87573221789391931</c:v>
                </c:pt>
                <c:pt idx="241">
                  <c:v>0.87475005045579279</c:v>
                </c:pt>
                <c:pt idx="242">
                  <c:v>0.87376469869322682</c:v>
                </c:pt>
                <c:pt idx="243">
                  <c:v>0.87277617315597289</c:v>
                </c:pt>
                <c:pt idx="244">
                  <c:v>0.87178448442439305</c:v>
                </c:pt>
                <c:pt idx="245">
                  <c:v>0.87078964310930729</c:v>
                </c:pt>
                <c:pt idx="246">
                  <c:v>0.86979165985184215</c:v>
                </c:pt>
                <c:pt idx="247">
                  <c:v>0.86879054532327571</c:v>
                </c:pt>
                <c:pt idx="248">
                  <c:v>0.86778631022488473</c:v>
                </c:pt>
                <c:pt idx="249">
                  <c:v>0.86677896528779064</c:v>
                </c:pt>
                <c:pt idx="250">
                  <c:v>0.86576852127280535</c:v>
                </c:pt>
                <c:pt idx="251">
                  <c:v>0.8647549889702747</c:v>
                </c:pt>
                <c:pt idx="252">
                  <c:v>0.8637383791999248</c:v>
                </c:pt>
                <c:pt idx="253">
                  <c:v>0.86271870281070473</c:v>
                </c:pt>
                <c:pt idx="254">
                  <c:v>0.86169597068063275</c:v>
                </c:pt>
                <c:pt idx="255">
                  <c:v>0.860670193716636</c:v>
                </c:pt>
                <c:pt idx="256">
                  <c:v>0.85964138285439728</c:v>
                </c:pt>
                <c:pt idx="257">
                  <c:v>0.85860954905819453</c:v>
                </c:pt>
                <c:pt idx="258">
                  <c:v>0.85757470332074404</c:v>
                </c:pt>
                <c:pt idx="259">
                  <c:v>0.85653685666304491</c:v>
                </c:pt>
                <c:pt idx="260">
                  <c:v>0.85549602013421477</c:v>
                </c:pt>
                <c:pt idx="261">
                  <c:v>0.85445220481133566</c:v>
                </c:pt>
                <c:pt idx="262">
                  <c:v>0.8534054217992928</c:v>
                </c:pt>
                <c:pt idx="263">
                  <c:v>0.85235568223061364</c:v>
                </c:pt>
                <c:pt idx="264">
                  <c:v>0.85130299726530967</c:v>
                </c:pt>
                <c:pt idx="265">
                  <c:v>0.85024737809071438</c:v>
                </c:pt>
                <c:pt idx="266">
                  <c:v>0.84918883592132244</c:v>
                </c:pt>
                <c:pt idx="267">
                  <c:v>0.8481273819986298</c:v>
                </c:pt>
                <c:pt idx="268">
                  <c:v>0.84706302759096963</c:v>
                </c:pt>
                <c:pt idx="269">
                  <c:v>0.84599578399335185</c:v>
                </c:pt>
                <c:pt idx="270">
                  <c:v>0.84492566252729984</c:v>
                </c:pt>
                <c:pt idx="271">
                  <c:v>0.84385267454068691</c:v>
                </c:pt>
                <c:pt idx="272">
                  <c:v>0.84277683140757542</c:v>
                </c:pt>
                <c:pt idx="273">
                  <c:v>0.84169814452804981</c:v>
                </c:pt>
                <c:pt idx="274">
                  <c:v>0.8406166253280557</c:v>
                </c:pt>
                <c:pt idx="275">
                  <c:v>0.83953228525923385</c:v>
                </c:pt>
                <c:pt idx="276">
                  <c:v>0.83844513579875635</c:v>
                </c:pt>
                <c:pt idx="277">
                  <c:v>0.83735518844915924</c:v>
                </c:pt>
                <c:pt idx="278">
                  <c:v>0.83626245473818062</c:v>
                </c:pt>
                <c:pt idx="279">
                  <c:v>0.83516694621859267</c:v>
                </c:pt>
                <c:pt idx="280">
                  <c:v>0.8340686744680349</c:v>
                </c:pt>
                <c:pt idx="281">
                  <c:v>0.83296765108884885</c:v>
                </c:pt>
                <c:pt idx="282">
                  <c:v>0.83186388770791286</c:v>
                </c:pt>
                <c:pt idx="283">
                  <c:v>0.8307573959764708</c:v>
                </c:pt>
                <c:pt idx="284">
                  <c:v>0.82964818756996839</c:v>
                </c:pt>
                <c:pt idx="285">
                  <c:v>0.82853627418788234</c:v>
                </c:pt>
                <c:pt idx="286">
                  <c:v>0.82742166755355573</c:v>
                </c:pt>
                <c:pt idx="287">
                  <c:v>0.82630437941402413</c:v>
                </c:pt>
                <c:pt idx="288">
                  <c:v>0.82518442153985461</c:v>
                </c:pt>
                <c:pt idx="289">
                  <c:v>0.82406180572496668</c:v>
                </c:pt>
                <c:pt idx="290">
                  <c:v>0.82293654378647307</c:v>
                </c:pt>
                <c:pt idx="291">
                  <c:v>0.82180864756450145</c:v>
                </c:pt>
                <c:pt idx="292">
                  <c:v>0.82067812892202852</c:v>
                </c:pt>
                <c:pt idx="293">
                  <c:v>0.81954499974470951</c:v>
                </c:pt>
                <c:pt idx="294">
                  <c:v>0.8184092719407059</c:v>
                </c:pt>
                <c:pt idx="295">
                  <c:v>0.81727095744051614</c:v>
                </c:pt>
                <c:pt idx="296">
                  <c:v>0.81613006819680123</c:v>
                </c:pt>
                <c:pt idx="297">
                  <c:v>0.81498661618421742</c:v>
                </c:pt>
                <c:pt idx="298">
                  <c:v>0.81384061339923974</c:v>
                </c:pt>
                <c:pt idx="299">
                  <c:v>0.8126920718599917</c:v>
                </c:pt>
                <c:pt idx="300">
                  <c:v>0.81154100360607528</c:v>
                </c:pt>
                <c:pt idx="301">
                  <c:v>0.81038742069839242</c:v>
                </c:pt>
                <c:pt idx="302">
                  <c:v>0.80923133521897594</c:v>
                </c:pt>
                <c:pt idx="303">
                  <c:v>0.80807275927081623</c:v>
                </c:pt>
                <c:pt idx="304">
                  <c:v>0.80691170497768416</c:v>
                </c:pt>
                <c:pt idx="305">
                  <c:v>0.80574818448396013</c:v>
                </c:pt>
                <c:pt idx="306">
                  <c:v>0.80458220995445828</c:v>
                </c:pt>
                <c:pt idx="307">
                  <c:v>0.80341379357425347</c:v>
                </c:pt>
                <c:pt idx="308">
                  <c:v>0.80224294754850323</c:v>
                </c:pt>
                <c:pt idx="309">
                  <c:v>0.80106968410227553</c:v>
                </c:pt>
                <c:pt idx="310">
                  <c:v>0.79989401548037331</c:v>
                </c:pt>
                <c:pt idx="311">
                  <c:v>0.79871595394715467</c:v>
                </c:pt>
                <c:pt idx="312">
                  <c:v>0.79753551178636417</c:v>
                </c:pt>
                <c:pt idx="313">
                  <c:v>0.79635270130094959</c:v>
                </c:pt>
                <c:pt idx="314">
                  <c:v>0.79516753481288971</c:v>
                </c:pt>
                <c:pt idx="315">
                  <c:v>0.79398002466301498</c:v>
                </c:pt>
                <c:pt idx="316">
                  <c:v>0.79279018321083161</c:v>
                </c:pt>
                <c:pt idx="317">
                  <c:v>0.79159802283434555</c:v>
                </c:pt>
                <c:pt idx="318">
                  <c:v>0.79040355592988287</c:v>
                </c:pt>
                <c:pt idx="319">
                  <c:v>0.78920679491191237</c:v>
                </c:pt>
                <c:pt idx="320">
                  <c:v>0.78800775221287045</c:v>
                </c:pt>
                <c:pt idx="321">
                  <c:v>0.78680644028297653</c:v>
                </c:pt>
                <c:pt idx="322">
                  <c:v>0.78560287159006292</c:v>
                </c:pt>
                <c:pt idx="323">
                  <c:v>0.7843970586193888</c:v>
                </c:pt>
                <c:pt idx="324">
                  <c:v>0.78318901387346418</c:v>
                </c:pt>
                <c:pt idx="325">
                  <c:v>0.78197874987187177</c:v>
                </c:pt>
                <c:pt idx="326">
                  <c:v>0.78076627915108698</c:v>
                </c:pt>
                <c:pt idx="327">
                  <c:v>0.77955161426429642</c:v>
                </c:pt>
                <c:pt idx="328">
                  <c:v>0.77833476778121946</c:v>
                </c:pt>
                <c:pt idx="329">
                  <c:v>0.77711575228793028</c:v>
                </c:pt>
                <c:pt idx="330">
                  <c:v>0.7758945803866717</c:v>
                </c:pt>
                <c:pt idx="331">
                  <c:v>0.77467126469568182</c:v>
                </c:pt>
                <c:pt idx="332">
                  <c:v>0.77344581784900746</c:v>
                </c:pt>
                <c:pt idx="333">
                  <c:v>0.77221825249632758</c:v>
                </c:pt>
                <c:pt idx="334">
                  <c:v>0.77098858130276748</c:v>
                </c:pt>
                <c:pt idx="335">
                  <c:v>0.76975681694872511</c:v>
                </c:pt>
                <c:pt idx="336">
                  <c:v>0.76852297212967791</c:v>
                </c:pt>
                <c:pt idx="337">
                  <c:v>0.76728705955601262</c:v>
                </c:pt>
                <c:pt idx="338">
                  <c:v>0.7660490919528381</c:v>
                </c:pt>
                <c:pt idx="339">
                  <c:v>0.76480908205980169</c:v>
                </c:pt>
                <c:pt idx="340">
                  <c:v>0.76356704263090935</c:v>
                </c:pt>
                <c:pt idx="341">
                  <c:v>0.7623229864343446</c:v>
                </c:pt>
                <c:pt idx="342">
                  <c:v>0.7610769262522814</c:v>
                </c:pt>
                <c:pt idx="343">
                  <c:v>0.75982887488070583</c:v>
                </c:pt>
                <c:pt idx="344">
                  <c:v>0.75857884512922968</c:v>
                </c:pt>
                <c:pt idx="345">
                  <c:v>0.75732684982090859</c:v>
                </c:pt>
                <c:pt idx="346">
                  <c:v>0.7560729017920601</c:v>
                </c:pt>
                <c:pt idx="347">
                  <c:v>0.75481701389207845</c:v>
                </c:pt>
                <c:pt idx="348">
                  <c:v>0.75355919898324952</c:v>
                </c:pt>
                <c:pt idx="349">
                  <c:v>0.75229946994057084</c:v>
                </c:pt>
                <c:pt idx="350">
                  <c:v>0.7510378396515639</c:v>
                </c:pt>
                <c:pt idx="351">
                  <c:v>0.74977432101609121</c:v>
                </c:pt>
                <c:pt idx="352">
                  <c:v>0.74850892694617421</c:v>
                </c:pt>
                <c:pt idx="353">
                  <c:v>0.74724167036580524</c:v>
                </c:pt>
                <c:pt idx="354">
                  <c:v>0.74597256421076352</c:v>
                </c:pt>
                <c:pt idx="355">
                  <c:v>0.74470162142843421</c:v>
                </c:pt>
                <c:pt idx="356">
                  <c:v>0.74342885497761724</c:v>
                </c:pt>
                <c:pt idx="357">
                  <c:v>0.7421542778283492</c:v>
                </c:pt>
                <c:pt idx="358">
                  <c:v>0.7408779029617113</c:v>
                </c:pt>
                <c:pt idx="359">
                  <c:v>0.73959974336964973</c:v>
                </c:pt>
                <c:pt idx="360">
                  <c:v>0.73831981205478703</c:v>
                </c:pt>
                <c:pt idx="361">
                  <c:v>0.73703812203023555</c:v>
                </c:pt>
                <c:pt idx="362">
                  <c:v>0.73575468631941743</c:v>
                </c:pt>
                <c:pt idx="363">
                  <c:v>0.73446951795587101</c:v>
                </c:pt>
                <c:pt idx="364">
                  <c:v>0.73318262998307071</c:v>
                </c:pt>
                <c:pt idx="365">
                  <c:v>0.73189403545424014</c:v>
                </c:pt>
                <c:pt idx="366">
                  <c:v>0.73060374743216161</c:v>
                </c:pt>
                <c:pt idx="367">
                  <c:v>0.72931177898899613</c:v>
                </c:pt>
                <c:pt idx="368">
                  <c:v>0.72801814320609204</c:v>
                </c:pt>
                <c:pt idx="369">
                  <c:v>0.72672285317380292</c:v>
                </c:pt>
                <c:pt idx="370">
                  <c:v>0.72542592199129396</c:v>
                </c:pt>
                <c:pt idx="371">
                  <c:v>0.72412736276636536</c:v>
                </c:pt>
                <c:pt idx="372">
                  <c:v>0.72282718861525652</c:v>
                </c:pt>
                <c:pt idx="373">
                  <c:v>0.7215254126624655</c:v>
                </c:pt>
                <c:pt idx="374">
                  <c:v>0.72022204804055534</c:v>
                </c:pt>
                <c:pt idx="375">
                  <c:v>0.71891710788997476</c:v>
                </c:pt>
                <c:pt idx="376">
                  <c:v>0.71761060535886634</c:v>
                </c:pt>
                <c:pt idx="377">
                  <c:v>0.7163025536028792</c:v>
                </c:pt>
                <c:pt idx="378">
                  <c:v>0.7149929657849835</c:v>
                </c:pt>
                <c:pt idx="379">
                  <c:v>0.71368185507528381</c:v>
                </c:pt>
                <c:pt idx="380">
                  <c:v>0.71236923465082769</c:v>
                </c:pt>
                <c:pt idx="381">
                  <c:v>0.71105511769542284</c:v>
                </c:pt>
                <c:pt idx="382">
                  <c:v>0.70973951739944685</c:v>
                </c:pt>
                <c:pt idx="383">
                  <c:v>0.70842244695966039</c:v>
                </c:pt>
                <c:pt idx="384">
                  <c:v>0.7071039195790203</c:v>
                </c:pt>
                <c:pt idx="385">
                  <c:v>0.70578394846648895</c:v>
                </c:pt>
                <c:pt idx="386">
                  <c:v>0.70446254683685039</c:v>
                </c:pt>
                <c:pt idx="387">
                  <c:v>0.70313972791052171</c:v>
                </c:pt>
                <c:pt idx="388">
                  <c:v>0.70181550491336053</c:v>
                </c:pt>
                <c:pt idx="389">
                  <c:v>0.70048989107648429</c:v>
                </c:pt>
                <c:pt idx="390">
                  <c:v>0.69916289963607692</c:v>
                </c:pt>
                <c:pt idx="391">
                  <c:v>0.69783454383320309</c:v>
                </c:pt>
                <c:pt idx="392">
                  <c:v>0.69650483691362042</c:v>
                </c:pt>
                <c:pt idx="393">
                  <c:v>0.69517379212759012</c:v>
                </c:pt>
                <c:pt idx="394">
                  <c:v>0.69384142272968996</c:v>
                </c:pt>
                <c:pt idx="395">
                  <c:v>0.69250774197862497</c:v>
                </c:pt>
                <c:pt idx="396">
                  <c:v>0.69117276313704268</c:v>
                </c:pt>
                <c:pt idx="397">
                  <c:v>0.68983649947133963</c:v>
                </c:pt>
                <c:pt idx="398">
                  <c:v>0.68849896425147861</c:v>
                </c:pt>
                <c:pt idx="399">
                  <c:v>0.68716017075079461</c:v>
                </c:pt>
                <c:pt idx="400">
                  <c:v>0.68582013224581406</c:v>
                </c:pt>
                <c:pt idx="401">
                  <c:v>0.68447886201605912</c:v>
                </c:pt>
                <c:pt idx="402">
                  <c:v>0.6831363733438659</c:v>
                </c:pt>
                <c:pt idx="403">
                  <c:v>0.6817926795141912</c:v>
                </c:pt>
                <c:pt idx="404">
                  <c:v>0.6804477938144271</c:v>
                </c:pt>
                <c:pt idx="405">
                  <c:v>0.67910172953421333</c:v>
                </c:pt>
                <c:pt idx="406">
                  <c:v>0.67775449996524628</c:v>
                </c:pt>
                <c:pt idx="407">
                  <c:v>0.67640611840109399</c:v>
                </c:pt>
                <c:pt idx="408">
                  <c:v>0.67505659813700569</c:v>
                </c:pt>
                <c:pt idx="409">
                  <c:v>0.67370595246972542</c:v>
                </c:pt>
                <c:pt idx="410">
                  <c:v>0.67235419469730062</c:v>
                </c:pt>
                <c:pt idx="411">
                  <c:v>0.67100133811890028</c:v>
                </c:pt>
                <c:pt idx="412">
                  <c:v>0.66964739603462076</c:v>
                </c:pt>
                <c:pt idx="413">
                  <c:v>0.66829238174529992</c:v>
                </c:pt>
                <c:pt idx="414">
                  <c:v>0.66693630855233144</c:v>
                </c:pt>
                <c:pt idx="415">
                  <c:v>0.6655791897574731</c:v>
                </c:pt>
                <c:pt idx="416">
                  <c:v>0.66422103866266091</c:v>
                </c:pt>
                <c:pt idx="417">
                  <c:v>0.6628618685698211</c:v>
                </c:pt>
                <c:pt idx="418">
                  <c:v>0.66150169278068205</c:v>
                </c:pt>
                <c:pt idx="419">
                  <c:v>0.6601405245965869</c:v>
                </c:pt>
                <c:pt idx="420">
                  <c:v>0.65877837731830613</c:v>
                </c:pt>
                <c:pt idx="421">
                  <c:v>0.65741526424584762</c:v>
                </c:pt>
                <c:pt idx="422">
                  <c:v>0.65605119867827344</c:v>
                </c:pt>
                <c:pt idx="423">
                  <c:v>0.65468619391350646</c:v>
                </c:pt>
                <c:pt idx="424">
                  <c:v>0.6533202632481494</c:v>
                </c:pt>
                <c:pt idx="425">
                  <c:v>0.65195341997729173</c:v>
                </c:pt>
                <c:pt idx="426">
                  <c:v>0.65058567739432605</c:v>
                </c:pt>
                <c:pt idx="427">
                  <c:v>0.64921704879075859</c:v>
                </c:pt>
                <c:pt idx="428">
                  <c:v>0.64784754745602446</c:v>
                </c:pt>
                <c:pt idx="429">
                  <c:v>0.6464771866772977</c:v>
                </c:pt>
                <c:pt idx="430">
                  <c:v>0.64510597973930583</c:v>
                </c:pt>
                <c:pt idx="431">
                  <c:v>0.64373393992414363</c:v>
                </c:pt>
                <c:pt idx="432">
                  <c:v>0.64236108051108465</c:v>
                </c:pt>
                <c:pt idx="433">
                  <c:v>0.64098741477639554</c:v>
                </c:pt>
                <c:pt idx="434">
                  <c:v>0.6396129559931486</c:v>
                </c:pt>
                <c:pt idx="435">
                  <c:v>0.6382377174310373</c:v>
                </c:pt>
                <c:pt idx="436">
                  <c:v>0.63686171235618627</c:v>
                </c:pt>
                <c:pt idx="437">
                  <c:v>0.63548495403096761</c:v>
                </c:pt>
                <c:pt idx="438">
                  <c:v>0.63410745571381544</c:v>
                </c:pt>
                <c:pt idx="439">
                  <c:v>0.63272923065903719</c:v>
                </c:pt>
                <c:pt idx="440">
                  <c:v>0.63135029211662685</c:v>
                </c:pt>
                <c:pt idx="441">
                  <c:v>0.62997065333208546</c:v>
                </c:pt>
                <c:pt idx="442">
                  <c:v>0.62859032754622635</c:v>
                </c:pt>
                <c:pt idx="443">
                  <c:v>0.62720932799499762</c:v>
                </c:pt>
                <c:pt idx="444">
                  <c:v>0.62582766790929101</c:v>
                </c:pt>
                <c:pt idx="445">
                  <c:v>0.62444536051475863</c:v>
                </c:pt>
                <c:pt idx="446">
                  <c:v>0.62306241903162829</c:v>
                </c:pt>
                <c:pt idx="447">
                  <c:v>0.62167885667451828</c:v>
                </c:pt>
                <c:pt idx="448">
                  <c:v>0.62029468665224852</c:v>
                </c:pt>
                <c:pt idx="449">
                  <c:v>0.61890992216766383</c:v>
                </c:pt>
                <c:pt idx="450">
                  <c:v>0.61752457641744163</c:v>
                </c:pt>
                <c:pt idx="451">
                  <c:v>0.61613866259191064</c:v>
                </c:pt>
                <c:pt idx="452">
                  <c:v>0.61475219387486568</c:v>
                </c:pt>
                <c:pt idx="453">
                  <c:v>0.61336518344338442</c:v>
                </c:pt>
                <c:pt idx="454">
                  <c:v>0.61197764446764291</c:v>
                </c:pt>
                <c:pt idx="455">
                  <c:v>0.61058959011073122</c:v>
                </c:pt>
                <c:pt idx="456">
                  <c:v>0.60920103352847021</c:v>
                </c:pt>
                <c:pt idx="457">
                  <c:v>0.60781198786922541</c:v>
                </c:pt>
                <c:pt idx="458">
                  <c:v>0.6064224662737302</c:v>
                </c:pt>
                <c:pt idx="459">
                  <c:v>0.60503248187489422</c:v>
                </c:pt>
                <c:pt idx="460">
                  <c:v>0.60364204779762709</c:v>
                </c:pt>
                <c:pt idx="461">
                  <c:v>0.60225117715865095</c:v>
                </c:pt>
                <c:pt idx="462">
                  <c:v>0.6008598830663211</c:v>
                </c:pt>
                <c:pt idx="463">
                  <c:v>0.59946817862044066</c:v>
                </c:pt>
                <c:pt idx="464">
                  <c:v>0.59807607691208009</c:v>
                </c:pt>
                <c:pt idx="465">
                  <c:v>0.59668359102339474</c:v>
                </c:pt>
                <c:pt idx="466">
                  <c:v>0.5952907340274427</c:v>
                </c:pt>
                <c:pt idx="467">
                  <c:v>0.59389751898800291</c:v>
                </c:pt>
                <c:pt idx="468">
                  <c:v>0.59250395895939334</c:v>
                </c:pt>
                <c:pt idx="469">
                  <c:v>0.59111006698629154</c:v>
                </c:pt>
                <c:pt idx="470">
                  <c:v>0.58971585610355171</c:v>
                </c:pt>
                <c:pt idx="471">
                  <c:v>0.58832133933602093</c:v>
                </c:pt>
                <c:pt idx="472">
                  <c:v>0.58692652969836723</c:v>
                </c:pt>
                <c:pt idx="473">
                  <c:v>0.58553144019488979</c:v>
                </c:pt>
                <c:pt idx="474">
                  <c:v>0.58413608381934301</c:v>
                </c:pt>
                <c:pt idx="475">
                  <c:v>0.582740473554758</c:v>
                </c:pt>
                <c:pt idx="476">
                  <c:v>0.58134462237325735</c:v>
                </c:pt>
                <c:pt idx="477">
                  <c:v>0.57994854323588152</c:v>
                </c:pt>
                <c:pt idx="478">
                  <c:v>0.57855224909240532</c:v>
                </c:pt>
                <c:pt idx="479">
                  <c:v>0.57715575288116283</c:v>
                </c:pt>
                <c:pt idx="480">
                  <c:v>0.5757590675288633</c:v>
                </c:pt>
                <c:pt idx="481">
                  <c:v>0.57436220595041521</c:v>
                </c:pt>
                <c:pt idx="482">
                  <c:v>0.5729651810487506</c:v>
                </c:pt>
                <c:pt idx="483">
                  <c:v>0.57156800571464228</c:v>
                </c:pt>
                <c:pt idx="484">
                  <c:v>0.57017069282652877</c:v>
                </c:pt>
                <c:pt idx="485">
                  <c:v>0.56877325525033473</c:v>
                </c:pt>
                <c:pt idx="486">
                  <c:v>0.56737570583929509</c:v>
                </c:pt>
                <c:pt idx="487">
                  <c:v>0.56597805743377949</c:v>
                </c:pt>
                <c:pt idx="488">
                  <c:v>0.56458032286110882</c:v>
                </c:pt>
                <c:pt idx="489">
                  <c:v>0.56318251493538918</c:v>
                </c:pt>
                <c:pt idx="490">
                  <c:v>0.56178464645732562</c:v>
                </c:pt>
                <c:pt idx="491">
                  <c:v>0.5603867302140505</c:v>
                </c:pt>
                <c:pt idx="492">
                  <c:v>0.55898877897894883</c:v>
                </c:pt>
                <c:pt idx="493">
                  <c:v>0.55759080551148121</c:v>
                </c:pt>
                <c:pt idx="494">
                  <c:v>0.55619282255700608</c:v>
                </c:pt>
                <c:pt idx="495">
                  <c:v>0.55479484284661051</c:v>
                </c:pt>
                <c:pt idx="496">
                  <c:v>0.55339687909693058</c:v>
                </c:pt>
                <c:pt idx="497">
                  <c:v>0.55199894400998062</c:v>
                </c:pt>
                <c:pt idx="498">
                  <c:v>0.55060105027297612</c:v>
                </c:pt>
                <c:pt idx="499">
                  <c:v>0.5492032105581609</c:v>
                </c:pt>
                <c:pt idx="500">
                  <c:v>0.54780543752263533</c:v>
                </c:pt>
                <c:pt idx="501">
                  <c:v>0.5464077438081808</c:v>
                </c:pt>
                <c:pt idx="502">
                  <c:v>0.54501014204108922</c:v>
                </c:pt>
                <c:pt idx="503">
                  <c:v>0.54361264483198746</c:v>
                </c:pt>
                <c:pt idx="504">
                  <c:v>0.54221526477566895</c:v>
                </c:pt>
                <c:pt idx="505">
                  <c:v>0.54081801445091848</c:v>
                </c:pt>
                <c:pt idx="506">
                  <c:v>0.53942090642034102</c:v>
                </c:pt>
                <c:pt idx="507">
                  <c:v>0.53802395323019381</c:v>
                </c:pt>
                <c:pt idx="508">
                  <c:v>0.53662716741020888</c:v>
                </c:pt>
                <c:pt idx="509">
                  <c:v>0.53523056147343107</c:v>
                </c:pt>
                <c:pt idx="510">
                  <c:v>0.53383414791603923</c:v>
                </c:pt>
                <c:pt idx="511">
                  <c:v>0.53243793921718263</c:v>
                </c:pt>
                <c:pt idx="512">
                  <c:v>0.53104194783880754</c:v>
                </c:pt>
                <c:pt idx="513">
                  <c:v>0.52964618622548909</c:v>
                </c:pt>
                <c:pt idx="514">
                  <c:v>0.52825066680426191</c:v>
                </c:pt>
                <c:pt idx="515">
                  <c:v>0.52685540198445502</c:v>
                </c:pt>
                <c:pt idx="516">
                  <c:v>0.52546040415751649</c:v>
                </c:pt>
                <c:pt idx="517">
                  <c:v>0.52406568569685286</c:v>
                </c:pt>
                <c:pt idx="518">
                  <c:v>0.52267125895765643</c:v>
                </c:pt>
                <c:pt idx="519">
                  <c:v>0.52127713627674144</c:v>
                </c:pt>
                <c:pt idx="520">
                  <c:v>0.5198833299723743</c:v>
                </c:pt>
                <c:pt idx="521">
                  <c:v>0.51848985234411116</c:v>
                </c:pt>
                <c:pt idx="522">
                  <c:v>0.51709671567262516</c:v>
                </c:pt>
                <c:pt idx="523">
                  <c:v>0.51570393221954947</c:v>
                </c:pt>
                <c:pt idx="524">
                  <c:v>0.51431151422730359</c:v>
                </c:pt>
                <c:pt idx="525">
                  <c:v>0.51291947391893478</c:v>
                </c:pt>
                <c:pt idx="526">
                  <c:v>0.51152782349794879</c:v>
                </c:pt>
                <c:pt idx="527">
                  <c:v>0.51013657514814936</c:v>
                </c:pt>
                <c:pt idx="528">
                  <c:v>0.50874574103347081</c:v>
                </c:pt>
                <c:pt idx="529">
                  <c:v>0.50735533329781712</c:v>
                </c:pt>
                <c:pt idx="530">
                  <c:v>0.50596536406489878</c:v>
                </c:pt>
                <c:pt idx="531">
                  <c:v>0.50457584543806833</c:v>
                </c:pt>
                <c:pt idx="532">
                  <c:v>0.50318678950015938</c:v>
                </c:pt>
                <c:pt idx="533">
                  <c:v>0.50179820831332633</c:v>
                </c:pt>
                <c:pt idx="534">
                  <c:v>0.50041011391887791</c:v>
                </c:pt>
                <c:pt idx="535">
                  <c:v>0.49902251833712152</c:v>
                </c:pt>
                <c:pt idx="536">
                  <c:v>0.49763543356719975</c:v>
                </c:pt>
                <c:pt idx="537">
                  <c:v>0.49624887158693098</c:v>
                </c:pt>
                <c:pt idx="538">
                  <c:v>0.49486284435264888</c:v>
                </c:pt>
                <c:pt idx="539">
                  <c:v>0.49347736379904333</c:v>
                </c:pt>
                <c:pt idx="540">
                  <c:v>0.49209244183900092</c:v>
                </c:pt>
                <c:pt idx="541">
                  <c:v>0.49070809036344837</c:v>
                </c:pt>
                <c:pt idx="542">
                  <c:v>0.48932432124119157</c:v>
                </c:pt>
                <c:pt idx="543">
                  <c:v>0.48794114631875857</c:v>
                </c:pt>
                <c:pt idx="544">
                  <c:v>0.48655857742024489</c:v>
                </c:pt>
                <c:pt idx="545">
                  <c:v>0.48517662634715242</c:v>
                </c:pt>
                <c:pt idx="546">
                  <c:v>0.48379530487823585</c:v>
                </c:pt>
                <c:pt idx="547">
                  <c:v>0.48241462476934677</c:v>
                </c:pt>
                <c:pt idx="548">
                  <c:v>0.48103459775327506</c:v>
                </c:pt>
                <c:pt idx="549">
                  <c:v>0.47965523553959871</c:v>
                </c:pt>
                <c:pt idx="550">
                  <c:v>0.47827654981452439</c:v>
                </c:pt>
                <c:pt idx="551">
                  <c:v>0.47689855224073557</c:v>
                </c:pt>
                <c:pt idx="552">
                  <c:v>0.47552125445723881</c:v>
                </c:pt>
                <c:pt idx="553">
                  <c:v>0.47414466807921035</c:v>
                </c:pt>
                <c:pt idx="554">
                  <c:v>0.47276880469784177</c:v>
                </c:pt>
                <c:pt idx="555">
                  <c:v>0.4713936758801891</c:v>
                </c:pt>
                <c:pt idx="556">
                  <c:v>0.47001929316902141</c:v>
                </c:pt>
                <c:pt idx="557">
                  <c:v>0.46864566808266767</c:v>
                </c:pt>
                <c:pt idx="558">
                  <c:v>0.46727281211486643</c:v>
                </c:pt>
                <c:pt idx="559">
                  <c:v>0.46590073673461585</c:v>
                </c:pt>
                <c:pt idx="560">
                  <c:v>0.46452945338602281</c:v>
                </c:pt>
                <c:pt idx="561">
                  <c:v>0.46315897348815327</c:v>
                </c:pt>
                <c:pt idx="562">
                  <c:v>0.46178930843488586</c:v>
                </c:pt>
                <c:pt idx="563">
                  <c:v>0.46042046959475852</c:v>
                </c:pt>
                <c:pt idx="564">
                  <c:v>0.45905246831082297</c:v>
                </c:pt>
                <c:pt idx="565">
                  <c:v>0.45768531590049871</c:v>
                </c:pt>
                <c:pt idx="566">
                  <c:v>0.45631902365542298</c:v>
                </c:pt>
                <c:pt idx="567">
                  <c:v>0.45495360284130526</c:v>
                </c:pt>
                <c:pt idx="568">
                  <c:v>0.45358906469778182</c:v>
                </c:pt>
                <c:pt idx="569">
                  <c:v>0.45222542043826786</c:v>
                </c:pt>
                <c:pt idx="570">
                  <c:v>0.4508626812498166</c:v>
                </c:pt>
                <c:pt idx="571">
                  <c:v>0.44950085829296876</c:v>
                </c:pt>
                <c:pt idx="572">
                  <c:v>0.44813996270161333</c:v>
                </c:pt>
                <c:pt idx="573">
                  <c:v>0.44678000558284187</c:v>
                </c:pt>
                <c:pt idx="574">
                  <c:v>0.44542099801680579</c:v>
                </c:pt>
                <c:pt idx="575">
                  <c:v>0.44406295105657273</c:v>
                </c:pt>
                <c:pt idx="576">
                  <c:v>0.44270587572798703</c:v>
                </c:pt>
                <c:pt idx="577">
                  <c:v>0.44134978302952527</c:v>
                </c:pt>
                <c:pt idx="578">
                  <c:v>0.43999468393215646</c:v>
                </c:pt>
                <c:pt idx="579">
                  <c:v>0.43864058937920219</c:v>
                </c:pt>
                <c:pt idx="580">
                  <c:v>0.4372875102861955</c:v>
                </c:pt>
                <c:pt idx="581">
                  <c:v>0.43593545754074225</c:v>
                </c:pt>
                <c:pt idx="582">
                  <c:v>0.43458444200238167</c:v>
                </c:pt>
                <c:pt idx="583">
                  <c:v>0.43323447450244834</c:v>
                </c:pt>
                <c:pt idx="584">
                  <c:v>0.43188556584393389</c:v>
                </c:pt>
                <c:pt idx="585">
                  <c:v>0.43053772680134966</c:v>
                </c:pt>
                <c:pt idx="586">
                  <c:v>0.42919096812059182</c:v>
                </c:pt>
                <c:pt idx="587">
                  <c:v>0.42784530051880182</c:v>
                </c:pt>
                <c:pt idx="588">
                  <c:v>0.42650073468423338</c:v>
                </c:pt>
                <c:pt idx="589">
                  <c:v>0.42515728127611641</c:v>
                </c:pt>
                <c:pt idx="590">
                  <c:v>0.42381495092452265</c:v>
                </c:pt>
                <c:pt idx="591">
                  <c:v>0.42247375423023081</c:v>
                </c:pt>
                <c:pt idx="592">
                  <c:v>0.42113370176459525</c:v>
                </c:pt>
                <c:pt idx="593">
                  <c:v>0.41979480406941089</c:v>
                </c:pt>
                <c:pt idx="594">
                  <c:v>0.41845707165678181</c:v>
                </c:pt>
                <c:pt idx="595">
                  <c:v>0.41712051500898956</c:v>
                </c:pt>
                <c:pt idx="596">
                  <c:v>0.4157851445783618</c:v>
                </c:pt>
                <c:pt idx="597">
                  <c:v>0.41445097078714238</c:v>
                </c:pt>
                <c:pt idx="598">
                  <c:v>0.41311800402735982</c:v>
                </c:pt>
                <c:pt idx="599">
                  <c:v>0.41178625466069935</c:v>
                </c:pt>
                <c:pt idx="600">
                  <c:v>0.41045573301837296</c:v>
                </c:pt>
                <c:pt idx="601">
                  <c:v>0.4091264494009928</c:v>
                </c:pt>
                <c:pt idx="602">
                  <c:v>0.40779841407844025</c:v>
                </c:pt>
                <c:pt idx="603">
                  <c:v>0.40647163728974289</c:v>
                </c:pt>
                <c:pt idx="604">
                  <c:v>0.40514612924294485</c:v>
                </c:pt>
                <c:pt idx="605">
                  <c:v>0.40382190011498137</c:v>
                </c:pt>
                <c:pt idx="606">
                  <c:v>0.40249896005155583</c:v>
                </c:pt>
                <c:pt idx="607">
                  <c:v>0.40117731916701183</c:v>
                </c:pt>
                <c:pt idx="608">
                  <c:v>0.39985698754421128</c:v>
                </c:pt>
                <c:pt idx="609">
                  <c:v>0.39853797523440859</c:v>
                </c:pt>
                <c:pt idx="610">
                  <c:v>0.39722029225713085</c:v>
                </c:pt>
                <c:pt idx="611">
                  <c:v>0.39590394860005246</c:v>
                </c:pt>
                <c:pt idx="612">
                  <c:v>0.39458895421887602</c:v>
                </c:pt>
                <c:pt idx="613">
                  <c:v>0.39327531903720936</c:v>
                </c:pt>
                <c:pt idx="614">
                  <c:v>0.39196305294644462</c:v>
                </c:pt>
                <c:pt idx="615">
                  <c:v>0.39065216580564149</c:v>
                </c:pt>
                <c:pt idx="616">
                  <c:v>0.38934266744140406</c:v>
                </c:pt>
                <c:pt idx="617">
                  <c:v>0.38803456764776473</c:v>
                </c:pt>
                <c:pt idx="618">
                  <c:v>0.38672787618606508</c:v>
                </c:pt>
                <c:pt idx="619">
                  <c:v>0.38542260278483953</c:v>
                </c:pt>
                <c:pt idx="620">
                  <c:v>0.38411875713969701</c:v>
                </c:pt>
                <c:pt idx="621">
                  <c:v>0.38281634891320615</c:v>
                </c:pt>
                <c:pt idx="622">
                  <c:v>0.38151538773477889</c:v>
                </c:pt>
                <c:pt idx="623">
                  <c:v>0.38021588320055666</c:v>
                </c:pt>
                <c:pt idx="624">
                  <c:v>0.37891784487329472</c:v>
                </c:pt>
                <c:pt idx="625">
                  <c:v>0.37762128228225006</c:v>
                </c:pt>
                <c:pt idx="626">
                  <c:v>0.37632620492306745</c:v>
                </c:pt>
                <c:pt idx="627">
                  <c:v>0.37503262225766715</c:v>
                </c:pt>
                <c:pt idx="628">
                  <c:v>0.37374054371413334</c:v>
                </c:pt>
                <c:pt idx="629">
                  <c:v>0.37244997868660451</c:v>
                </c:pt>
                <c:pt idx="630">
                  <c:v>0.37116093653515997</c:v>
                </c:pt>
                <c:pt idx="631">
                  <c:v>0.3698734265857137</c:v>
                </c:pt>
                <c:pt idx="632">
                  <c:v>0.3685874581299024</c:v>
                </c:pt>
                <c:pt idx="633">
                  <c:v>0.36730304042497874</c:v>
                </c:pt>
                <c:pt idx="634">
                  <c:v>0.36602018269370273</c:v>
                </c:pt>
                <c:pt idx="635">
                  <c:v>0.36473889412423632</c:v>
                </c:pt>
                <c:pt idx="636">
                  <c:v>0.3634591838700334</c:v>
                </c:pt>
                <c:pt idx="637">
                  <c:v>0.36218106104973896</c:v>
                </c:pt>
                <c:pt idx="638">
                  <c:v>0.36090453474707895</c:v>
                </c:pt>
                <c:pt idx="639">
                  <c:v>0.3596296140107601</c:v>
                </c:pt>
                <c:pt idx="640">
                  <c:v>0.3583563078543634</c:v>
                </c:pt>
                <c:pt idx="641">
                  <c:v>0.35708462525624129</c:v>
                </c:pt>
                <c:pt idx="642">
                  <c:v>0.35581457515941778</c:v>
                </c:pt>
                <c:pt idx="643">
                  <c:v>0.35454616647148285</c:v>
                </c:pt>
                <c:pt idx="644">
                  <c:v>0.35327940806449482</c:v>
                </c:pt>
                <c:pt idx="645">
                  <c:v>0.35201430877487805</c:v>
                </c:pt>
                <c:pt idx="646">
                  <c:v>0.35075087740332334</c:v>
                </c:pt>
                <c:pt idx="647">
                  <c:v>0.34948912271469001</c:v>
                </c:pt>
                <c:pt idx="648">
                  <c:v>0.34822905343790578</c:v>
                </c:pt>
                <c:pt idx="649">
                  <c:v>0.34697067826587191</c:v>
                </c:pt>
                <c:pt idx="650">
                  <c:v>0.34571400585536344</c:v>
                </c:pt>
                <c:pt idx="651">
                  <c:v>0.34445904482693407</c:v>
                </c:pt>
                <c:pt idx="652">
                  <c:v>0.34320580376482207</c:v>
                </c:pt>
                <c:pt idx="653">
                  <c:v>0.34195429121685172</c:v>
                </c:pt>
                <c:pt idx="654">
                  <c:v>0.34070451569434301</c:v>
                </c:pt>
                <c:pt idx="655">
                  <c:v>0.33945648567201703</c:v>
                </c:pt>
                <c:pt idx="656">
                  <c:v>0.33821020958790138</c:v>
                </c:pt>
                <c:pt idx="657">
                  <c:v>0.33696569584324088</c:v>
                </c:pt>
                <c:pt idx="658">
                  <c:v>0.33572295280240405</c:v>
                </c:pt>
                <c:pt idx="659">
                  <c:v>0.33448198879279389</c:v>
                </c:pt>
                <c:pt idx="660">
                  <c:v>0.33324281210475681</c:v>
                </c:pt>
                <c:pt idx="661">
                  <c:v>0.3320054309914946</c:v>
                </c:pt>
                <c:pt idx="662">
                  <c:v>0.33076985366897566</c:v>
                </c:pt>
                <c:pt idx="663">
                  <c:v>0.32953608831584602</c:v>
                </c:pt>
                <c:pt idx="664">
                  <c:v>0.32830414307334382</c:v>
                </c:pt>
                <c:pt idx="665">
                  <c:v>0.32707402604521152</c:v>
                </c:pt>
                <c:pt idx="666">
                  <c:v>0.32584574529761257</c:v>
                </c:pt>
                <c:pt idx="667">
                  <c:v>0.32461930885904339</c:v>
                </c:pt>
                <c:pt idx="668">
                  <c:v>0.32339472472025188</c:v>
                </c:pt>
                <c:pt idx="669">
                  <c:v>0.32217200083415232</c:v>
                </c:pt>
                <c:pt idx="670">
                  <c:v>0.32095114511574363</c:v>
                </c:pt>
                <c:pt idx="671">
                  <c:v>0.31973216544202687</c:v>
                </c:pt>
                <c:pt idx="672">
                  <c:v>0.31851506965192405</c:v>
                </c:pt>
                <c:pt idx="673">
                  <c:v>0.31729986554619743</c:v>
                </c:pt>
                <c:pt idx="674">
                  <c:v>0.31608656088737036</c:v>
                </c:pt>
                <c:pt idx="675">
                  <c:v>0.31487516339964755</c:v>
                </c:pt>
                <c:pt idx="676">
                  <c:v>0.31366568076883616</c:v>
                </c:pt>
                <c:pt idx="677">
                  <c:v>0.31245812064227052</c:v>
                </c:pt>
                <c:pt idx="678">
                  <c:v>0.31125249062873306</c:v>
                </c:pt>
                <c:pt idx="679">
                  <c:v>0.31004879829837856</c:v>
                </c:pt>
                <c:pt idx="680">
                  <c:v>0.30884705118266015</c:v>
                </c:pt>
                <c:pt idx="681">
                  <c:v>0.30764725677425214</c:v>
                </c:pt>
                <c:pt idx="682">
                  <c:v>0.30644942252697926</c:v>
                </c:pt>
                <c:pt idx="683">
                  <c:v>0.30525355585574138</c:v>
                </c:pt>
                <c:pt idx="684">
                  <c:v>0.30405966413644225</c:v>
                </c:pt>
                <c:pt idx="685">
                  <c:v>0.30286775470591581</c:v>
                </c:pt>
                <c:pt idx="686">
                  <c:v>0.3016778348618589</c:v>
                </c:pt>
                <c:pt idx="687">
                  <c:v>0.30048991186275836</c:v>
                </c:pt>
                <c:pt idx="688">
                  <c:v>0.299303992927822</c:v>
                </c:pt>
                <c:pt idx="689">
                  <c:v>0.29812008523691075</c:v>
                </c:pt>
                <c:pt idx="690">
                  <c:v>0.29693819593047127</c:v>
                </c:pt>
                <c:pt idx="691">
                  <c:v>0.295758332109467</c:v>
                </c:pt>
                <c:pt idx="692">
                  <c:v>0.29458050083531434</c:v>
                </c:pt>
                <c:pt idx="693">
                  <c:v>0.29340470912981426</c:v>
                </c:pt>
                <c:pt idx="694">
                  <c:v>0.29223096397508935</c:v>
                </c:pt>
                <c:pt idx="695">
                  <c:v>0.29105927231352097</c:v>
                </c:pt>
                <c:pt idx="696">
                  <c:v>0.28988964104768261</c:v>
                </c:pt>
                <c:pt idx="697">
                  <c:v>0.28872207704027958</c:v>
                </c:pt>
                <c:pt idx="698">
                  <c:v>0.28755658711408744</c:v>
                </c:pt>
                <c:pt idx="699">
                  <c:v>0.28639317805189046</c:v>
                </c:pt>
                <c:pt idx="700">
                  <c:v>0.2852318565964217</c:v>
                </c:pt>
                <c:pt idx="701">
                  <c:v>0.28407262945030348</c:v>
                </c:pt>
                <c:pt idx="702">
                  <c:v>0.28291550327598786</c:v>
                </c:pt>
                <c:pt idx="703">
                  <c:v>0.28176048469569998</c:v>
                </c:pt>
                <c:pt idx="704">
                  <c:v>0.2806075802913815</c:v>
                </c:pt>
                <c:pt idx="705">
                  <c:v>0.27945679660463285</c:v>
                </c:pt>
                <c:pt idx="706">
                  <c:v>0.27830814013665772</c:v>
                </c:pt>
                <c:pt idx="707">
                  <c:v>0.27716161734821004</c:v>
                </c:pt>
                <c:pt idx="708">
                  <c:v>0.27601723465953776</c:v>
                </c:pt>
                <c:pt idx="709">
                  <c:v>0.27487499845033231</c:v>
                </c:pt>
                <c:pt idx="710">
                  <c:v>0.2737349150596729</c:v>
                </c:pt>
                <c:pt idx="711">
                  <c:v>0.27259699078597732</c:v>
                </c:pt>
                <c:pt idx="712">
                  <c:v>0.2714612318869512</c:v>
                </c:pt>
                <c:pt idx="713">
                  <c:v>0.27032764457953684</c:v>
                </c:pt>
                <c:pt idx="714">
                  <c:v>0.26919623503986395</c:v>
                </c:pt>
                <c:pt idx="715">
                  <c:v>0.26806700940320149</c:v>
                </c:pt>
                <c:pt idx="716">
                  <c:v>0.26693997376391165</c:v>
                </c:pt>
                <c:pt idx="717">
                  <c:v>0.26581513417539976</c:v>
                </c:pt>
                <c:pt idx="718">
                  <c:v>0.26469249665007116</c:v>
                </c:pt>
                <c:pt idx="719">
                  <c:v>0.26357206715928366</c:v>
                </c:pt>
                <c:pt idx="720">
                  <c:v>0.26245385163330393</c:v>
                </c:pt>
                <c:pt idx="721">
                  <c:v>0.26133785596126541</c:v>
                </c:pt>
                <c:pt idx="722">
                  <c:v>0.2602240859911224</c:v>
                </c:pt>
                <c:pt idx="723">
                  <c:v>0.25911254752961022</c:v>
                </c:pt>
                <c:pt idx="724">
                  <c:v>0.25800324634220234</c:v>
                </c:pt>
                <c:pt idx="725">
                  <c:v>0.25689618815307158</c:v>
                </c:pt>
                <c:pt idx="726">
                  <c:v>0.25579137864504875</c:v>
                </c:pt>
                <c:pt idx="727">
                  <c:v>0.25468882345958516</c:v>
                </c:pt>
                <c:pt idx="728">
                  <c:v>0.25358852819671235</c:v>
                </c:pt>
                <c:pt idx="729">
                  <c:v>0.25249049841500787</c:v>
                </c:pt>
                <c:pt idx="730">
                  <c:v>0.25139473963155634</c:v>
                </c:pt>
                <c:pt idx="731">
                  <c:v>0.25030125732191411</c:v>
                </c:pt>
                <c:pt idx="732">
                  <c:v>0.24921005692007536</c:v>
                </c:pt>
                <c:pt idx="733">
                  <c:v>0.24812114381843745</c:v>
                </c:pt>
                <c:pt idx="734">
                  <c:v>0.24703452336776671</c:v>
                </c:pt>
                <c:pt idx="735">
                  <c:v>0.24595020087716804</c:v>
                </c:pt>
                <c:pt idx="736">
                  <c:v>0.24486818161405027</c:v>
                </c:pt>
                <c:pt idx="737">
                  <c:v>0.24378847080409882</c:v>
                </c:pt>
                <c:pt idx="738">
                  <c:v>0.2427110736312425</c:v>
                </c:pt>
                <c:pt idx="739">
                  <c:v>0.24163599523762594</c:v>
                </c:pt>
                <c:pt idx="740">
                  <c:v>0.24056324072358126</c:v>
                </c:pt>
                <c:pt idx="741">
                  <c:v>0.23949281514759926</c:v>
                </c:pt>
                <c:pt idx="742">
                  <c:v>0.23842472352630312</c:v>
                </c:pt>
                <c:pt idx="743">
                  <c:v>0.23735897083442328</c:v>
                </c:pt>
                <c:pt idx="744">
                  <c:v>0.23629556200477014</c:v>
                </c:pt>
                <c:pt idx="745">
                  <c:v>0.23523450192821255</c:v>
                </c:pt>
                <c:pt idx="746">
                  <c:v>0.23417579545365153</c:v>
                </c:pt>
                <c:pt idx="747">
                  <c:v>0.23311944738799886</c:v>
                </c:pt>
                <c:pt idx="748">
                  <c:v>0.23206546249615467</c:v>
                </c:pt>
                <c:pt idx="749">
                  <c:v>0.23101384550098708</c:v>
                </c:pt>
                <c:pt idx="750">
                  <c:v>0.22996460108331038</c:v>
                </c:pt>
                <c:pt idx="751">
                  <c:v>0.22891773388186748</c:v>
                </c:pt>
                <c:pt idx="752">
                  <c:v>0.22787324849330873</c:v>
                </c:pt>
                <c:pt idx="753">
                  <c:v>0.2268311494721765</c:v>
                </c:pt>
                <c:pt idx="754">
                  <c:v>0.22579144133088658</c:v>
                </c:pt>
                <c:pt idx="755">
                  <c:v>0.22475412853971244</c:v>
                </c:pt>
                <c:pt idx="756">
                  <c:v>0.22371921552676943</c:v>
                </c:pt>
                <c:pt idx="757">
                  <c:v>0.22268670667800064</c:v>
                </c:pt>
                <c:pt idx="758">
                  <c:v>0.22165660633716311</c:v>
                </c:pt>
                <c:pt idx="759">
                  <c:v>0.22062891880581367</c:v>
                </c:pt>
                <c:pt idx="760">
                  <c:v>0.21960364834329843</c:v>
                </c:pt>
                <c:pt idx="761">
                  <c:v>0.21858079916674036</c:v>
                </c:pt>
                <c:pt idx="762">
                  <c:v>0.21756037545102924</c:v>
                </c:pt>
                <c:pt idx="763">
                  <c:v>0.21654238132881118</c:v>
                </c:pt>
                <c:pt idx="764">
                  <c:v>0.21552682089048056</c:v>
                </c:pt>
                <c:pt idx="765">
                  <c:v>0.21451369818417151</c:v>
                </c:pt>
                <c:pt idx="766">
                  <c:v>0.21350301721575102</c:v>
                </c:pt>
                <c:pt idx="767">
                  <c:v>0.21249478194881186</c:v>
                </c:pt>
                <c:pt idx="768">
                  <c:v>0.21148899630466664</c:v>
                </c:pt>
                <c:pt idx="769">
                  <c:v>0.21048566416234446</c:v>
                </c:pt>
                <c:pt idx="770">
                  <c:v>0.20948478935858608</c:v>
                </c:pt>
                <c:pt idx="771">
                  <c:v>0.20848637568783995</c:v>
                </c:pt>
                <c:pt idx="772">
                  <c:v>0.20749042690226066</c:v>
                </c:pt>
                <c:pt idx="773">
                  <c:v>0.20649694671170743</c:v>
                </c:pt>
                <c:pt idx="774">
                  <c:v>0.20550593878374351</c:v>
                </c:pt>
                <c:pt idx="775">
                  <c:v>0.2045174067436353</c:v>
                </c:pt>
                <c:pt idx="776">
                  <c:v>0.20353135417435428</c:v>
                </c:pt>
                <c:pt idx="777">
                  <c:v>0.20254778461657791</c:v>
                </c:pt>
                <c:pt idx="778">
                  <c:v>0.20156670156869294</c:v>
                </c:pt>
                <c:pt idx="779">
                  <c:v>0.20058810848679798</c:v>
                </c:pt>
                <c:pt idx="780">
                  <c:v>0.19961200878470814</c:v>
                </c:pt>
                <c:pt idx="781">
                  <c:v>0.19863840583395997</c:v>
                </c:pt>
                <c:pt idx="782">
                  <c:v>0.19766730296381671</c:v>
                </c:pt>
                <c:pt idx="783">
                  <c:v>0.19669870346127608</c:v>
                </c:pt>
                <c:pt idx="784">
                  <c:v>0.19573261057107597</c:v>
                </c:pt>
                <c:pt idx="785">
                  <c:v>0.19476902749570438</c:v>
                </c:pt>
                <c:pt idx="786">
                  <c:v>0.19380795739540718</c:v>
                </c:pt>
                <c:pt idx="787">
                  <c:v>0.19284940338819864</c:v>
                </c:pt>
                <c:pt idx="788">
                  <c:v>0.19189336854987246</c:v>
                </c:pt>
                <c:pt idx="789">
                  <c:v>0.19093985591401152</c:v>
                </c:pt>
                <c:pt idx="790">
                  <c:v>0.18998886847200244</c:v>
                </c:pt>
                <c:pt idx="791">
                  <c:v>0.18904040917304724</c:v>
                </c:pt>
                <c:pt idx="792">
                  <c:v>0.18809448092417738</c:v>
                </c:pt>
                <c:pt idx="793">
                  <c:v>0.18715108659026908</c:v>
                </c:pt>
                <c:pt idx="794">
                  <c:v>0.18621022899405823</c:v>
                </c:pt>
                <c:pt idx="795">
                  <c:v>0.18527191091615761</c:v>
                </c:pt>
                <c:pt idx="796">
                  <c:v>0.18433613509507252</c:v>
                </c:pt>
                <c:pt idx="797">
                  <c:v>0.18340290422722025</c:v>
                </c:pt>
                <c:pt idx="798">
                  <c:v>0.18247222096694748</c:v>
                </c:pt>
                <c:pt idx="799">
                  <c:v>0.18154408792655222</c:v>
                </c:pt>
                <c:pt idx="800">
                  <c:v>0.18061850767630086</c:v>
                </c:pt>
                <c:pt idx="801">
                  <c:v>0.17969548274445218</c:v>
                </c:pt>
                <c:pt idx="802">
                  <c:v>0.17877501561727771</c:v>
                </c:pt>
                <c:pt idx="803">
                  <c:v>0.17785710873908514</c:v>
                </c:pt>
                <c:pt idx="804">
                  <c:v>0.17694176451224214</c:v>
                </c:pt>
                <c:pt idx="805">
                  <c:v>0.17602898529720021</c:v>
                </c:pt>
                <c:pt idx="806">
                  <c:v>0.17511886430527906</c:v>
                </c:pt>
                <c:pt idx="807">
                  <c:v>0.17421113113489889</c:v>
                </c:pt>
                <c:pt idx="808">
                  <c:v>0.17330606069919324</c:v>
                </c:pt>
                <c:pt idx="809">
                  <c:v>0.17240356429845197</c:v>
                </c:pt>
                <c:pt idx="810">
                  <c:v>0.17150373394709578</c:v>
                </c:pt>
                <c:pt idx="811">
                  <c:v>0.17060630216517436</c:v>
                </c:pt>
                <c:pt idx="812">
                  <c:v>0.16971154060994145</c:v>
                </c:pt>
                <c:pt idx="813">
                  <c:v>0.16881936144434176</c:v>
                </c:pt>
                <c:pt idx="814">
                  <c:v>0.16792985548302142</c:v>
                </c:pt>
                <c:pt idx="815">
                  <c:v>0.16704275817816597</c:v>
                </c:pt>
                <c:pt idx="816">
                  <c:v>0.16615833792161619</c:v>
                </c:pt>
                <c:pt idx="817">
                  <c:v>0.16527650774281832</c:v>
                </c:pt>
                <c:pt idx="818">
                  <c:v>0.16439735725408774</c:v>
                </c:pt>
                <c:pt idx="819">
                  <c:v>0.16352062484950225</c:v>
                </c:pt>
                <c:pt idx="820">
                  <c:v>0.16264657564680593</c:v>
                </c:pt>
                <c:pt idx="821">
                  <c:v>0.16177512354557833</c:v>
                </c:pt>
                <c:pt idx="822">
                  <c:v>0.16090627019820747</c:v>
                </c:pt>
                <c:pt idx="823">
                  <c:v>0.16004001721573999</c:v>
                </c:pt>
                <c:pt idx="824">
                  <c:v>0.15917636616792158</c:v>
                </c:pt>
                <c:pt idx="825">
                  <c:v>0.15831531858323722</c:v>
                </c:pt>
                <c:pt idx="826">
                  <c:v>0.15745687594895152</c:v>
                </c:pt>
                <c:pt idx="827">
                  <c:v>0.15660103971115225</c:v>
                </c:pt>
                <c:pt idx="828">
                  <c:v>0.15574781127479054</c:v>
                </c:pt>
                <c:pt idx="829">
                  <c:v>0.15489719200372579</c:v>
                </c:pt>
                <c:pt idx="830">
                  <c:v>0.15404918322076938</c:v>
                </c:pt>
                <c:pt idx="831">
                  <c:v>0.15320387061681376</c:v>
                </c:pt>
                <c:pt idx="832">
                  <c:v>0.1523610022054574</c:v>
                </c:pt>
                <c:pt idx="833">
                  <c:v>0.15152083241389291</c:v>
                </c:pt>
                <c:pt idx="834">
                  <c:v>0.1506832779921119</c:v>
                </c:pt>
                <c:pt idx="835">
                  <c:v>0.14984842342132043</c:v>
                </c:pt>
                <c:pt idx="836">
                  <c:v>0.14901601969017439</c:v>
                </c:pt>
                <c:pt idx="837">
                  <c:v>0.14818631792428683</c:v>
                </c:pt>
                <c:pt idx="838">
                  <c:v>0.14735923575681995</c:v>
                </c:pt>
                <c:pt idx="839">
                  <c:v>0.14653485645838191</c:v>
                </c:pt>
                <c:pt idx="840">
                  <c:v>0.14571293399855231</c:v>
                </c:pt>
                <c:pt idx="841">
                  <c:v>0.14489371619709449</c:v>
                </c:pt>
                <c:pt idx="842">
                  <c:v>0.14407712157284899</c:v>
                </c:pt>
                <c:pt idx="843">
                  <c:v>0.14326323218522263</c:v>
                </c:pt>
                <c:pt idx="844">
                  <c:v>0.14245180498985388</c:v>
                </c:pt>
                <c:pt idx="845">
                  <c:v>0.14164308449721477</c:v>
                </c:pt>
                <c:pt idx="846">
                  <c:v>0.14083699011411965</c:v>
                </c:pt>
                <c:pt idx="847">
                  <c:v>0.14003352247305817</c:v>
                </c:pt>
                <c:pt idx="848">
                  <c:v>0.1392326821663962</c:v>
                </c:pt>
                <c:pt idx="849">
                  <c:v>0.13843446974643397</c:v>
                </c:pt>
                <c:pt idx="850">
                  <c:v>0.13763888572546709</c:v>
                </c:pt>
                <c:pt idx="851">
                  <c:v>0.13684593057584574</c:v>
                </c:pt>
                <c:pt idx="852">
                  <c:v>0.13605560473003531</c:v>
                </c:pt>
                <c:pt idx="853">
                  <c:v>0.13526790858067791</c:v>
                </c:pt>
                <c:pt idx="854">
                  <c:v>0.1344828424806544</c:v>
                </c:pt>
                <c:pt idx="855">
                  <c:v>0.1337004067431477</c:v>
                </c:pt>
                <c:pt idx="856">
                  <c:v>0.13292067949068967</c:v>
                </c:pt>
                <c:pt idx="857">
                  <c:v>0.13214342741030838</c:v>
                </c:pt>
                <c:pt idx="858">
                  <c:v>0.13136888424342741</c:v>
                </c:pt>
                <c:pt idx="859">
                  <c:v>0.1305969722960974</c:v>
                </c:pt>
                <c:pt idx="860">
                  <c:v>0.12982776848048455</c:v>
                </c:pt>
                <c:pt idx="861">
                  <c:v>0.12906104248343106</c:v>
                </c:pt>
                <c:pt idx="862">
                  <c:v>0.1282970247315692</c:v>
                </c:pt>
                <c:pt idx="863">
                  <c:v>0.12753563842634424</c:v>
                </c:pt>
                <c:pt idx="864">
                  <c:v>0.12677695927054233</c:v>
                </c:pt>
                <c:pt idx="865">
                  <c:v>0.12602075995217868</c:v>
                </c:pt>
                <c:pt idx="866">
                  <c:v>0.12526726758392226</c:v>
                </c:pt>
                <c:pt idx="867">
                  <c:v>0.1245164062638129</c:v>
                </c:pt>
                <c:pt idx="868">
                  <c:v>0.12376825048653706</c:v>
                </c:pt>
                <c:pt idx="869">
                  <c:v>0.12302257594193886</c:v>
                </c:pt>
                <c:pt idx="870">
                  <c:v>0.12227960643034377</c:v>
                </c:pt>
                <c:pt idx="871">
                  <c:v>0.12153926694738369</c:v>
                </c:pt>
                <c:pt idx="872">
                  <c:v>0.12080155714169646</c:v>
                </c:pt>
                <c:pt idx="873">
                  <c:v>0.1200664766234764</c:v>
                </c:pt>
                <c:pt idx="874">
                  <c:v>0.11933402496455062</c:v>
                </c:pt>
                <c:pt idx="875">
                  <c:v>0.11860420169845604</c:v>
                </c:pt>
                <c:pt idx="876">
                  <c:v>0.11787700632051733</c:v>
                </c:pt>
                <c:pt idx="877">
                  <c:v>0.11715243828792557</c:v>
                </c:pt>
                <c:pt idx="878">
                  <c:v>0.11643049701981628</c:v>
                </c:pt>
                <c:pt idx="879">
                  <c:v>0.11571118189734986</c:v>
                </c:pt>
                <c:pt idx="880">
                  <c:v>0.11499449226379187</c:v>
                </c:pt>
                <c:pt idx="881">
                  <c:v>0.1142804986998754</c:v>
                </c:pt>
                <c:pt idx="882">
                  <c:v>0.11356898664747582</c:v>
                </c:pt>
                <c:pt idx="883">
                  <c:v>0.11286016916250692</c:v>
                </c:pt>
                <c:pt idx="884">
                  <c:v>0.11215397416219022</c:v>
                </c:pt>
                <c:pt idx="885">
                  <c:v>0.11145047102784171</c:v>
                </c:pt>
                <c:pt idx="886">
                  <c:v>0.11074944819819352</c:v>
                </c:pt>
                <c:pt idx="887">
                  <c:v>0.11005111543244123</c:v>
                </c:pt>
                <c:pt idx="888">
                  <c:v>0.10935540154736734</c:v>
                </c:pt>
                <c:pt idx="889">
                  <c:v>0.10866237472766155</c:v>
                </c:pt>
                <c:pt idx="890">
                  <c:v>0.10797182640594671</c:v>
                </c:pt>
                <c:pt idx="891">
                  <c:v>0.10728396305039493</c:v>
                </c:pt>
                <c:pt idx="892">
                  <c:v>0.10659871437728766</c:v>
                </c:pt>
                <c:pt idx="893">
                  <c:v>0.10591614737775643</c:v>
                </c:pt>
                <c:pt idx="894">
                  <c:v>0.10523605647467867</c:v>
                </c:pt>
                <c:pt idx="895">
                  <c:v>0.10455864485164924</c:v>
                </c:pt>
                <c:pt idx="896">
                  <c:v>0.10388384312419008</c:v>
                </c:pt>
                <c:pt idx="897">
                  <c:v>0.10321165000428123</c:v>
                </c:pt>
                <c:pt idx="898">
                  <c:v>0.10254206416756467</c:v>
                </c:pt>
                <c:pt idx="899">
                  <c:v>0.10187508425343823</c:v>
                </c:pt>
                <c:pt idx="900">
                  <c:v>0.10121070886514603</c:v>
                </c:pt>
                <c:pt idx="901">
                  <c:v>0.10054893656987481</c:v>
                </c:pt>
                <c:pt idx="902">
                  <c:v>9.9889765898845975E-2</c:v>
                </c:pt>
                <c:pt idx="903">
                  <c:v>9.9233195347411748E-2</c:v>
                </c:pt>
                <c:pt idx="904">
                  <c:v>9.8579223375150724E-2</c:v>
                </c:pt>
                <c:pt idx="905">
                  <c:v>9.7927848405962539E-2</c:v>
                </c:pt>
                <c:pt idx="906">
                  <c:v>9.7279133576421428E-2</c:v>
                </c:pt>
                <c:pt idx="907">
                  <c:v>9.6632882994594424E-2</c:v>
                </c:pt>
                <c:pt idx="908">
                  <c:v>9.5989289222695506E-2</c:v>
                </c:pt>
                <c:pt idx="909">
                  <c:v>9.5348285794628604E-2</c:v>
                </c:pt>
                <c:pt idx="910">
                  <c:v>9.4709934669489307E-2</c:v>
                </c:pt>
                <c:pt idx="911">
                  <c:v>9.4074042922777781E-2</c:v>
                </c:pt>
                <c:pt idx="912">
                  <c:v>9.3440799867762395E-2</c:v>
                </c:pt>
                <c:pt idx="913">
                  <c:v>9.2810139934316624E-2</c:v>
                </c:pt>
                <c:pt idx="914">
                  <c:v>9.2182123908537542E-2</c:v>
                </c:pt>
                <c:pt idx="915">
                  <c:v>9.155656182629196E-2</c:v>
                </c:pt>
                <c:pt idx="916">
                  <c:v>9.0933639762177124E-2</c:v>
                </c:pt>
                <c:pt idx="917">
                  <c:v>9.0313293040764811E-2</c:v>
                </c:pt>
                <c:pt idx="918">
                  <c:v>8.9695581279890815E-2</c:v>
                </c:pt>
                <c:pt idx="919">
                  <c:v>8.9080317468088893E-2</c:v>
                </c:pt>
                <c:pt idx="920">
                  <c:v>8.8467684452262746E-2</c:v>
                </c:pt>
                <c:pt idx="921">
                  <c:v>8.7857618450222677E-2</c:v>
                </c:pt>
                <c:pt idx="922">
                  <c:v>8.7250117294576005E-2</c:v>
                </c:pt>
                <c:pt idx="923">
                  <c:v>8.6645178784075239E-2</c:v>
                </c:pt>
                <c:pt idx="924">
                  <c:v>8.6042800683723872E-2</c:v>
                </c:pt>
                <c:pt idx="925">
                  <c:v>8.5442980724884626E-2</c:v>
                </c:pt>
                <c:pt idx="926">
                  <c:v>8.4845716605385688E-2</c:v>
                </c:pt>
                <c:pt idx="927">
                  <c:v>8.4251005989629341E-2</c:v>
                </c:pt>
                <c:pt idx="928">
                  <c:v>8.3658846508699675E-2</c:v>
                </c:pt>
                <c:pt idx="929">
                  <c:v>8.3069235760471441E-2</c:v>
                </c:pt>
                <c:pt idx="930">
                  <c:v>8.2482171309720062E-2</c:v>
                </c:pt>
                <c:pt idx="931">
                  <c:v>8.1897709013197303E-2</c:v>
                </c:pt>
                <c:pt idx="932">
                  <c:v>8.1315671394908834E-2</c:v>
                </c:pt>
                <c:pt idx="933">
                  <c:v>8.0736230895891034E-2</c:v>
                </c:pt>
                <c:pt idx="934">
                  <c:v>8.0159326624655108E-2</c:v>
                </c:pt>
                <c:pt idx="935">
                  <c:v>7.958501329261651E-2</c:v>
                </c:pt>
                <c:pt idx="936">
                  <c:v>7.9013116336824646E-2</c:v>
                </c:pt>
                <c:pt idx="937">
                  <c:v>7.8443805024904639E-2</c:v>
                </c:pt>
                <c:pt idx="938">
                  <c:v>7.7877019350341289E-2</c:v>
                </c:pt>
                <c:pt idx="939">
                  <c:v>7.7312812885242943E-2</c:v>
                </c:pt>
                <c:pt idx="940">
                  <c:v>7.675101396879401E-2</c:v>
                </c:pt>
                <c:pt idx="941">
                  <c:v>7.619178870972533E-2</c:v>
                </c:pt>
                <c:pt idx="942">
                  <c:v>7.5635077984073304E-2</c:v>
                </c:pt>
                <c:pt idx="943">
                  <c:v>7.5080934230901716E-2</c:v>
                </c:pt>
                <c:pt idx="944">
                  <c:v>7.4529188680035219E-2</c:v>
                </c:pt>
                <c:pt idx="945">
                  <c:v>7.3980004296469323E-2</c:v>
                </c:pt>
                <c:pt idx="946">
                  <c:v>7.3433322836191986E-2</c:v>
                </c:pt>
                <c:pt idx="947">
                  <c:v>7.2889195611715724E-2</c:v>
                </c:pt>
                <c:pt idx="948">
                  <c:v>7.2347456731428186E-2</c:v>
                </c:pt>
                <c:pt idx="949">
                  <c:v>7.18082660323828E-2</c:v>
                </c:pt>
                <c:pt idx="950">
                  <c:v>7.1271566147743312E-2</c:v>
                </c:pt>
                <c:pt idx="951">
                  <c:v>7.0737353973239755E-2</c:v>
                </c:pt>
                <c:pt idx="952">
                  <c:v>7.0205626374018434E-2</c:v>
                </c:pt>
                <c:pt idx="953">
                  <c:v>6.967638018476191E-2</c:v>
                </c:pt>
                <c:pt idx="954">
                  <c:v>6.9149612209807393E-2</c:v>
                </c:pt>
                <c:pt idx="955">
                  <c:v>6.8625319223267825E-2</c:v>
                </c:pt>
                <c:pt idx="956">
                  <c:v>6.8103550027811446E-2</c:v>
                </c:pt>
                <c:pt idx="957">
                  <c:v>6.7584145161480175E-2</c:v>
                </c:pt>
                <c:pt idx="958">
                  <c:v>6.7067257484414833E-2</c:v>
                </c:pt>
                <c:pt idx="959">
                  <c:v>6.6552831592372214E-2</c:v>
                </c:pt>
                <c:pt idx="960">
                  <c:v>6.604091518410117E-2</c:v>
                </c:pt>
                <c:pt idx="961">
                  <c:v>6.553135163303872E-2</c:v>
                </c:pt>
                <c:pt idx="962">
                  <c:v>6.5024290726963654E-2</c:v>
                </c:pt>
                <c:pt idx="963">
                  <c:v>6.4519677928586858E-2</c:v>
                </c:pt>
                <c:pt idx="964">
                  <c:v>6.4017559840157487E-2</c:v>
                </c:pt>
                <c:pt idx="965">
                  <c:v>6.3517782656047184E-2</c:v>
                </c:pt>
                <c:pt idx="966">
                  <c:v>6.3020493110043735E-2</c:v>
                </c:pt>
                <c:pt idx="967">
                  <c:v>6.2525637528304534E-2</c:v>
                </c:pt>
                <c:pt idx="968">
                  <c:v>6.2033261424202797E-2</c:v>
                </c:pt>
                <c:pt idx="969">
                  <c:v>6.1543213798046788E-2</c:v>
                </c:pt>
                <c:pt idx="970">
                  <c:v>6.1055638348580681E-2</c:v>
                </c:pt>
                <c:pt idx="971">
                  <c:v>6.0570482261732783E-2</c:v>
                </c:pt>
                <c:pt idx="972">
                  <c:v>6.008778996982761E-2</c:v>
                </c:pt>
                <c:pt idx="973">
                  <c:v>5.9607413263577096E-2</c:v>
                </c:pt>
                <c:pt idx="974">
                  <c:v>5.9129492826199101E-2</c:v>
                </c:pt>
                <c:pt idx="975">
                  <c:v>5.8653976699550026E-2</c:v>
                </c:pt>
                <c:pt idx="976">
                  <c:v>5.8180861051247021E-2</c:v>
                </c:pt>
                <c:pt idx="977">
                  <c:v>5.771014202139485E-2</c:v>
                </c:pt>
                <c:pt idx="978">
                  <c:v>5.7241815722712391E-2</c:v>
                </c:pt>
                <c:pt idx="979">
                  <c:v>5.6775878240658911E-2</c:v>
                </c:pt>
                <c:pt idx="980">
                  <c:v>5.6312325633560922E-2</c:v>
                </c:pt>
                <c:pt idx="981">
                  <c:v>5.5851199931008684E-2</c:v>
                </c:pt>
                <c:pt idx="982">
                  <c:v>5.5392359142635135E-2</c:v>
                </c:pt>
                <c:pt idx="983">
                  <c:v>5.4935937240939911E-2</c:v>
                </c:pt>
                <c:pt idx="984">
                  <c:v>5.4481884178719797E-2</c:v>
                </c:pt>
                <c:pt idx="985">
                  <c:v>5.4030240931284994E-2</c:v>
                </c:pt>
                <c:pt idx="986">
                  <c:v>5.3580868244617753E-2</c:v>
                </c:pt>
                <c:pt idx="987">
                  <c:v>5.3133897142899289E-2</c:v>
                </c:pt>
                <c:pt idx="988">
                  <c:v>5.2689278421238502E-2</c:v>
                </c:pt>
                <c:pt idx="989">
                  <c:v>5.2247052009294762E-2</c:v>
                </c:pt>
                <c:pt idx="990">
                  <c:v>5.1807081371695624E-2</c:v>
                </c:pt>
                <c:pt idx="991">
                  <c:v>5.1369494606105438E-2</c:v>
                </c:pt>
                <c:pt idx="992">
                  <c:v>5.0934243345414326E-2</c:v>
                </c:pt>
                <c:pt idx="993">
                  <c:v>5.0501366482434619E-2</c:v>
                </c:pt>
                <c:pt idx="994">
                  <c:v>5.007073018224701E-2</c:v>
                </c:pt>
                <c:pt idx="995">
                  <c:v>4.9642459638306838E-2</c:v>
                </c:pt>
                <c:pt idx="996">
                  <c:v>4.9216507316596318E-2</c:v>
                </c:pt>
                <c:pt idx="997">
                  <c:v>4.8792911082056474E-2</c:v>
                </c:pt>
                <c:pt idx="998">
                  <c:v>4.8371539781545687E-2</c:v>
                </c:pt>
                <c:pt idx="999">
                  <c:v>4.7952515727115681E-2</c:v>
                </c:pt>
                <c:pt idx="1000">
                  <c:v>4.7535792212994449E-2</c:v>
                </c:pt>
                <c:pt idx="1001">
                  <c:v>4.7121364757288439E-2</c:v>
                </c:pt>
                <c:pt idx="1002">
                  <c:v>4.6709228853798378E-2</c:v>
                </c:pt>
                <c:pt idx="1003">
                  <c:v>4.6299379972147871E-2</c:v>
                </c:pt>
                <c:pt idx="1004">
                  <c:v>4.5891813557914024E-2</c:v>
                </c:pt>
                <c:pt idx="1005">
                  <c:v>4.5486525032755909E-2</c:v>
                </c:pt>
                <c:pt idx="1006">
                  <c:v>4.5083509794545923E-2</c:v>
                </c:pt>
                <c:pt idx="1007">
                  <c:v>4.4682763217497409E-2</c:v>
                </c:pt>
                <c:pt idx="1008">
                  <c:v>4.4284280652296101E-2</c:v>
                </c:pt>
                <c:pt idx="1009">
                  <c:v>4.388805742622888E-2</c:v>
                </c:pt>
                <c:pt idx="1010">
                  <c:v>4.3494088843313808E-2</c:v>
                </c:pt>
                <c:pt idx="1011">
                  <c:v>4.3102370184429521E-2</c:v>
                </c:pt>
                <c:pt idx="1012">
                  <c:v>4.2712896707445498E-2</c:v>
                </c:pt>
                <c:pt idx="1013">
                  <c:v>4.2325663647350874E-2</c:v>
                </c:pt>
                <c:pt idx="1014">
                  <c:v>4.1940666216384884E-2</c:v>
                </c:pt>
                <c:pt idx="1015">
                  <c:v>4.1557899604165567E-2</c:v>
                </c:pt>
                <c:pt idx="1016">
                  <c:v>4.1177358977819392E-2</c:v>
                </c:pt>
                <c:pt idx="1017">
                  <c:v>4.0799039482111776E-2</c:v>
                </c:pt>
                <c:pt idx="1018">
                  <c:v>4.042293623957488E-2</c:v>
                </c:pt>
                <c:pt idx="1019">
                  <c:v>4.0049044350637455E-2</c:v>
                </c:pt>
                <c:pt idx="1020">
                  <c:v>3.9677358893754691E-2</c:v>
                </c:pt>
                <c:pt idx="1021">
                  <c:v>3.9307874925536161E-2</c:v>
                </c:pt>
                <c:pt idx="1022">
                  <c:v>3.8940587480876095E-2</c:v>
                </c:pt>
                <c:pt idx="1023">
                  <c:v>3.8575491573080781E-2</c:v>
                </c:pt>
                <c:pt idx="1024">
                  <c:v>3.8212582193998548E-2</c:v>
                </c:pt>
                <c:pt idx="1025">
                  <c:v>3.7851854314147761E-2</c:v>
                </c:pt>
                <c:pt idx="1026">
                  <c:v>3.7493302882845511E-2</c:v>
                </c:pt>
                <c:pt idx="1027">
                  <c:v>3.7136922828335757E-2</c:v>
                </c:pt>
                <c:pt idx="1028">
                  <c:v>3.6782709057917758E-2</c:v>
                </c:pt>
                <c:pt idx="1029">
                  <c:v>3.6430656458074098E-2</c:v>
                </c:pt>
                <c:pt idx="1030">
                  <c:v>3.6080759894597962E-2</c:v>
                </c:pt>
                <c:pt idx="1031">
                  <c:v>3.5733014212721792E-2</c:v>
                </c:pt>
                <c:pt idx="1032">
                  <c:v>3.53874142372438E-2</c:v>
                </c:pt>
                <c:pt idx="1033">
                  <c:v>3.5043954772656087E-2</c:v>
                </c:pt>
                <c:pt idx="1034">
                  <c:v>3.4702630603270786E-2</c:v>
                </c:pt>
                <c:pt idx="1035">
                  <c:v>3.436343649334777E-2</c:v>
                </c:pt>
                <c:pt idx="1036">
                  <c:v>3.4026367187220942E-2</c:v>
                </c:pt>
                <c:pt idx="1037">
                  <c:v>3.3691417409424398E-2</c:v>
                </c:pt>
                <c:pt idx="1038">
                  <c:v>3.3358581864818833E-2</c:v>
                </c:pt>
                <c:pt idx="1039">
                  <c:v>3.3027855238717908E-2</c:v>
                </c:pt>
                <c:pt idx="1040">
                  <c:v>3.26992321970127E-2</c:v>
                </c:pt>
                <c:pt idx="1041">
                  <c:v>3.2372707386298306E-2</c:v>
                </c:pt>
                <c:pt idx="1042">
                  <c:v>3.2048275433998054E-2</c:v>
                </c:pt>
                <c:pt idx="1043">
                  <c:v>3.1725930948488829E-2</c:v>
                </c:pt>
                <c:pt idx="1044">
                  <c:v>3.1405668519225459E-2</c:v>
                </c:pt>
                <c:pt idx="1045">
                  <c:v>3.10874827168648E-2</c:v>
                </c:pt>
                <c:pt idx="1046">
                  <c:v>3.0771368093389626E-2</c:v>
                </c:pt>
                <c:pt idx="1047">
                  <c:v>3.0457319182232337E-2</c:v>
                </c:pt>
                <c:pt idx="1048">
                  <c:v>3.0145330498398213E-2</c:v>
                </c:pt>
                <c:pt idx="1049">
                  <c:v>2.983539653858772E-2</c:v>
                </c:pt>
                <c:pt idx="1050">
                  <c:v>2.9527511781319866E-2</c:v>
                </c:pt>
                <c:pt idx="1051">
                  <c:v>2.9221670687053954E-2</c:v>
                </c:pt>
                <c:pt idx="1052">
                  <c:v>2.891786769831119E-2</c:v>
                </c:pt>
                <c:pt idx="1053">
                  <c:v>2.8616097239796506E-2</c:v>
                </c:pt>
                <c:pt idx="1054">
                  <c:v>2.8316353718518952E-2</c:v>
                </c:pt>
                <c:pt idx="1055">
                  <c:v>2.8018631523913047E-2</c:v>
                </c:pt>
                <c:pt idx="1056">
                  <c:v>2.7722925027958395E-2</c:v>
                </c:pt>
                <c:pt idx="1057">
                  <c:v>2.7429228585299909E-2</c:v>
                </c:pt>
                <c:pt idx="1058">
                  <c:v>2.713753653336641E-2</c:v>
                </c:pt>
                <c:pt idx="1059">
                  <c:v>2.6847843192490495E-2</c:v>
                </c:pt>
                <c:pt idx="1060">
                  <c:v>2.6560142866026062E-2</c:v>
                </c:pt>
                <c:pt idx="1061">
                  <c:v>2.6274429840467066E-2</c:v>
                </c:pt>
                <c:pt idx="1062">
                  <c:v>2.5990698385564441E-2</c:v>
                </c:pt>
                <c:pt idx="1063">
                  <c:v>2.5708942754443291E-2</c:v>
                </c:pt>
                <c:pt idx="1064">
                  <c:v>2.5429157183719402E-2</c:v>
                </c:pt>
                <c:pt idx="1065">
                  <c:v>2.5151335893615564E-2</c:v>
                </c:pt>
                <c:pt idx="1066">
                  <c:v>2.48754730880765E-2</c:v>
                </c:pt>
                <c:pt idx="1067">
                  <c:v>2.4601562954884346E-2</c:v>
                </c:pt>
                <c:pt idx="1068">
                  <c:v>2.4329599665772889E-2</c:v>
                </c:pt>
                <c:pt idx="1069">
                  <c:v>2.4059577376541307E-2</c:v>
                </c:pt>
                <c:pt idx="1070">
                  <c:v>2.3791490227167644E-2</c:v>
                </c:pt>
                <c:pt idx="1071">
                  <c:v>2.3525332341921831E-2</c:v>
                </c:pt>
                <c:pt idx="1072">
                  <c:v>2.3261097829477707E-2</c:v>
                </c:pt>
                <c:pt idx="1073">
                  <c:v>2.2998780783024045E-2</c:v>
                </c:pt>
                <c:pt idx="1074">
                  <c:v>2.27383752803768E-2</c:v>
                </c:pt>
                <c:pt idx="1075">
                  <c:v>2.2479875384088147E-2</c:v>
                </c:pt>
                <c:pt idx="1076">
                  <c:v>2.2223275141557124E-2</c:v>
                </c:pt>
                <c:pt idx="1077">
                  <c:v>2.1968568585138577E-2</c:v>
                </c:pt>
                <c:pt idx="1078">
                  <c:v>2.1715749732251571E-2</c:v>
                </c:pt>
                <c:pt idx="1079">
                  <c:v>2.1464812585487242E-2</c:v>
                </c:pt>
                <c:pt idx="1080">
                  <c:v>2.1215751132715979E-2</c:v>
                </c:pt>
                <c:pt idx="1081">
                  <c:v>2.096855934719408E-2</c:v>
                </c:pt>
                <c:pt idx="1082">
                  <c:v>2.0723231187669194E-2</c:v>
                </c:pt>
                <c:pt idx="1083">
                  <c:v>2.0479760598485722E-2</c:v>
                </c:pt>
                <c:pt idx="1084">
                  <c:v>2.0238141509689292E-2</c:v>
                </c:pt>
                <c:pt idx="1085">
                  <c:v>1.999836783713008E-2</c:v>
                </c:pt>
                <c:pt idx="1086">
                  <c:v>1.9760433482566297E-2</c:v>
                </c:pt>
                <c:pt idx="1087">
                  <c:v>1.9524332333765586E-2</c:v>
                </c:pt>
                <c:pt idx="1088">
                  <c:v>1.929005826460739E-2</c:v>
                </c:pt>
                <c:pt idx="1089">
                  <c:v>1.9057605135182922E-2</c:v>
                </c:pt>
                <c:pt idx="1090">
                  <c:v>1.8826966791895487E-2</c:v>
                </c:pt>
                <c:pt idx="1091">
                  <c:v>1.8598137067559268E-2</c:v>
                </c:pt>
                <c:pt idx="1092">
                  <c:v>1.8371109781497998E-2</c:v>
                </c:pt>
                <c:pt idx="1093">
                  <c:v>1.8145878739641904E-2</c:v>
                </c:pt>
                <c:pt idx="1094">
                  <c:v>1.7922437734624892E-2</c:v>
                </c:pt>
                <c:pt idx="1095">
                  <c:v>1.7700780545880288E-2</c:v>
                </c:pt>
                <c:pt idx="1096">
                  <c:v>1.7480900939735422E-2</c:v>
                </c:pt>
                <c:pt idx="1097">
                  <c:v>1.7262792669506373E-2</c:v>
                </c:pt>
                <c:pt idx="1098">
                  <c:v>1.7046449475590326E-2</c:v>
                </c:pt>
                <c:pt idx="1099">
                  <c:v>1.6831865085558968E-2</c:v>
                </c:pt>
                <c:pt idx="1100">
                  <c:v>1.6619033214249023E-2</c:v>
                </c:pt>
                <c:pt idx="1101">
                  <c:v>1.6407947563853397E-2</c:v>
                </c:pt>
                <c:pt idx="1102">
                  <c:v>1.6198601824010461E-2</c:v>
                </c:pt>
                <c:pt idx="1103">
                  <c:v>1.5990989671892882E-2</c:v>
                </c:pt>
                <c:pt idx="1104">
                  <c:v>1.5785104772295288E-2</c:v>
                </c:pt>
                <c:pt idx="1105">
                  <c:v>1.5580940777720913E-2</c:v>
                </c:pt>
                <c:pt idx="1106">
                  <c:v>1.5378491328467961E-2</c:v>
                </c:pt>
                <c:pt idx="1107">
                  <c:v>1.5177750052713537E-2</c:v>
                </c:pt>
                <c:pt idx="1108">
                  <c:v>1.49787105665982E-2</c:v>
                </c:pt>
                <c:pt idx="1109">
                  <c:v>1.4781366474308307E-2</c:v>
                </c:pt>
                <c:pt idx="1110">
                  <c:v>1.458571136815833E-2</c:v>
                </c:pt>
                <c:pt idx="1111">
                  <c:v>1.439173882867072E-2</c:v>
                </c:pt>
                <c:pt idx="1112">
                  <c:v>1.419944242465652E-2</c:v>
                </c:pt>
                <c:pt idx="1113">
                  <c:v>1.4008815713293531E-2</c:v>
                </c:pt>
                <c:pt idx="1114">
                  <c:v>1.3819852240203934E-2</c:v>
                </c:pt>
                <c:pt idx="1115">
                  <c:v>1.3632545539530626E-2</c:v>
                </c:pt>
                <c:pt idx="1116">
                  <c:v>1.344688913401295E-2</c:v>
                </c:pt>
                <c:pt idx="1117">
                  <c:v>1.3262876535060702E-2</c:v>
                </c:pt>
                <c:pt idx="1118">
                  <c:v>1.3080501242827097E-2</c:v>
                </c:pt>
                <c:pt idx="1119">
                  <c:v>1.2899756746281122E-2</c:v>
                </c:pt>
                <c:pt idx="1120">
                  <c:v>1.2720636523278268E-2</c:v>
                </c:pt>
                <c:pt idx="1121">
                  <c:v>1.2543134040629825E-2</c:v>
                </c:pt>
                <c:pt idx="1122">
                  <c:v>1.2367242754172026E-2</c:v>
                </c:pt>
                <c:pt idx="1123">
                  <c:v>1.2192956108832847E-2</c:v>
                </c:pt>
                <c:pt idx="1124">
                  <c:v>1.2020267538698124E-2</c:v>
                </c:pt>
                <c:pt idx="1125">
                  <c:v>1.1849170467076562E-2</c:v>
                </c:pt>
                <c:pt idx="1126">
                  <c:v>1.1679658306563425E-2</c:v>
                </c:pt>
                <c:pt idx="1127">
                  <c:v>1.1511724459102667E-2</c:v>
                </c:pt>
                <c:pt idx="1128">
                  <c:v>1.1345362316048326E-2</c:v>
                </c:pt>
                <c:pt idx="1129">
                  <c:v>1.1180565258224164E-2</c:v>
                </c:pt>
                <c:pt idx="1130">
                  <c:v>1.1017326655982304E-2</c:v>
                </c:pt>
                <c:pt idx="1131">
                  <c:v>1.0855639869260483E-2</c:v>
                </c:pt>
                <c:pt idx="1132">
                  <c:v>1.0695498247637929E-2</c:v>
                </c:pt>
                <c:pt idx="1133">
                  <c:v>1.053689513039004E-2</c:v>
                </c:pt>
                <c:pt idx="1134">
                  <c:v>1.0379823846541522E-2</c:v>
                </c:pt>
                <c:pt idx="1135">
                  <c:v>1.0224277714918502E-2</c:v>
                </c:pt>
                <c:pt idx="1136">
                  <c:v>1.0070250044198752E-2</c:v>
                </c:pt>
                <c:pt idx="1137">
                  <c:v>9.9177341329610771E-3</c:v>
                </c:pt>
                <c:pt idx="1138">
                  <c:v>9.7667232697328226E-3</c:v>
                </c:pt>
                <c:pt idx="1139">
                  <c:v>9.6172107330365613E-3</c:v>
                </c:pt>
                <c:pt idx="1140">
                  <c:v>9.469189791434407E-3</c:v>
                </c:pt>
                <c:pt idx="1141">
                  <c:v>9.3226537035719335E-3</c:v>
                </c:pt>
                <c:pt idx="1142">
                  <c:v>9.1775957182199282E-3</c:v>
                </c:pt>
                <c:pt idx="1143">
                  <c:v>9.0340090743149734E-3</c:v>
                </c:pt>
                <c:pt idx="1144">
                  <c:v>8.8918870009984177E-3</c:v>
                </c:pt>
                <c:pt idx="1145">
                  <c:v>8.7512227176538126E-3</c:v>
                </c:pt>
                <c:pt idx="1146">
                  <c:v>8.6120094339430207E-3</c:v>
                </c:pt>
                <c:pt idx="1147">
                  <c:v>8.4742403498407268E-3</c:v>
                </c:pt>
                <c:pt idx="1148">
                  <c:v>8.3379086556670638E-3</c:v>
                </c:pt>
                <c:pt idx="1149">
                  <c:v>8.2030075321191682E-3</c:v>
                </c:pt>
                <c:pt idx="1150">
                  <c:v>8.0695301503008778E-3</c:v>
                </c:pt>
                <c:pt idx="1151">
                  <c:v>7.9374696717510185E-3</c:v>
                </c:pt>
                <c:pt idx="1152">
                  <c:v>7.8068192484696559E-3</c:v>
                </c:pt>
                <c:pt idx="1153">
                  <c:v>7.6775720229434021E-3</c:v>
                </c:pt>
                <c:pt idx="1154">
                  <c:v>7.5497211281683706E-3</c:v>
                </c:pt>
                <c:pt idx="1155">
                  <c:v>7.4232596876720796E-3</c:v>
                </c:pt>
                <c:pt idx="1156">
                  <c:v>7.2981808155332022E-3</c:v>
                </c:pt>
                <c:pt idx="1157">
                  <c:v>7.1744776164000927E-3</c:v>
                </c:pt>
                <c:pt idx="1158">
                  <c:v>7.0521431855070094E-3</c:v>
                </c:pt>
                <c:pt idx="1159">
                  <c:v>6.9311706086893788E-3</c:v>
                </c:pt>
                <c:pt idx="1160">
                  <c:v>6.8115529623965039E-3</c:v>
                </c:pt>
                <c:pt idx="1161">
                  <c:v>6.6932833137034534E-3</c:v>
                </c:pt>
                <c:pt idx="1162">
                  <c:v>6.5763547203200705E-3</c:v>
                </c:pt>
                <c:pt idx="1163">
                  <c:v>6.4607602305993359E-3</c:v>
                </c:pt>
                <c:pt idx="1164">
                  <c:v>6.3464928835431349E-3</c:v>
                </c:pt>
                <c:pt idx="1165">
                  <c:v>6.2335457088065127E-3</c:v>
                </c:pt>
                <c:pt idx="1166">
                  <c:v>6.1219117267000836E-3</c:v>
                </c:pt>
                <c:pt idx="1167">
                  <c:v>6.0115839481906788E-3</c:v>
                </c:pt>
                <c:pt idx="1168">
                  <c:v>5.9025553748998779E-3</c:v>
                </c:pt>
                <c:pt idx="1169">
                  <c:v>5.7948189991009185E-3</c:v>
                </c:pt>
                <c:pt idx="1170">
                  <c:v>5.6883678037136847E-3</c:v>
                </c:pt>
                <c:pt idx="1171">
                  <c:v>5.5831947622974982E-3</c:v>
                </c:pt>
                <c:pt idx="1172">
                  <c:v>5.479292839042524E-3</c:v>
                </c:pt>
                <c:pt idx="1173">
                  <c:v>5.3766549887586295E-3</c:v>
                </c:pt>
                <c:pt idx="1174">
                  <c:v>5.2752741568627441E-3</c:v>
                </c:pt>
                <c:pt idx="1175">
                  <c:v>5.1751432793640086E-3</c:v>
                </c:pt>
                <c:pt idx="1176">
                  <c:v>5.0762552828469603E-3</c:v>
                </c:pt>
                <c:pt idx="1177">
                  <c:v>4.9786030844528942E-3</c:v>
                </c:pt>
                <c:pt idx="1178">
                  <c:v>4.8821795918588453E-3</c:v>
                </c:pt>
                <c:pt idx="1179">
                  <c:v>4.7869777032549425E-3</c:v>
                </c:pt>
                <c:pt idx="1180">
                  <c:v>4.6929903073193464E-3</c:v>
                </c:pt>
                <c:pt idx="1181">
                  <c:v>4.6002102831912963E-3</c:v>
                </c:pt>
                <c:pt idx="1182">
                  <c:v>4.5086305004420311E-3</c:v>
                </c:pt>
                <c:pt idx="1183">
                  <c:v>4.4182438190436511E-3</c:v>
                </c:pt>
                <c:pt idx="1184">
                  <c:v>4.329043089335711E-3</c:v>
                </c:pt>
                <c:pt idx="1185">
                  <c:v>4.2410211519898315E-3</c:v>
                </c:pt>
                <c:pt idx="1186">
                  <c:v>4.1541708379720255E-3</c:v>
                </c:pt>
                <c:pt idx="1187">
                  <c:v>4.068484968502901E-3</c:v>
                </c:pt>
                <c:pt idx="1188">
                  <c:v>3.9839563550156682E-3</c:v>
                </c:pt>
                <c:pt idx="1189">
                  <c:v>3.900577799111946E-3</c:v>
                </c:pt>
                <c:pt idx="1190">
                  <c:v>3.8183420925152881E-3</c:v>
                </c:pt>
                <c:pt idx="1191">
                  <c:v>3.7372420170224459E-3</c:v>
                </c:pt>
                <c:pt idx="1192">
                  <c:v>3.6572703444525206E-3</c:v>
                </c:pt>
                <c:pt idx="1193">
                  <c:v>3.578419836593552E-3</c:v>
                </c:pt>
                <c:pt idx="1194">
                  <c:v>3.5006832451471453E-3</c:v>
                </c:pt>
                <c:pt idx="1195">
                  <c:v>3.4240533116704883E-3</c:v>
                </c:pt>
                <c:pt idx="1196">
                  <c:v>3.3485227675160963E-3</c:v>
                </c:pt>
                <c:pt idx="1197">
                  <c:v>3.2740843337694635E-3</c:v>
                </c:pt>
                <c:pt idx="1198">
                  <c:v>3.2007307211838615E-3</c:v>
                </c:pt>
                <c:pt idx="1199">
                  <c:v>3.128454630113164E-3</c:v>
                </c:pt>
                <c:pt idx="1200">
                  <c:v>3.057248750442049E-3</c:v>
                </c:pt>
                <c:pt idx="1201">
                  <c:v>2.9871057615138328E-3</c:v>
                </c:pt>
                <c:pt idx="1202">
                  <c:v>2.9180183320558798E-3</c:v>
                </c:pt>
                <c:pt idx="1203">
                  <c:v>2.8499791201024717E-3</c:v>
                </c:pt>
                <c:pt idx="1204">
                  <c:v>2.7829807729152119E-3</c:v>
                </c:pt>
                <c:pt idx="1205">
                  <c:v>2.7170159269011363E-3</c:v>
                </c:pt>
                <c:pt idx="1206">
                  <c:v>2.6520772075278175E-3</c:v>
                </c:pt>
                <c:pt idx="1207">
                  <c:v>2.5881572292364976E-3</c:v>
                </c:pt>
                <c:pt idx="1208">
                  <c:v>2.5252485953522184E-3</c:v>
                </c:pt>
                <c:pt idx="1209">
                  <c:v>2.4633438979916656E-3</c:v>
                </c:pt>
                <c:pt idx="1210">
                  <c:v>2.4024357179682283E-3</c:v>
                </c:pt>
                <c:pt idx="1211">
                  <c:v>2.342516624694565E-3</c:v>
                </c:pt>
                <c:pt idx="1212">
                  <c:v>2.2835791760823913E-3</c:v>
                </c:pt>
                <c:pt idx="1213">
                  <c:v>2.225615918439847E-3</c:v>
                </c:pt>
                <c:pt idx="1214">
                  <c:v>2.1686193863659003E-3</c:v>
                </c:pt>
                <c:pt idx="1215">
                  <c:v>2.1125821026423955E-3</c:v>
                </c:pt>
                <c:pt idx="1216">
                  <c:v>2.057496578122966E-3</c:v>
                </c:pt>
                <c:pt idx="1217">
                  <c:v>2.0033553116196776E-3</c:v>
                </c:pt>
                <c:pt idx="1218">
                  <c:v>1.9501507897865319E-3</c:v>
                </c:pt>
                <c:pt idx="1219">
                  <c:v>1.8978754870004717E-3</c:v>
                </c:pt>
                <c:pt idx="1220">
                  <c:v>1.8465218652394353E-3</c:v>
                </c:pt>
                <c:pt idx="1221">
                  <c:v>1.79608237395766E-3</c:v>
                </c:pt>
                <c:pt idx="1222">
                  <c:v>1.7465494499582341E-3</c:v>
                </c:pt>
                <c:pt idx="1223">
                  <c:v>1.6979155172625879E-3</c:v>
                </c:pt>
                <c:pt idx="1224">
                  <c:v>1.6501729869772966E-3</c:v>
                </c:pt>
                <c:pt idx="1225">
                  <c:v>1.603314257158062E-3</c:v>
                </c:pt>
                <c:pt idx="1226">
                  <c:v>1.557331712670459E-3</c:v>
                </c:pt>
                <c:pt idx="1227">
                  <c:v>1.512217725048166E-3</c:v>
                </c:pt>
                <c:pt idx="1228">
                  <c:v>1.4679646523479114E-3</c:v>
                </c:pt>
                <c:pt idx="1229">
                  <c:v>1.4245648390016389E-3</c:v>
                </c:pt>
                <c:pt idx="1230">
                  <c:v>1.3820106156656417E-3</c:v>
                </c:pt>
                <c:pt idx="1231">
                  <c:v>1.3402942990666611E-3</c:v>
                </c:pt>
                <c:pt idx="1232">
                  <c:v>1.2994081918449702E-3</c:v>
                </c:pt>
                <c:pt idx="1233">
                  <c:v>1.2593445823943701E-3</c:v>
                </c:pt>
                <c:pt idx="1234">
                  <c:v>1.2200957446992561E-3</c:v>
                </c:pt>
                <c:pt idx="1235">
                  <c:v>1.1816539381683435E-3</c:v>
                </c:pt>
                <c:pt idx="1236">
                  <c:v>1.1440114074655844E-3</c:v>
                </c:pt>
                <c:pt idx="1237">
                  <c:v>1.1071603823376499E-3</c:v>
                </c:pt>
                <c:pt idx="1238">
                  <c:v>1.0710930774385061E-3</c:v>
                </c:pt>
                <c:pt idx="1239">
                  <c:v>1.0358016921506613E-3</c:v>
                </c:pt>
                <c:pt idx="1240">
                  <c:v>1.0012784104032918E-3</c:v>
                </c:pt>
                <c:pt idx="1241">
                  <c:v>9.6751540048709234E-4</c:v>
                </c:pt>
                <c:pt idx="1242">
                  <c:v>9.3450481486595516E-4</c:v>
                </c:pt>
                <c:pt idx="1243">
                  <c:v>9.0223878998533537E-4</c:v>
                </c:pt>
                <c:pt idx="1244">
                  <c:v>8.7070944607739703E-4</c:v>
                </c:pt>
                <c:pt idx="1245">
                  <c:v>8.3990888696276105E-4</c:v>
                </c:pt>
                <c:pt idx="1246">
                  <c:v>8.0982919984903953E-4</c:v>
                </c:pt>
                <c:pt idx="1247">
                  <c:v>7.8046245512592067E-4</c:v>
                </c:pt>
                <c:pt idx="1248">
                  <c:v>7.5180070615701432E-4</c:v>
                </c:pt>
                <c:pt idx="1249">
                  <c:v>7.2383598906813895E-4</c:v>
                </c:pt>
                <c:pt idx="1250">
                  <c:v>6.9656032253240339E-4</c:v>
                </c:pt>
                <c:pt idx="1251">
                  <c:v>6.6996570755162483E-4</c:v>
                </c:pt>
                <c:pt idx="1252">
                  <c:v>6.4404412723452714E-4</c:v>
                </c:pt>
                <c:pt idx="1253">
                  <c:v>6.1878754657131109E-4</c:v>
                </c:pt>
                <c:pt idx="1254">
                  <c:v>5.9418791220473886E-4</c:v>
                </c:pt>
                <c:pt idx="1255">
                  <c:v>5.7023715219778359E-4</c:v>
                </c:pt>
                <c:pt idx="1256">
                  <c:v>5.469271757976695E-4</c:v>
                </c:pt>
                <c:pt idx="1257">
                  <c:v>5.2424987319631957E-4</c:v>
                </c:pt>
                <c:pt idx="1258">
                  <c:v>5.0219711528731541E-4</c:v>
                </c:pt>
                <c:pt idx="1259">
                  <c:v>4.8076075341918647E-4</c:v>
                </c:pt>
                <c:pt idx="1260">
                  <c:v>4.5993261914502515E-4</c:v>
                </c:pt>
                <c:pt idx="1261">
                  <c:v>4.3970452396856484E-4</c:v>
                </c:pt>
                <c:pt idx="1262">
                  <c:v>4.2006825908647201E-4</c:v>
                </c:pt>
                <c:pt idx="1263">
                  <c:v>4.0101559512699706E-4</c:v>
                </c:pt>
                <c:pt idx="1264">
                  <c:v>3.8253828188488965E-4</c:v>
                </c:pt>
                <c:pt idx="1265">
                  <c:v>3.6462804805256652E-4</c:v>
                </c:pt>
                <c:pt idx="1266">
                  <c:v>3.4727660094751602E-4</c:v>
                </c:pt>
                <c:pt idx="1267">
                  <c:v>3.304756262359149E-4</c:v>
                </c:pt>
                <c:pt idx="1268">
                  <c:v>3.1421678765241554E-4</c:v>
                </c:pt>
                <c:pt idx="1269">
                  <c:v>2.9849172671612479E-4</c:v>
                </c:pt>
                <c:pt idx="1270">
                  <c:v>2.8329206244270138E-4</c:v>
                </c:pt>
                <c:pt idx="1271">
                  <c:v>2.6860939105256224E-4</c:v>
                </c:pt>
                <c:pt idx="1272">
                  <c:v>2.5443528567523527E-4</c:v>
                </c:pt>
                <c:pt idx="1273">
                  <c:v>2.4076129604969537E-4</c:v>
                </c:pt>
                <c:pt idx="1274">
                  <c:v>2.2757894822081852E-4</c:v>
                </c:pt>
                <c:pt idx="1275">
                  <c:v>2.1487974423184484E-4</c:v>
                </c:pt>
                <c:pt idx="1276">
                  <c:v>2.0265516181280604E-4</c:v>
                </c:pt>
                <c:pt idx="1277">
                  <c:v>1.9089665406499308E-4</c:v>
                </c:pt>
                <c:pt idx="1278">
                  <c:v>1.7959564914128858E-4</c:v>
                </c:pt>
                <c:pt idx="1279">
                  <c:v>1.6874354992250495E-4</c:v>
                </c:pt>
                <c:pt idx="1280">
                  <c:v>1.5833173368960587E-4</c:v>
                </c:pt>
                <c:pt idx="1281">
                  <c:v>1.4835155179175903E-4</c:v>
                </c:pt>
                <c:pt idx="1282">
                  <c:v>1.3879432931033112E-4</c:v>
                </c:pt>
                <c:pt idx="1283">
                  <c:v>1.2965136471863352E-4</c:v>
                </c:pt>
                <c:pt idx="1284">
                  <c:v>1.2091392953751549E-4</c:v>
                </c:pt>
                <c:pt idx="1285">
                  <c:v>1.1257326798674211E-4</c:v>
                </c:pt>
                <c:pt idx="1286">
                  <c:v>1.0462059663211983E-4</c:v>
                </c:pt>
                <c:pt idx="1287">
                  <c:v>9.7047104028346221E-5</c:v>
                </c:pt>
                <c:pt idx="1288">
                  <c:v>8.9843950357595232E-5</c:v>
                </c:pt>
                <c:pt idx="1289">
                  <c:v>8.3002267063765311E-5</c:v>
                </c:pt>
                <c:pt idx="1290">
                  <c:v>7.651315648239714E-5</c:v>
                </c:pt>
                <c:pt idx="1291">
                  <c:v>7.0367691466213835E-5</c:v>
                </c:pt>
                <c:pt idx="1292">
                  <c:v>6.4556915006294904E-5</c:v>
                </c:pt>
                <c:pt idx="1293">
                  <c:v>5.9071839848811201E-5</c:v>
                </c:pt>
                <c:pt idx="1294">
                  <c:v>5.3903448107333468E-5</c:v>
                </c:pt>
                <c:pt idx="1295">
                  <c:v>4.9042690870671431E-5</c:v>
                </c:pt>
                <c:pt idx="1296">
                  <c:v>4.4480487806216462E-5</c:v>
                </c:pt>
                <c:pt idx="1297">
                  <c:v>4.0207726758788807E-5</c:v>
                </c:pt>
                <c:pt idx="1298">
                  <c:v>3.6215263344915608E-5</c:v>
                </c:pt>
                <c:pt idx="1299">
                  <c:v>3.2493920542560841E-5</c:v>
                </c:pt>
                <c:pt idx="1300">
                  <c:v>2.9034488276260014E-5</c:v>
                </c:pt>
                <c:pt idx="1301">
                  <c:v>2.5827722997632353E-5</c:v>
                </c:pt>
                <c:pt idx="1302">
                  <c:v>2.2864347261254579E-5</c:v>
                </c:pt>
                <c:pt idx="1303">
                  <c:v>2.0135049295861026E-5</c:v>
                </c:pt>
                <c:pt idx="1304">
                  <c:v>1.7630482570850469E-5</c:v>
                </c:pt>
                <c:pt idx="1305">
                  <c:v>1.534126535807261E-5</c:v>
                </c:pt>
                <c:pt idx="1306">
                  <c:v>1.3257980288864481E-5</c:v>
                </c:pt>
                <c:pt idx="1307">
                  <c:v>1.1371173906317871E-5</c:v>
                </c:pt>
                <c:pt idx="1308">
                  <c:v>9.6713562127390331E-6</c:v>
                </c:pt>
                <c:pt idx="1309">
                  <c:v>8.1490002122933086E-6</c:v>
                </c:pt>
                <c:pt idx="1310">
                  <c:v>6.7945414487872743E-6</c:v>
                </c:pt>
                <c:pt idx="1311">
                  <c:v>5.5983775385816534E-6</c:v>
                </c:pt>
                <c:pt idx="1312">
                  <c:v>4.5508676985876937E-6</c:v>
                </c:pt>
                <c:pt idx="1313">
                  <c:v>3.6423322693431274E-6</c:v>
                </c:pt>
                <c:pt idx="1314">
                  <c:v>2.8630522331215035E-6</c:v>
                </c:pt>
                <c:pt idx="1315">
                  <c:v>2.203268727059343E-6</c:v>
                </c:pt>
                <c:pt idx="1316">
                  <c:v>1.6531825512716784E-6</c:v>
                </c:pt>
                <c:pt idx="1317">
                  <c:v>1.2029536719252687E-6</c:v>
                </c:pt>
                <c:pt idx="1318">
                  <c:v>8.4270071924926015E-7</c:v>
                </c:pt>
                <c:pt idx="1319">
                  <c:v>5.625004804501193E-7</c:v>
                </c:pt>
                <c:pt idx="1320">
                  <c:v>3.5238738750688796E-7</c:v>
                </c:pt>
                <c:pt idx="1321">
                  <c:v>2.0235299981832817E-7</c:v>
                </c:pt>
                <c:pt idx="1322">
                  <c:v>1.0234548167525022E-7</c:v>
                </c:pt>
                <c:pt idx="1323">
                  <c:v>4.2269074529890395E-8</c:v>
                </c:pt>
                <c:pt idx="1324">
                  <c:v>1.1983564035213337E-8</c:v>
                </c:pt>
                <c:pt idx="1325">
                  <c:v>1.3037418266216872E-9</c:v>
                </c:pt>
                <c:pt idx="1326">
                  <c:v>-1.1379819791643573E-12</c:v>
                </c:pt>
                <c:pt idx="1327">
                  <c:v>-2.2079076152545271E-9</c:v>
                </c:pt>
                <c:pt idx="1328">
                  <c:v>-1.5640039794633936E-8</c:v>
                </c:pt>
                <c:pt idx="1329">
                  <c:v>-5.066820726554163E-8</c:v>
                </c:pt>
                <c:pt idx="1330">
                  <c:v>-1.1771084772172423E-7</c:v>
                </c:pt>
                <c:pt idx="1331">
                  <c:v>-2.2723473415461702E-7</c:v>
                </c:pt>
                <c:pt idx="1332">
                  <c:v>-3.8975555065651488E-7</c:v>
                </c:pt>
                <c:pt idx="1333">
                  <c:v>-6.1583847370487605E-7</c:v>
                </c:pt>
                <c:pt idx="1334">
                  <c:v>-9.1609875895707274E-7</c:v>
                </c:pt>
                <c:pt idx="1335">
                  <c:v>-1.3012023335835229E-6</c:v>
                </c:pt>
                <c:pt idx="1336">
                  <c:v>-1.7818663941677147E-6</c:v>
                </c:pt>
                <c:pt idx="1337">
                  <c:v>-2.3688600102024395E-6</c:v>
                </c:pt>
                <c:pt idx="1338">
                  <c:v>-3.0730047332097192E-6</c:v>
                </c:pt>
                <c:pt idx="1339">
                  <c:v>-3.9051752115140358E-6</c:v>
                </c:pt>
                <c:pt idx="1340">
                  <c:v>-4.876299810697957E-6</c:v>
                </c:pt>
                <c:pt idx="1341">
                  <c:v>-5.9973612397697404E-6</c:v>
                </c:pt>
                <c:pt idx="1342">
                  <c:v>-7.2793971830681266E-6</c:v>
                </c:pt>
                <c:pt idx="1343">
                  <c:v>-8.7335009379402724E-6</c:v>
                </c:pt>
                <c:pt idx="1344">
                  <c:v>-1.0370822058212511E-5</c:v>
                </c:pt>
                <c:pt idx="1345">
                  <c:v>-1.2202567003498789E-5</c:v>
                </c:pt>
                <c:pt idx="1346">
                  <c:v>-1.4239999794352365E-5</c:v>
                </c:pt>
                <c:pt idx="1347">
                  <c:v>-1.6494442673318501E-5</c:v>
                </c:pt>
                <c:pt idx="1348">
                  <c:v>-1.8977276771892359E-5</c:v>
                </c:pt>
                <c:pt idx="1349">
                  <c:v>-2.1699942783428535E-5</c:v>
                </c:pt>
                <c:pt idx="1350">
                  <c:v>-2.4673941642025539E-5</c:v>
                </c:pt>
                <c:pt idx="1351">
                  <c:v>-2.7910835207415736E-5</c:v>
                </c:pt>
                <c:pt idx="1352">
                  <c:v>-3.1422246955885976E-5</c:v>
                </c:pt>
                <c:pt idx="1353">
                  <c:v>-3.5219862677274881E-5</c:v>
                </c:pt>
                <c:pt idx="1354">
                  <c:v>-3.931543117805171E-5</c:v>
                </c:pt>
                <c:pt idx="1355">
                  <c:v>-4.3720764990531704E-5</c:v>
                </c:pt>
                <c:pt idx="1356">
                  <c:v>-4.8447741088243004E-5</c:v>
                </c:pt>
                <c:pt idx="1357">
                  <c:v>-5.3508301607478599E-5</c:v>
                </c:pt>
                <c:pt idx="1358">
                  <c:v>-5.8914454575072115E-5</c:v>
                </c:pt>
                <c:pt idx="1359">
                  <c:v>-6.4678274642410681E-5</c:v>
                </c:pt>
                <c:pt idx="1360">
                  <c:v>-7.0811903825733599E-5</c:v>
                </c:pt>
                <c:pt idx="1361">
                  <c:v>-7.7327552252731704E-5</c:v>
                </c:pt>
                <c:pt idx="1362">
                  <c:v>-8.4237498915507933E-5</c:v>
                </c:pt>
                <c:pt idx="1363">
                  <c:v>-9.155409242987167E-5</c:v>
                </c:pt>
                <c:pt idx="1364">
                  <c:v>-9.9289751801063614E-5</c:v>
                </c:pt>
                <c:pt idx="1365">
                  <c:v>-1.0745696719591314E-4</c:v>
                </c:pt>
                <c:pt idx="1366">
                  <c:v>-1.1606830072143743E-4</c:v>
                </c:pt>
                <c:pt idx="1367">
                  <c:v>-1.2513638720995255E-4</c:v>
                </c:pt>
                <c:pt idx="1368">
                  <c:v>-1.3467393501071748E-4</c:v>
                </c:pt>
                <c:pt idx="1369">
                  <c:v>-1.4469372678810728E-4</c:v>
                </c:pt>
                <c:pt idx="1370">
                  <c:v>-1.5520862032640902E-4</c:v>
                </c:pt>
                <c:pt idx="1371">
                  <c:v>-1.6623154934122618E-4</c:v>
                </c:pt>
                <c:pt idx="1372">
                  <c:v>-1.777755242975013E-4</c:v>
                </c:pt>
                <c:pt idx="1373">
                  <c:v>-1.8985363323429985E-4</c:v>
                </c:pt>
                <c:pt idx="1374">
                  <c:v>-2.0247904259623325E-4</c:v>
                </c:pt>
                <c:pt idx="1375">
                  <c:v>-2.1566499807167008E-4</c:v>
                </c:pt>
                <c:pt idx="1376">
                  <c:v>-2.2942482543772898E-4</c:v>
                </c:pt>
                <c:pt idx="1377">
                  <c:v>-2.4377193141206249E-4</c:v>
                </c:pt>
                <c:pt idx="1378">
                  <c:v>-2.5871980451149548E-4</c:v>
                </c:pt>
                <c:pt idx="1379">
                  <c:v>-2.7428201591755096E-4</c:v>
                </c:pt>
                <c:pt idx="1380">
                  <c:v>-2.9047222034888492E-4</c:v>
                </c:pt>
                <c:pt idx="1381">
                  <c:v>-3.0730415694063079E-4</c:v>
                </c:pt>
                <c:pt idx="1382">
                  <c:v>-3.2479165013077593E-4</c:v>
                </c:pt>
                <c:pt idx="1383">
                  <c:v>-3.4294861055347278E-4</c:v>
                </c:pt>
                <c:pt idx="1384">
                  <c:v>-3.617890359394618E-4</c:v>
                </c:pt>
                <c:pt idx="1385">
                  <c:v>-3.8132701202354751E-4</c:v>
                </c:pt>
                <c:pt idx="1386">
                  <c:v>-4.0157671345911265E-4</c:v>
                </c:pt>
                <c:pt idx="1387">
                  <c:v>-4.2255240473989386E-4</c:v>
                </c:pt>
                <c:pt idx="1388">
                  <c:v>-4.4426844112882465E-4</c:v>
                </c:pt>
                <c:pt idx="1389">
                  <c:v>-4.6673926959411199E-4</c:v>
                </c:pt>
                <c:pt idx="1390">
                  <c:v>-4.8997942975261737E-4</c:v>
                </c:pt>
                <c:pt idx="1391">
                  <c:v>-5.1400355482040529E-4</c:v>
                </c:pt>
                <c:pt idx="1392">
                  <c:v>-5.38826372570657E-4</c:v>
                </c:pt>
                <c:pt idx="1393">
                  <c:v>-5.6446270629894994E-4</c:v>
                </c:pt>
                <c:pt idx="1394">
                  <c:v>-5.9092747579582124E-4</c:v>
                </c:pt>
                <c:pt idx="1395">
                  <c:v>-6.182356983268425E-4</c:v>
                </c:pt>
                <c:pt idx="1396">
                  <c:v>-6.4640248962006164E-4</c:v>
                </c:pt>
                <c:pt idx="1397">
                  <c:v>-6.7544306486093939E-4</c:v>
                </c:pt>
                <c:pt idx="1398">
                  <c:v>-7.0537273969480878E-4</c:v>
                </c:pt>
                <c:pt idx="1399">
                  <c:v>-7.3620693123689705E-4</c:v>
                </c:pt>
                <c:pt idx="1400">
                  <c:v>-7.6796115908983002E-4</c:v>
                </c:pt>
                <c:pt idx="1401">
                  <c:v>-8.0065104636890816E-4</c:v>
                </c:pt>
                <c:pt idx="1402">
                  <c:v>-8.342923207348401E-4</c:v>
                </c:pt>
                <c:pt idx="1403">
                  <c:v>-8.6890081543432426E-4</c:v>
                </c:pt>
                <c:pt idx="1404">
                  <c:v>-9.044924703482816E-4</c:v>
                </c:pt>
                <c:pt idx="1405">
                  <c:v>-9.4108333304776786E-4</c:v>
                </c:pt>
                <c:pt idx="1406">
                  <c:v>-9.7868955985777302E-4</c:v>
                </c:pt>
                <c:pt idx="1407">
                  <c:v>-1.0173274169288555E-3</c:v>
                </c:pt>
                <c:pt idx="1408">
                  <c:v>-1.0570132813165279E-3</c:v>
                </c:pt>
                <c:pt idx="1409">
                  <c:v>-1.0977636420685757E-3</c:v>
                </c:pt>
                <c:pt idx="1410">
                  <c:v>-1.1395951013203791E-3</c:v>
                </c:pt>
                <c:pt idx="1411">
                  <c:v>-1.1825243753980741E-3</c:v>
                </c:pt>
                <c:pt idx="1412">
                  <c:v>-1.22656829592977E-3</c:v>
                </c:pt>
                <c:pt idx="1413">
                  <c:v>-1.2717438109648451E-3</c:v>
                </c:pt>
                <c:pt idx="1414">
                  <c:v>-1.3180679861012415E-3</c:v>
                </c:pt>
                <c:pt idx="1415">
                  <c:v>-1.365558005620846E-3</c:v>
                </c:pt>
                <c:pt idx="1416">
                  <c:v>-1.4142311736331451E-3</c:v>
                </c:pt>
                <c:pt idx="1417">
                  <c:v>-1.4641049152267869E-3</c:v>
                </c:pt>
                <c:pt idx="1418">
                  <c:v>-1.5151967776297764E-3</c:v>
                </c:pt>
                <c:pt idx="1419">
                  <c:v>-1.5675244313774351E-3</c:v>
                </c:pt>
                <c:pt idx="1420">
                  <c:v>-1.6211056714890511E-3</c:v>
                </c:pt>
                <c:pt idx="1421">
                  <c:v>-1.675958418652557E-3</c:v>
                </c:pt>
                <c:pt idx="1422">
                  <c:v>-1.7321007204177568E-3</c:v>
                </c:pt>
                <c:pt idx="1423">
                  <c:v>-1.7895507523978222E-3</c:v>
                </c:pt>
                <c:pt idx="1424">
                  <c:v>-1.8483268194793975E-3</c:v>
                </c:pt>
                <c:pt idx="1425">
                  <c:v>-1.9084473570408558E-3</c:v>
                </c:pt>
                <c:pt idx="1426">
                  <c:v>-1.9699309321794143E-3</c:v>
                </c:pt>
                <c:pt idx="1427">
                  <c:v>-2.032796244946504E-3</c:v>
                </c:pt>
                <c:pt idx="1428">
                  <c:v>-2.0970621295919212E-3</c:v>
                </c:pt>
                <c:pt idx="1429">
                  <c:v>-2.1627475558164992E-3</c:v>
                </c:pt>
                <c:pt idx="1430">
                  <c:v>-2.2298716300333879E-3</c:v>
                </c:pt>
                <c:pt idx="1431">
                  <c:v>-2.2984535966380846E-3</c:v>
                </c:pt>
                <c:pt idx="1432">
                  <c:v>-2.3685128392872787E-3</c:v>
                </c:pt>
                <c:pt idx="1433">
                  <c:v>-2.4400688821862252E-3</c:v>
                </c:pt>
                <c:pt idx="1434">
                  <c:v>-2.5131413913851682E-3</c:v>
                </c:pt>
                <c:pt idx="1435">
                  <c:v>-2.587750176084468E-3</c:v>
                </c:pt>
                <c:pt idx="1436">
                  <c:v>-2.6639151899485536E-3</c:v>
                </c:pt>
                <c:pt idx="1437">
                  <c:v>-2.74165653242903E-3</c:v>
                </c:pt>
                <c:pt idx="1438">
                  <c:v>-2.8209944500964079E-3</c:v>
                </c:pt>
                <c:pt idx="1439">
                  <c:v>-2.9019493379810694E-3</c:v>
                </c:pt>
                <c:pt idx="1440">
                  <c:v>-2.9845417409231859E-3</c:v>
                </c:pt>
                <c:pt idx="1441">
                  <c:v>-3.0687923549317497E-3</c:v>
                </c:pt>
                <c:pt idx="1442">
                  <c:v>-3.1547220285526047E-3</c:v>
                </c:pt>
                <c:pt idx="1443">
                  <c:v>-3.242351764245689E-3</c:v>
                </c:pt>
                <c:pt idx="1444">
                  <c:v>-3.33170271977148E-3</c:v>
                </c:pt>
                <c:pt idx="1445">
                  <c:v>-3.4227962095866151E-3</c:v>
                </c:pt>
                <c:pt idx="1446">
                  <c:v>-3.5156537062487692E-3</c:v>
                </c:pt>
                <c:pt idx="1447">
                  <c:v>-3.6102968418310361E-3</c:v>
                </c:pt>
                <c:pt idx="1448">
                  <c:v>-3.7067474093451513E-3</c:v>
                </c:pt>
                <c:pt idx="1449">
                  <c:v>-3.8050273641747788E-3</c:v>
                </c:pt>
                <c:pt idx="1450">
                  <c:v>-3.9051588255175022E-3</c:v>
                </c:pt>
                <c:pt idx="1451">
                  <c:v>-4.0071640778368686E-3</c:v>
                </c:pt>
                <c:pt idx="1452">
                  <c:v>-4.1110655723235528E-3</c:v>
                </c:pt>
                <c:pt idx="1453">
                  <c:v>-4.2168859283663231E-3</c:v>
                </c:pt>
                <c:pt idx="1454">
                  <c:v>-4.3246479350321412E-3</c:v>
                </c:pt>
                <c:pt idx="1455">
                  <c:v>-4.4343745525566129E-3</c:v>
                </c:pt>
                <c:pt idx="1456">
                  <c:v>-4.5460889138432175E-3</c:v>
                </c:pt>
                <c:pt idx="1457">
                  <c:v>-4.6598143259730246E-3</c:v>
                </c:pt>
                <c:pt idx="1458">
                  <c:v>-4.7755742717235164E-3</c:v>
                </c:pt>
                <c:pt idx="1459">
                  <c:v>-4.8933924110977321E-3</c:v>
                </c:pt>
                <c:pt idx="1460">
                  <c:v>-5.0132925828627918E-3</c:v>
                </c:pt>
                <c:pt idx="1461">
                  <c:v>-5.1352988060983217E-3</c:v>
                </c:pt>
                <c:pt idx="1462">
                  <c:v>-5.2594352817552821E-3</c:v>
                </c:pt>
                <c:pt idx="1463">
                  <c:v>-5.3857263942238979E-3</c:v>
                </c:pt>
                <c:pt idx="1464">
                  <c:v>-5.514196712912289E-3</c:v>
                </c:pt>
                <c:pt idx="1465">
                  <c:v>-5.6448709938347894E-3</c:v>
                </c:pt>
                <c:pt idx="1466">
                  <c:v>-5.7777741812104497E-3</c:v>
                </c:pt>
                <c:pt idx="1467">
                  <c:v>-5.9129314090713278E-3</c:v>
                </c:pt>
                <c:pt idx="1468">
                  <c:v>-6.0503680028813813E-3</c:v>
                </c:pt>
                <c:pt idx="1469">
                  <c:v>-6.1901094811653333E-3</c:v>
                </c:pt>
                <c:pt idx="1470">
                  <c:v>-6.3321815571476684E-3</c:v>
                </c:pt>
                <c:pt idx="1471">
                  <c:v>-6.476610140401848E-3</c:v>
                </c:pt>
                <c:pt idx="1472">
                  <c:v>-6.623421338510278E-3</c:v>
                </c:pt>
                <c:pt idx="1473">
                  <c:v>-6.7726414587340042E-3</c:v>
                </c:pt>
                <c:pt idx="1474">
                  <c:v>-6.9242970096933133E-3</c:v>
                </c:pt>
                <c:pt idx="1475">
                  <c:v>-7.0784147030584126E-3</c:v>
                </c:pt>
                <c:pt idx="1476">
                  <c:v>-7.2350214552508946E-3</c:v>
                </c:pt>
                <c:pt idx="1477">
                  <c:v>-7.3941443891552194E-3</c:v>
                </c:pt>
                <c:pt idx="1478">
                  <c:v>-7.5558108358415883E-3</c:v>
                </c:pt>
                <c:pt idx="1479">
                  <c:v>-7.7200483362983331E-3</c:v>
                </c:pt>
                <c:pt idx="1480">
                  <c:v>-7.8868846431759329E-3</c:v>
                </c:pt>
                <c:pt idx="1481">
                  <c:v>-8.0563477225412787E-3</c:v>
                </c:pt>
                <c:pt idx="1482">
                  <c:v>-8.2284657556424678E-3</c:v>
                </c:pt>
                <c:pt idx="1483">
                  <c:v>-8.4032671406849418E-3</c:v>
                </c:pt>
                <c:pt idx="1484">
                  <c:v>-8.5807804946176122E-3</c:v>
                </c:pt>
                <c:pt idx="1485">
                  <c:v>-8.7610346549307893E-3</c:v>
                </c:pt>
                <c:pt idx="1486">
                  <c:v>-8.9440586814642665E-3</c:v>
                </c:pt>
                <c:pt idx="1487">
                  <c:v>-9.1298818582269195E-3</c:v>
                </c:pt>
                <c:pt idx="1488">
                  <c:v>-9.3185336952265486E-3</c:v>
                </c:pt>
                <c:pt idx="1489">
                  <c:v>-9.5100439303115528E-3</c:v>
                </c:pt>
                <c:pt idx="1490">
                  <c:v>-9.7044425310231757E-3</c:v>
                </c:pt>
                <c:pt idx="1491">
                  <c:v>-9.9017596964591573E-3</c:v>
                </c:pt>
                <c:pt idx="1492">
                  <c:v>-1.0102025859148123E-2</c:v>
                </c:pt>
                <c:pt idx="1493">
                  <c:v>-1.0305271686935857E-2</c:v>
                </c:pt>
                <c:pt idx="1494">
                  <c:v>-1.0511528084881865E-2</c:v>
                </c:pt>
                <c:pt idx="1495">
                  <c:v>-1.0720826197168454E-2</c:v>
                </c:pt>
                <c:pt idx="1496">
                  <c:v>-1.0933197409019898E-2</c:v>
                </c:pt>
                <c:pt idx="1497">
                  <c:v>-1.1148673348633903E-2</c:v>
                </c:pt>
                <c:pt idx="1498">
                  <c:v>-1.136728588912387E-2</c:v>
                </c:pt>
                <c:pt idx="1499">
                  <c:v>-1.158906715047338E-2</c:v>
                </c:pt>
                <c:pt idx="1500">
                  <c:v>-1.1814049501501141E-2</c:v>
                </c:pt>
                <c:pt idx="1501">
                  <c:v>-1.2042265561838595E-2</c:v>
                </c:pt>
                <c:pt idx="1502">
                  <c:v>-1.2273748203918125E-2</c:v>
                </c:pt>
                <c:pt idx="1503">
                  <c:v>-1.2508530554973869E-2</c:v>
                </c:pt>
                <c:pt idx="1504">
                  <c:v>-1.2746645999053499E-2</c:v>
                </c:pt>
                <c:pt idx="1505">
                  <c:v>-1.298812817904188E-2</c:v>
                </c:pt>
                <c:pt idx="1506">
                  <c:v>-1.3233010998696726E-2</c:v>
                </c:pt>
                <c:pt idx="1507">
                  <c:v>-1.348132862469621E-2</c:v>
                </c:pt>
                <c:pt idx="1508">
                  <c:v>-1.37331154886978E-2</c:v>
                </c:pt>
                <c:pt idx="1509">
                  <c:v>-1.3988406289409724E-2</c:v>
                </c:pt>
                <c:pt idx="1510">
                  <c:v>-1.4247235994673932E-2</c:v>
                </c:pt>
                <c:pt idx="1511">
                  <c:v>-1.4509639843561449E-2</c:v>
                </c:pt>
                <c:pt idx="1512">
                  <c:v>-1.477565334847949E-2</c:v>
                </c:pt>
                <c:pt idx="1513">
                  <c:v>-1.5045312297290321E-2</c:v>
                </c:pt>
                <c:pt idx="1514">
                  <c:v>-1.5318652755443566E-2</c:v>
                </c:pt>
                <c:pt idx="1515">
                  <c:v>-1.5595711068119153E-2</c:v>
                </c:pt>
                <c:pt idx="1516">
                  <c:v>-1.5876523862383616E-2</c:v>
                </c:pt>
                <c:pt idx="1517">
                  <c:v>-1.6161128049357789E-2</c:v>
                </c:pt>
                <c:pt idx="1518">
                  <c:v>-1.6449560826397938E-2</c:v>
                </c:pt>
                <c:pt idx="1519">
                  <c:v>-1.6741859679288054E-2</c:v>
                </c:pt>
                <c:pt idx="1520">
                  <c:v>-1.7038062384445787E-2</c:v>
                </c:pt>
                <c:pt idx="1521">
                  <c:v>-1.7338207011139563E-2</c:v>
                </c:pt>
                <c:pt idx="1522">
                  <c:v>-1.7642331923719428E-2</c:v>
                </c:pt>
                <c:pt idx="1523">
                  <c:v>-1.7950475783859651E-2</c:v>
                </c:pt>
                <c:pt idx="1524">
                  <c:v>-1.8262677552814296E-2</c:v>
                </c:pt>
                <c:pt idx="1525">
                  <c:v>-1.8578976493685354E-2</c:v>
                </c:pt>
                <c:pt idx="1526">
                  <c:v>-1.8899412173703813E-2</c:v>
                </c:pt>
                <c:pt idx="1527">
                  <c:v>-1.9224024466522958E-2</c:v>
                </c:pt>
                <c:pt idx="1528">
                  <c:v>-1.9552853554525022E-2</c:v>
                </c:pt>
                <c:pt idx="1529">
                  <c:v>-1.9885939931140347E-2</c:v>
                </c:pt>
                <c:pt idx="1530">
                  <c:v>-2.0223324403179959E-2</c:v>
                </c:pt>
                <c:pt idx="1531">
                  <c:v>-2.0565048093179755E-2</c:v>
                </c:pt>
                <c:pt idx="1532">
                  <c:v>-2.0911152441759943E-2</c:v>
                </c:pt>
                <c:pt idx="1533">
                  <c:v>-2.1261679209995148E-2</c:v>
                </c:pt>
                <c:pt idx="1534">
                  <c:v>-2.161667048179941E-2</c:v>
                </c:pt>
                <c:pt idx="1535">
                  <c:v>-2.1976168666323091E-2</c:v>
                </c:pt>
                <c:pt idx="1536">
                  <c:v>-2.234021650036374E-2</c:v>
                </c:pt>
                <c:pt idx="1537">
                  <c:v>-2.2708857050790076E-2</c:v>
                </c:pt>
                <c:pt idx="1538">
                  <c:v>-2.3082133716978787E-2</c:v>
                </c:pt>
                <c:pt idx="1539">
                  <c:v>-2.3460090233265053E-2</c:v>
                </c:pt>
                <c:pt idx="1540">
                  <c:v>-2.3842770671406922E-2</c:v>
                </c:pt>
                <c:pt idx="1541">
                  <c:v>-2.4230219443062095E-2</c:v>
                </c:pt>
                <c:pt idx="1542">
                  <c:v>-2.4622481302278714E-2</c:v>
                </c:pt>
                <c:pt idx="1543">
                  <c:v>-2.5019601348000266E-2</c:v>
                </c:pt>
                <c:pt idx="1544">
                  <c:v>-2.542162502658258E-2</c:v>
                </c:pt>
                <c:pt idx="1545">
                  <c:v>-2.5828598134326312E-2</c:v>
                </c:pt>
                <c:pt idx="1546">
                  <c:v>-2.6240566820021419E-2</c:v>
                </c:pt>
                <c:pt idx="1547">
                  <c:v>-2.6657577587506653E-2</c:v>
                </c:pt>
                <c:pt idx="1548">
                  <c:v>-2.707967729824199E-2</c:v>
                </c:pt>
                <c:pt idx="1549">
                  <c:v>-2.7506913173895624E-2</c:v>
                </c:pt>
                <c:pt idx="1550">
                  <c:v>-2.7939332798943711E-2</c:v>
                </c:pt>
                <c:pt idx="1551">
                  <c:v>-2.8376984123285647E-2</c:v>
                </c:pt>
                <c:pt idx="1552">
                  <c:v>-2.8819915464871771E-2</c:v>
                </c:pt>
                <c:pt idx="1553">
                  <c:v>-2.926817551234626E-2</c:v>
                </c:pt>
                <c:pt idx="1554">
                  <c:v>-2.9721813327703159E-2</c:v>
                </c:pt>
                <c:pt idx="1555">
                  <c:v>-3.0180878348957881E-2</c:v>
                </c:pt>
                <c:pt idx="1556">
                  <c:v>-3.0645420392830799E-2</c:v>
                </c:pt>
                <c:pt idx="1557">
                  <c:v>-3.1115489657447572E-2</c:v>
                </c:pt>
                <c:pt idx="1558">
                  <c:v>-3.1591136725051774E-2</c:v>
                </c:pt>
                <c:pt idx="1559">
                  <c:v>-3.2072412564732942E-2</c:v>
                </c:pt>
                <c:pt idx="1560">
                  <c:v>-3.2559368535168297E-2</c:v>
                </c:pt>
                <c:pt idx="1561">
                  <c:v>-3.3052056387379847E-2</c:v>
                </c:pt>
                <c:pt idx="1562">
                  <c:v>-3.3550528267505354E-2</c:v>
                </c:pt>
                <c:pt idx="1563">
                  <c:v>-3.4054836719583537E-2</c:v>
                </c:pt>
                <c:pt idx="1564">
                  <c:v>-3.4565034688354188E-2</c:v>
                </c:pt>
                <c:pt idx="1565">
                  <c:v>-3.5081175522073904E-2</c:v>
                </c:pt>
                <c:pt idx="1566">
                  <c:v>-3.5603312975345053E-2</c:v>
                </c:pt>
                <c:pt idx="1567">
                  <c:v>-3.61315012119598E-2</c:v>
                </c:pt>
                <c:pt idx="1568">
                  <c:v>-3.6665794807760069E-2</c:v>
                </c:pt>
                <c:pt idx="1569">
                  <c:v>-3.7206248753510703E-2</c:v>
                </c:pt>
                <c:pt idx="1570">
                  <c:v>-3.7752918457789199E-2</c:v>
                </c:pt>
                <c:pt idx="1571">
                  <c:v>-3.8305859749888739E-2</c:v>
                </c:pt>
                <c:pt idx="1572">
                  <c:v>-3.886512888273768E-2</c:v>
                </c:pt>
                <c:pt idx="1573">
                  <c:v>-3.9430782535833347E-2</c:v>
                </c:pt>
                <c:pt idx="1574">
                  <c:v>-4.0002877818191312E-2</c:v>
                </c:pt>
                <c:pt idx="1575">
                  <c:v>-4.0581472271309364E-2</c:v>
                </c:pt>
                <c:pt idx="1576">
                  <c:v>-4.1166623872147527E-2</c:v>
                </c:pt>
                <c:pt idx="1577">
                  <c:v>-4.1758391036122181E-2</c:v>
                </c:pt>
                <c:pt idx="1578">
                  <c:v>-4.235683262011667E-2</c:v>
                </c:pt>
                <c:pt idx="1579">
                  <c:v>-4.2962007925507369E-2</c:v>
                </c:pt>
                <c:pt idx="1580">
                  <c:v>-4.3573976701203214E-2</c:v>
                </c:pt>
                <c:pt idx="1581">
                  <c:v>-4.4192799146703612E-2</c:v>
                </c:pt>
                <c:pt idx="1582">
                  <c:v>-4.4818535915169856E-2</c:v>
                </c:pt>
                <c:pt idx="1583">
                  <c:v>-4.5451248116512952E-2</c:v>
                </c:pt>
                <c:pt idx="1584">
                  <c:v>-4.6090997320497283E-2</c:v>
                </c:pt>
                <c:pt idx="1585">
                  <c:v>-4.6737845559858535E-2</c:v>
                </c:pt>
                <c:pt idx="1586">
                  <c:v>-4.7391855333440314E-2</c:v>
                </c:pt>
                <c:pt idx="1587">
                  <c:v>-4.8053089609342778E-2</c:v>
                </c:pt>
                <c:pt idx="1588">
                  <c:v>-4.8721611828091413E-2</c:v>
                </c:pt>
                <c:pt idx="1589">
                  <c:v>-4.9397485905816919E-2</c:v>
                </c:pt>
                <c:pt idx="1590">
                  <c:v>-5.0080776237456687E-2</c:v>
                </c:pt>
                <c:pt idx="1591">
                  <c:v>-5.0771547699966425E-2</c:v>
                </c:pt>
                <c:pt idx="1592">
                  <c:v>-5.1469865655553095E-2</c:v>
                </c:pt>
                <c:pt idx="1593">
                  <c:v>-5.2175795954920647E-2</c:v>
                </c:pt>
                <c:pt idx="1594">
                  <c:v>-5.2889404940532583E-2</c:v>
                </c:pt>
                <c:pt idx="1595">
                  <c:v>-5.3610759449892714E-2</c:v>
                </c:pt>
                <c:pt idx="1596">
                  <c:v>-5.4339926818839319E-2</c:v>
                </c:pt>
                <c:pt idx="1597">
                  <c:v>-5.5076974884857979E-2</c:v>
                </c:pt>
                <c:pt idx="1598">
                  <c:v>-5.5821971990409468E-2</c:v>
                </c:pt>
                <c:pt idx="1599">
                  <c:v>-5.6574986986276082E-2</c:v>
                </c:pt>
                <c:pt idx="1600">
                  <c:v>-5.7336089234920923E-2</c:v>
                </c:pt>
                <c:pt idx="1601">
                  <c:v>-5.8105348613867958E-2</c:v>
                </c:pt>
                <c:pt idx="1602">
                  <c:v>-5.8882835519095643E-2</c:v>
                </c:pt>
                <c:pt idx="1603">
                  <c:v>-5.9668620868449575E-2</c:v>
                </c:pt>
                <c:pt idx="1604">
                  <c:v>-6.0462776105068651E-2</c:v>
                </c:pt>
                <c:pt idx="1605">
                  <c:v>-6.1265373200833563E-2</c:v>
                </c:pt>
                <c:pt idx="1606">
                  <c:v>-6.2076484659824738E-2</c:v>
                </c:pt>
                <c:pt idx="1607">
                  <c:v>-6.2896183521805413E-2</c:v>
                </c:pt>
                <c:pt idx="1608">
                  <c:v>-6.372454336571394E-2</c:v>
                </c:pt>
                <c:pt idx="1609">
                  <c:v>-6.456163831317957E-2</c:v>
                </c:pt>
                <c:pt idx="1610">
                  <c:v>-6.5407543032052012E-2</c:v>
                </c:pt>
                <c:pt idx="1611">
                  <c:v>-6.6262332739946486E-2</c:v>
                </c:pt>
                <c:pt idx="1612">
                  <c:v>-6.7126083207812576E-2</c:v>
                </c:pt>
                <c:pt idx="1613">
                  <c:v>-6.799887076351202E-2</c:v>
                </c:pt>
                <c:pt idx="1614">
                  <c:v>-6.8880772295420223E-2</c:v>
                </c:pt>
                <c:pt idx="1615">
                  <c:v>-6.9771865256042814E-2</c:v>
                </c:pt>
                <c:pt idx="1616">
                  <c:v>-7.0672227665649706E-2</c:v>
                </c:pt>
                <c:pt idx="1617">
                  <c:v>-7.1581938115925406E-2</c:v>
                </c:pt>
                <c:pt idx="1618">
                  <c:v>-7.2501075773639637E-2</c:v>
                </c:pt>
                <c:pt idx="1619">
                  <c:v>-7.3429720384334901E-2</c:v>
                </c:pt>
                <c:pt idx="1620">
                  <c:v>-7.4367952276029339E-2</c:v>
                </c:pt>
                <c:pt idx="1621">
                  <c:v>-7.5315852362940278E-2</c:v>
                </c:pt>
                <c:pt idx="1622">
                  <c:v>-7.6273502149224404E-2</c:v>
                </c:pt>
                <c:pt idx="1623">
                  <c:v>-7.7240983732735302E-2</c:v>
                </c:pt>
                <c:pt idx="1624">
                  <c:v>-7.8218379808799934E-2</c:v>
                </c:pt>
                <c:pt idx="1625">
                  <c:v>-7.9205773674013075E-2</c:v>
                </c:pt>
                <c:pt idx="1626">
                  <c:v>-8.0203249230048498E-2</c:v>
                </c:pt>
                <c:pt idx="1627">
                  <c:v>-8.1210890987489903E-2</c:v>
                </c:pt>
                <c:pt idx="1628">
                  <c:v>-8.2228784069679942E-2</c:v>
                </c:pt>
                <c:pt idx="1629">
                  <c:v>-8.3257014216584393E-2</c:v>
                </c:pt>
                <c:pt idx="1630">
                  <c:v>-8.429566778868193E-2</c:v>
                </c:pt>
                <c:pt idx="1631">
                  <c:v>-8.5344831770861232E-2</c:v>
                </c:pt>
                <c:pt idx="1632">
                  <c:v>-8.6404593776349042E-2</c:v>
                </c:pt>
                <c:pt idx="1633">
                  <c:v>-8.7475042050645019E-2</c:v>
                </c:pt>
                <c:pt idx="1634">
                  <c:v>-8.8556265475485479E-2</c:v>
                </c:pt>
                <c:pt idx="1635">
                  <c:v>-8.9648353572816419E-2</c:v>
                </c:pt>
                <c:pt idx="1636">
                  <c:v>-9.0751396508791882E-2</c:v>
                </c:pt>
                <c:pt idx="1637">
                  <c:v>-9.186548509779055E-2</c:v>
                </c:pt>
                <c:pt idx="1638">
                  <c:v>-9.2990710806444263E-2</c:v>
                </c:pt>
                <c:pt idx="1639">
                  <c:v>-9.4127165757697445E-2</c:v>
                </c:pt>
                <c:pt idx="1640">
                  <c:v>-9.527494273487068E-2</c:v>
                </c:pt>
                <c:pt idx="1641">
                  <c:v>-9.6434135185758565E-2</c:v>
                </c:pt>
                <c:pt idx="1642">
                  <c:v>-9.7604837226734006E-2</c:v>
                </c:pt>
                <c:pt idx="1643">
                  <c:v>-9.8787143646878267E-2</c:v>
                </c:pt>
                <c:pt idx="1644">
                  <c:v>-9.9981149912130363E-2</c:v>
                </c:pt>
                <c:pt idx="1645">
                  <c:v>-0.10118695216945078</c:v>
                </c:pt>
                <c:pt idx="1646">
                  <c:v>-0.10240464725101192</c:v>
                </c:pt>
                <c:pt idx="1647">
                  <c:v>-0.10363433267839836</c:v>
                </c:pt>
                <c:pt idx="1648">
                  <c:v>-0.10487610666683667</c:v>
                </c:pt>
                <c:pt idx="1649">
                  <c:v>-0.10613006812943761</c:v>
                </c:pt>
                <c:pt idx="1650">
                  <c:v>-0.10739631668145955</c:v>
                </c:pt>
                <c:pt idx="1651">
                  <c:v>-0.10867495264459452</c:v>
                </c:pt>
                <c:pt idx="1652">
                  <c:v>-0.10996607705126811</c:v>
                </c:pt>
                <c:pt idx="1653">
                  <c:v>-0.11126979164896569</c:v>
                </c:pt>
                <c:pt idx="1654">
                  <c:v>-0.11258619890457379</c:v>
                </c:pt>
                <c:pt idx="1655">
                  <c:v>-0.11391540200874259</c:v>
                </c:pt>
                <c:pt idx="1656">
                  <c:v>-0.11525750488026792</c:v>
                </c:pt>
                <c:pt idx="1657">
                  <c:v>-0.11661261217049702</c:v>
                </c:pt>
                <c:pt idx="1658">
                  <c:v>-0.11798082926774558</c:v>
                </c:pt>
                <c:pt idx="1659">
                  <c:v>-0.11936226230174712</c:v>
                </c:pt>
                <c:pt idx="1660">
                  <c:v>-0.12075701814810928</c:v>
                </c:pt>
                <c:pt idx="1661">
                  <c:v>-0.12216520443280335</c:v>
                </c:pt>
                <c:pt idx="1662">
                  <c:v>-0.123586929536662</c:v>
                </c:pt>
                <c:pt idx="1663">
                  <c:v>-0.12502230259990654</c:v>
                </c:pt>
                <c:pt idx="1664">
                  <c:v>-0.12647143352669196</c:v>
                </c:pt>
                <c:pt idx="1665">
                  <c:v>-0.12793443298966725</c:v>
                </c:pt>
                <c:pt idx="1666">
                  <c:v>-0.12941141243456702</c:v>
                </c:pt>
                <c:pt idx="1667">
                  <c:v>-0.13090248408481106</c:v>
                </c:pt>
                <c:pt idx="1668">
                  <c:v>-0.13240776094613463</c:v>
                </c:pt>
                <c:pt idx="1669">
                  <c:v>-0.13392735681123799</c:v>
                </c:pt>
                <c:pt idx="1670">
                  <c:v>-0.13546138626444795</c:v>
                </c:pt>
                <c:pt idx="1671">
                  <c:v>-0.13700996468641491</c:v>
                </c:pt>
                <c:pt idx="1672">
                  <c:v>-0.13857320825881667</c:v>
                </c:pt>
                <c:pt idx="1673">
                  <c:v>-0.14015123396909301</c:v>
                </c:pt>
                <c:pt idx="1674">
                  <c:v>-0.14174415961519748</c:v>
                </c:pt>
                <c:pt idx="1675">
                  <c:v>-0.14335210381036959</c:v>
                </c:pt>
                <c:pt idx="1676">
                  <c:v>-0.14497518598793108</c:v>
                </c:pt>
                <c:pt idx="1677">
                  <c:v>-0.14661352640609898</c:v>
                </c:pt>
                <c:pt idx="1678">
                  <c:v>-0.14826724615282902</c:v>
                </c:pt>
                <c:pt idx="1679">
                  <c:v>-0.14993646715066536</c:v>
                </c:pt>
                <c:pt idx="1680">
                  <c:v>-0.15162131216163074</c:v>
                </c:pt>
                <c:pt idx="1681">
                  <c:v>-0.15332190479211871</c:v>
                </c:pt>
                <c:pt idx="1682">
                  <c:v>-0.15503836949782498</c:v>
                </c:pt>
                <c:pt idx="1683">
                  <c:v>-0.1567708315886874</c:v>
                </c:pt>
                <c:pt idx="1684">
                  <c:v>-0.15851941723385526</c:v>
                </c:pt>
                <c:pt idx="1685">
                  <c:v>-0.16028425346667793</c:v>
                </c:pt>
                <c:pt idx="1686">
                  <c:v>-0.16206546818971346</c:v>
                </c:pt>
                <c:pt idx="1687">
                  <c:v>-0.16386319017976281</c:v>
                </c:pt>
                <c:pt idx="1688">
                  <c:v>-0.16567754909292617</c:v>
                </c:pt>
                <c:pt idx="1689">
                  <c:v>-0.16750867546967566</c:v>
                </c:pt>
                <c:pt idx="1690">
                  <c:v>-0.16935670073995629</c:v>
                </c:pt>
                <c:pt idx="1691">
                  <c:v>-0.17122175722831021</c:v>
                </c:pt>
                <c:pt idx="1692">
                  <c:v>-0.17310397815901352</c:v>
                </c:pt>
                <c:pt idx="1693">
                  <c:v>-0.17500349766124654</c:v>
                </c:pt>
                <c:pt idx="1694">
                  <c:v>-0.17692045077428367</c:v>
                </c:pt>
                <c:pt idx="1695">
                  <c:v>-0.17885497345269724</c:v>
                </c:pt>
                <c:pt idx="1696">
                  <c:v>-0.18080720257160049</c:v>
                </c:pt>
                <c:pt idx="1697">
                  <c:v>-0.18277727593189455</c:v>
                </c:pt>
                <c:pt idx="1698">
                  <c:v>-0.18476533226555486</c:v>
                </c:pt>
                <c:pt idx="1699">
                  <c:v>-0.18677151124092561</c:v>
                </c:pt>
                <c:pt idx="1700">
                  <c:v>-0.1887959534680505</c:v>
                </c:pt>
                <c:pt idx="1701">
                  <c:v>-0.19083880050401641</c:v>
                </c:pt>
                <c:pt idx="1702">
                  <c:v>-0.19290019485832305</c:v>
                </c:pt>
                <c:pt idx="1703">
                  <c:v>-0.19498027999828171</c:v>
                </c:pt>
                <c:pt idx="1704">
                  <c:v>-0.19707920035442417</c:v>
                </c:pt>
                <c:pt idx="1705">
                  <c:v>-0.19919710132595123</c:v>
                </c:pt>
                <c:pt idx="1706">
                  <c:v>-0.20133412928618588</c:v>
                </c:pt>
                <c:pt idx="1707">
                  <c:v>-0.2034904315880722</c:v>
                </c:pt>
                <c:pt idx="1708">
                  <c:v>-0.20566615656967074</c:v>
                </c:pt>
                <c:pt idx="1709">
                  <c:v>-0.20786145355970576</c:v>
                </c:pt>
                <c:pt idx="1710">
                  <c:v>-0.21007647288311221</c:v>
                </c:pt>
                <c:pt idx="1711">
                  <c:v>-0.21231136586662103</c:v>
                </c:pt>
                <c:pt idx="1712">
                  <c:v>-0.21456628484436543</c:v>
                </c:pt>
                <c:pt idx="1713">
                  <c:v>-0.21684138316350196</c:v>
                </c:pt>
                <c:pt idx="1714">
                  <c:v>-0.21913681518986936</c:v>
                </c:pt>
                <c:pt idx="1715">
                  <c:v>-0.22145273631366241</c:v>
                </c:pt>
                <c:pt idx="1716">
                  <c:v>-0.2237893029551318</c:v>
                </c:pt>
                <c:pt idx="1717">
                  <c:v>-0.22614667257030707</c:v>
                </c:pt>
                <c:pt idx="1718">
                  <c:v>-0.22852500365674402</c:v>
                </c:pt>
                <c:pt idx="1719">
                  <c:v>-0.23092445575930345</c:v>
                </c:pt>
                <c:pt idx="1720">
                  <c:v>-0.23334518947593941</c:v>
                </c:pt>
                <c:pt idx="1721">
                  <c:v>-0.23578736646352624</c:v>
                </c:pt>
                <c:pt idx="1722">
                  <c:v>-0.23825114944370204</c:v>
                </c:pt>
                <c:pt idx="1723">
                  <c:v>-0.24073670220873902</c:v>
                </c:pt>
                <c:pt idx="1724">
                  <c:v>-0.24324418962743619</c:v>
                </c:pt>
                <c:pt idx="1725">
                  <c:v>-0.24577377765104186</c:v>
                </c:pt>
                <c:pt idx="1726">
                  <c:v>-0.24832563331919791</c:v>
                </c:pt>
                <c:pt idx="1727">
                  <c:v>-0.25089992476590517</c:v>
                </c:pt>
                <c:pt idx="1728">
                  <c:v>-0.25349682122552031</c:v>
                </c:pt>
                <c:pt idx="1729">
                  <c:v>-0.25611649303877115</c:v>
                </c:pt>
                <c:pt idx="1730">
                  <c:v>-0.25875911165880772</c:v>
                </c:pt>
                <c:pt idx="1731">
                  <c:v>-0.26142484965726015</c:v>
                </c:pt>
                <c:pt idx="1732">
                  <c:v>-0.2641138807303452</c:v>
                </c:pt>
                <c:pt idx="1733">
                  <c:v>-0.26682637970497208</c:v>
                </c:pt>
                <c:pt idx="1734">
                  <c:v>-0.26956252254490198</c:v>
                </c:pt>
                <c:pt idx="1735">
                  <c:v>-0.27232248635690504</c:v>
                </c:pt>
                <c:pt idx="1736">
                  <c:v>-0.27510644939696188</c:v>
                </c:pt>
                <c:pt idx="1737">
                  <c:v>-0.27791459107648747</c:v>
                </c:pt>
                <c:pt idx="1738">
                  <c:v>-0.28074709196857067</c:v>
                </c:pt>
                <c:pt idx="1739">
                  <c:v>-0.28360413381425587</c:v>
                </c:pt>
                <c:pt idx="1740">
                  <c:v>-0.28648589952882741</c:v>
                </c:pt>
                <c:pt idx="1741">
                  <c:v>-0.28939257320815404</c:v>
                </c:pt>
                <c:pt idx="1742">
                  <c:v>-0.29232434013501823</c:v>
                </c:pt>
                <c:pt idx="1743">
                  <c:v>-0.29528138678550298</c:v>
                </c:pt>
                <c:pt idx="1744">
                  <c:v>-0.29826390083539822</c:v>
                </c:pt>
                <c:pt idx="1745">
                  <c:v>-0.30127207116661497</c:v>
                </c:pt>
                <c:pt idx="1746">
                  <c:v>-0.30430608787365698</c:v>
                </c:pt>
                <c:pt idx="1747">
                  <c:v>-0.30736614227008646</c:v>
                </c:pt>
                <c:pt idx="1748">
                  <c:v>-0.31045242689504138</c:v>
                </c:pt>
                <c:pt idx="1749">
                  <c:v>-0.31356513551976661</c:v>
                </c:pt>
                <c:pt idx="1750">
                  <c:v>-0.31670446315417117</c:v>
                </c:pt>
                <c:pt idx="1751">
                  <c:v>-0.31987060605342238</c:v>
                </c:pt>
                <c:pt idx="1752">
                  <c:v>-0.32306376172454809</c:v>
                </c:pt>
                <c:pt idx="1753">
                  <c:v>-0.32628412893309089</c:v>
                </c:pt>
                <c:pt idx="1754">
                  <c:v>-0.32953190770976637</c:v>
                </c:pt>
                <c:pt idx="1755">
                  <c:v>-0.33280729935716014</c:v>
                </c:pt>
                <c:pt idx="1756">
                  <c:v>-0.33611050645644686</c:v>
                </c:pt>
                <c:pt idx="1757">
                  <c:v>-0.33944173287414642</c:v>
                </c:pt>
                <c:pt idx="1758">
                  <c:v>-0.34280118376888719</c:v>
                </c:pt>
                <c:pt idx="1759">
                  <c:v>-0.34618906559822138</c:v>
                </c:pt>
                <c:pt idx="1760">
                  <c:v>-0.34960558612544607</c:v>
                </c:pt>
                <c:pt idx="1761">
                  <c:v>-0.35305095442646833</c:v>
                </c:pt>
                <c:pt idx="1762">
                  <c:v>-0.35652538089668373</c:v>
                </c:pt>
                <c:pt idx="1763">
                  <c:v>-0.36002907725789179</c:v>
                </c:pt>
                <c:pt idx="1764">
                  <c:v>-0.36356225656523994</c:v>
                </c:pt>
                <c:pt idx="1765">
                  <c:v>-0.367125133214184</c:v>
                </c:pt>
                <c:pt idx="1766">
                  <c:v>-0.37071792294749523</c:v>
                </c:pt>
                <c:pt idx="1767">
                  <c:v>-0.37434084286227076</c:v>
                </c:pt>
                <c:pt idx="1768">
                  <c:v>-0.37799411141699268</c:v>
                </c:pt>
                <c:pt idx="1769">
                  <c:v>-0.38167794843861497</c:v>
                </c:pt>
                <c:pt idx="1770">
                  <c:v>-0.38539257512965513</c:v>
                </c:pt>
                <c:pt idx="1771">
                  <c:v>-0.38913821407534682</c:v>
                </c:pt>
                <c:pt idx="1772">
                  <c:v>-0.39291508925079088</c:v>
                </c:pt>
                <c:pt idx="1773">
                  <c:v>-0.3967234260281613</c:v>
                </c:pt>
                <c:pt idx="1774">
                  <c:v>-0.40056345118391357</c:v>
                </c:pt>
                <c:pt idx="1775">
                  <c:v>-0.4044353929060463</c:v>
                </c:pt>
                <c:pt idx="1776">
                  <c:v>-0.40833948080137233</c:v>
                </c:pt>
                <c:pt idx="1777">
                  <c:v>-0.41227594590282374</c:v>
                </c:pt>
                <c:pt idx="1778">
                  <c:v>-0.4162450206768033</c:v>
                </c:pt>
                <c:pt idx="1779">
                  <c:v>-0.42024693903052757</c:v>
                </c:pt>
                <c:pt idx="1780">
                  <c:v>-0.42428193631944189</c:v>
                </c:pt>
                <c:pt idx="1781">
                  <c:v>-0.42835024935462407</c:v>
                </c:pt>
                <c:pt idx="1782">
                  <c:v>-0.43245211641025283</c:v>
                </c:pt>
                <c:pt idx="1783">
                  <c:v>-0.43658777723107806</c:v>
                </c:pt>
                <c:pt idx="1784">
                  <c:v>-0.44075747303993984</c:v>
                </c:pt>
                <c:pt idx="1785">
                  <c:v>-0.44496144654529846</c:v>
                </c:pt>
                <c:pt idx="1786">
                  <c:v>-0.44919994194881507</c:v>
                </c:pt>
                <c:pt idx="1787">
                  <c:v>-0.45347320495294086</c:v>
                </c:pt>
                <c:pt idx="1788">
                  <c:v>-0.45778148276855168</c:v>
                </c:pt>
                <c:pt idx="1789">
                  <c:v>-0.46212502412260281</c:v>
                </c:pt>
                <c:pt idx="1790">
                  <c:v>-0.46650407926582238</c:v>
                </c:pt>
                <c:pt idx="1791">
                  <c:v>-0.47091889998042258</c:v>
                </c:pt>
                <c:pt idx="1792">
                  <c:v>-0.4753697395878495</c:v>
                </c:pt>
                <c:pt idx="1793">
                  <c:v>-0.47985685295656372</c:v>
                </c:pt>
                <c:pt idx="1794">
                  <c:v>-0.48438049650984827</c:v>
                </c:pt>
                <c:pt idx="1795">
                  <c:v>-0.48894092823364105</c:v>
                </c:pt>
                <c:pt idx="1796">
                  <c:v>-0.49353840768441443</c:v>
                </c:pt>
                <c:pt idx="1797">
                  <c:v>-0.49817319599705728</c:v>
                </c:pt>
                <c:pt idx="1798">
                  <c:v>-0.5028455558928252</c:v>
                </c:pt>
                <c:pt idx="1799">
                  <c:v>-0.50755575168727951</c:v>
                </c:pt>
                <c:pt idx="1800">
                  <c:v>-0.51230404929829931</c:v>
                </c:pt>
                <c:pt idx="1801">
                  <c:v>-0.51709071625408454</c:v>
                </c:pt>
                <c:pt idx="1802">
                  <c:v>-0.52191602170120976</c:v>
                </c:pt>
                <c:pt idx="1803">
                  <c:v>-0.5267802364127272</c:v>
                </c:pt>
                <c:pt idx="1804">
                  <c:v>-0.53168363279624919</c:v>
                </c:pt>
                <c:pt idx="1805">
                  <c:v>-0.53662648490212628</c:v>
                </c:pt>
                <c:pt idx="1806">
                  <c:v>-0.54160906843158974</c:v>
                </c:pt>
                <c:pt idx="1807">
                  <c:v>-0.54663166074499292</c:v>
                </c:pt>
                <c:pt idx="1808">
                  <c:v>-0.55169454087001912</c:v>
                </c:pt>
                <c:pt idx="1809">
                  <c:v>-0.55679798950997983</c:v>
                </c:pt>
                <c:pt idx="1810">
                  <c:v>-0.56194228905208943</c:v>
                </c:pt>
                <c:pt idx="1811">
                  <c:v>-0.56712772357581853</c:v>
                </c:pt>
                <c:pt idx="1812">
                  <c:v>-0.57235457886124941</c:v>
                </c:pt>
                <c:pt idx="1813">
                  <c:v>-0.57762314239747703</c:v>
                </c:pt>
                <c:pt idx="1814">
                  <c:v>-0.58293370339103723</c:v>
                </c:pt>
                <c:pt idx="1815">
                  <c:v>-0.58828655277435848</c:v>
                </c:pt>
                <c:pt idx="1816">
                  <c:v>-0.59368198321426735</c:v>
                </c:pt>
                <c:pt idx="1817">
                  <c:v>-0.59912028912050785</c:v>
                </c:pt>
                <c:pt idx="1818">
                  <c:v>-0.60460176665428955</c:v>
                </c:pt>
                <c:pt idx="1819">
                  <c:v>-0.61012671373689542</c:v>
                </c:pt>
                <c:pt idx="1820">
                  <c:v>-0.6156954300582842</c:v>
                </c:pt>
                <c:pt idx="1821">
                  <c:v>-0.62130821708575612</c:v>
                </c:pt>
                <c:pt idx="1822">
                  <c:v>-0.62696537807263353</c:v>
                </c:pt>
                <c:pt idx="1823">
                  <c:v>-0.63266721806698534</c:v>
                </c:pt>
                <c:pt idx="1824">
                  <c:v>-0.63841404392037382</c:v>
                </c:pt>
                <c:pt idx="1825">
                  <c:v>-0.64420616429664257</c:v>
                </c:pt>
                <c:pt idx="1826">
                  <c:v>-0.6500438896807279</c:v>
                </c:pt>
                <c:pt idx="1827">
                  <c:v>-0.655927532387518</c:v>
                </c:pt>
                <c:pt idx="1828">
                  <c:v>-0.66185740657073533</c:v>
                </c:pt>
                <c:pt idx="1829">
                  <c:v>-0.66783382823184556</c:v>
                </c:pt>
                <c:pt idx="1830">
                  <c:v>-0.67385711522901992</c:v>
                </c:pt>
                <c:pt idx="1831">
                  <c:v>-0.67992758728609992</c:v>
                </c:pt>
                <c:pt idx="1832">
                  <c:v>-0.6860455660016429</c:v>
                </c:pt>
                <c:pt idx="1833">
                  <c:v>-0.69221137485793749</c:v>
                </c:pt>
                <c:pt idx="1834">
                  <c:v>-0.69842533923012551</c:v>
                </c:pt>
                <c:pt idx="1835">
                  <c:v>-0.70468778639528329</c:v>
                </c:pt>
                <c:pt idx="1836">
                  <c:v>-0.71099904554159776</c:v>
                </c:pt>
                <c:pt idx="1837">
                  <c:v>-0.71735944777754823</c:v>
                </c:pt>
                <c:pt idx="1838">
                  <c:v>-0.72376932614111555</c:v>
                </c:pt>
                <c:pt idx="1839">
                  <c:v>-0.73022901560904918</c:v>
                </c:pt>
                <c:pt idx="1840">
                  <c:v>-0.73673885310614173</c:v>
                </c:pt>
                <c:pt idx="1841">
                  <c:v>-0.74329917751456887</c:v>
                </c:pt>
                <c:pt idx="1842">
                  <c:v>-0.74991032968322335</c:v>
                </c:pt>
                <c:pt idx="1843">
                  <c:v>-0.75657265243712013</c:v>
                </c:pt>
                <c:pt idx="1844">
                  <c:v>-0.76328649058682874</c:v>
                </c:pt>
                <c:pt idx="1845">
                  <c:v>-0.77005219093790922</c:v>
                </c:pt>
                <c:pt idx="1846">
                  <c:v>-0.77687010230044162</c:v>
                </c:pt>
                <c:pt idx="1847">
                  <c:v>-0.78374057549851384</c:v>
                </c:pt>
                <c:pt idx="1848">
                  <c:v>-0.79066396337982714</c:v>
                </c:pt>
                <c:pt idx="1849">
                  <c:v>-0.79764062082526921</c:v>
                </c:pt>
                <c:pt idx="1850">
                  <c:v>-0.80467090475855818</c:v>
                </c:pt>
                <c:pt idx="1851">
                  <c:v>-0.81175517415591469</c:v>
                </c:pt>
                <c:pt idx="1852">
                  <c:v>-0.81889379005575524</c:v>
                </c:pt>
                <c:pt idx="1853">
                  <c:v>-0.82608711556845948</c:v>
                </c:pt>
                <c:pt idx="1854">
                  <c:v>-0.83333551588611043</c:v>
                </c:pt>
                <c:pt idx="1855">
                  <c:v>-0.84063935829233971</c:v>
                </c:pt>
                <c:pt idx="1856">
                  <c:v>-0.84799901217215101</c:v>
                </c:pt>
                <c:pt idx="1857">
                  <c:v>-0.85541484902181919</c:v>
                </c:pt>
                <c:pt idx="1858">
                  <c:v>-0.86288724245879911</c:v>
                </c:pt>
                <c:pt idx="1859">
                  <c:v>-0.87041656823168967</c:v>
                </c:pt>
                <c:pt idx="1860">
                  <c:v>-0.87800320423021361</c:v>
                </c:pt>
                <c:pt idx="1861">
                  <c:v>-0.88564753049525868</c:v>
                </c:pt>
                <c:pt idx="1862">
                  <c:v>-0.89334992922892975</c:v>
                </c:pt>
                <c:pt idx="1863">
                  <c:v>-0.90111078480465401</c:v>
                </c:pt>
                <c:pt idx="1864">
                  <c:v>-0.90893048377732111</c:v>
                </c:pt>
                <c:pt idx="1865">
                  <c:v>-0.91680941489344636</c:v>
                </c:pt>
                <c:pt idx="1866">
                  <c:v>-0.92474796910139079</c:v>
                </c:pt>
                <c:pt idx="1867">
                  <c:v>-0.93274653956160114</c:v>
                </c:pt>
                <c:pt idx="1868">
                  <c:v>-0.94080552165688758</c:v>
                </c:pt>
                <c:pt idx="1869">
                  <c:v>-0.94892531300276761</c:v>
                </c:pt>
                <c:pt idx="1870">
                  <c:v>-0.95710631345778852</c:v>
                </c:pt>
                <c:pt idx="1871">
                  <c:v>-0.96534892513395654</c:v>
                </c:pt>
                <c:pt idx="1872">
                  <c:v>-0.97365355240713658</c:v>
                </c:pt>
                <c:pt idx="1873">
                  <c:v>-0.98202060192755158</c:v>
                </c:pt>
                <c:pt idx="1874">
                  <c:v>-0.99045048263025792</c:v>
                </c:pt>
                <c:pt idx="1875">
                  <c:v>-0.9989436057457215</c:v>
                </c:pt>
              </c:numCache>
            </c:numRef>
          </c:yVal>
        </c:ser>
        <c:dLbls/>
        <c:axId val="108016384"/>
        <c:axId val="108018304"/>
      </c:scatterChart>
      <c:valAx>
        <c:axId val="108016384"/>
        <c:scaling>
          <c:orientation val="minMax"/>
          <c:max val="90"/>
        </c:scaling>
        <c:axPos val="b"/>
        <c:majorGridlines>
          <c:spPr>
            <a:ln w="2960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theta(deg)</a:t>
                </a:r>
              </a:p>
            </c:rich>
          </c:tx>
          <c:layout>
            <c:manualLayout>
              <c:xMode val="edge"/>
              <c:yMode val="edge"/>
              <c:x val="0.4640023234966229"/>
              <c:y val="0.8097354262224834"/>
            </c:manualLayout>
          </c:layout>
          <c:spPr>
            <a:noFill/>
            <a:ln w="23683">
              <a:noFill/>
            </a:ln>
          </c:spPr>
        </c:title>
        <c:numFmt formatCode="General" sourceLinked="1"/>
        <c:minorTickMark val="in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018304"/>
        <c:crosses val="autoZero"/>
        <c:crossBetween val="midCat"/>
        <c:majorUnit val="10"/>
        <c:minorUnit val="2"/>
      </c:valAx>
      <c:valAx>
        <c:axId val="108018304"/>
        <c:scaling>
          <c:orientation val="minMax"/>
          <c:max val="1"/>
          <c:min val="0"/>
        </c:scaling>
        <c:axPos val="l"/>
        <c:majorGridlines>
          <c:spPr>
            <a:ln w="2960">
              <a:solidFill>
                <a:srgbClr val="FFFFFF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1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Reduction factors</a:t>
                </a:r>
              </a:p>
            </c:rich>
          </c:tx>
          <c:layout>
            <c:manualLayout>
              <c:xMode val="edge"/>
              <c:yMode val="edge"/>
              <c:x val="0.13808479608644181"/>
              <c:y val="0.15190300923126673"/>
            </c:manualLayout>
          </c:layout>
          <c:spPr>
            <a:noFill/>
            <a:ln w="23683">
              <a:noFill/>
            </a:ln>
          </c:spPr>
        </c:title>
        <c:numFmt formatCode="0.000" sourceLinked="1"/>
        <c:minorTickMark val="in"/>
        <c:tickLblPos val="nextTo"/>
        <c:spPr>
          <a:ln w="296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1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8016384"/>
        <c:crosses val="autoZero"/>
        <c:crossBetween val="midCat"/>
        <c:majorUnit val="0.1"/>
        <c:minorUnit val="2.0000000000000007E-2"/>
      </c:valAx>
      <c:spPr>
        <a:solidFill>
          <a:srgbClr val="C0C0C0"/>
        </a:solidFill>
        <a:ln w="11842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11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1980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2460" y="0"/>
            <a:ext cx="4271979" cy="3402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DFEC5-1ED9-453B-B19B-4A5DA92C42F5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25"/>
            <a:ext cx="4271980" cy="340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2460" y="6456325"/>
            <a:ext cx="4271979" cy="340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D846C-2F6F-4E6E-BC39-52D3E7CEEF4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0937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27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3232" y="0"/>
            <a:ext cx="427127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9FC83-5A66-4204-BE12-8087A764D74A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3056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127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3232" y="6456612"/>
            <a:ext cx="427127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B57673-D0FA-4793-A699-7F698E0920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311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30563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85679" y="3228896"/>
            <a:ext cx="7885430" cy="30589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charset="0"/>
              <a:buChar char=""/>
            </a:pPr>
            <a:r>
              <a:rPr lang="en-US" dirty="0" smtClean="0">
                <a:cs typeface="ＭＳ Ｐゴシック" charset="0"/>
              </a:rPr>
              <a:t>Systems: </a:t>
            </a:r>
          </a:p>
          <a:p>
            <a:pPr lvl="1">
              <a:spcBef>
                <a:spcPts val="600"/>
              </a:spcBef>
              <a:buClr>
                <a:srgbClr val="FD930A"/>
              </a:buClr>
              <a:buSzPct val="80000"/>
              <a:buFont typeface="Courier New" charset="0"/>
              <a:buChar char="o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1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Mpix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with adjustable central hole (in construction)</a:t>
            </a:r>
          </a:p>
          <a:p>
            <a:pPr lvl="1">
              <a:spcBef>
                <a:spcPts val="600"/>
              </a:spcBef>
              <a:buClr>
                <a:srgbClr val="FD930A"/>
              </a:buClr>
              <a:buSzPct val="80000"/>
              <a:buFont typeface="Courier New" charset="0"/>
              <a:buChar char="o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2-Tile prototype: 32 x 256 pixels.</a:t>
            </a:r>
          </a:p>
          <a:p>
            <a:pPr lvl="1">
              <a:spcBef>
                <a:spcPts val="600"/>
              </a:spcBef>
              <a:buClr>
                <a:srgbClr val="FD930A"/>
              </a:buClr>
              <a:buSzPct val="80000"/>
              <a:buFont typeface="Courier New" charset="0"/>
              <a:buChar char="o"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Super-module prototype: 256 x 256 pixels.</a:t>
            </a:r>
            <a:endParaRPr lang="de-DE" dirty="0" smtClean="0">
              <a:ea typeface="ＭＳ Ｐゴシック" charset="0"/>
              <a:cs typeface="ＭＳ Ｐゴシック" charset="0"/>
            </a:endParaRPr>
          </a:p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charset="0"/>
              <a:buChar char=""/>
            </a:pPr>
            <a:r>
              <a:rPr lang="en-US" dirty="0" smtClean="0">
                <a:cs typeface="ＭＳ Ｐゴシック" charset="0"/>
              </a:rPr>
              <a:t>Technology: Hybrid pixel detector</a:t>
            </a:r>
            <a:r>
              <a:rPr lang="en-GB" dirty="0" smtClean="0">
                <a:cs typeface="ＭＳ Ｐゴシック" charset="0"/>
              </a:rPr>
              <a:t> constructed from 4-side </a:t>
            </a:r>
            <a:r>
              <a:rPr lang="en-GB" dirty="0" err="1" smtClean="0">
                <a:cs typeface="ＭＳ Ｐゴシック" charset="0"/>
              </a:rPr>
              <a:t>buttable</a:t>
            </a:r>
            <a:r>
              <a:rPr lang="en-GB" dirty="0" smtClean="0">
                <a:cs typeface="ＭＳ Ｐゴシック" charset="0"/>
              </a:rPr>
              <a:t> sensor modules. 86% active area.</a:t>
            </a:r>
            <a:endParaRPr lang="de-DE" dirty="0" smtClean="0">
              <a:cs typeface="ＭＳ Ｐゴシック" charset="0"/>
            </a:endParaRPr>
          </a:p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charset="0"/>
              <a:buChar char=""/>
            </a:pPr>
            <a:r>
              <a:rPr lang="en-US" dirty="0" smtClean="0">
                <a:cs typeface="ＭＳ Ｐゴシック" charset="0"/>
              </a:rPr>
              <a:t>Pixel size: (500 </a:t>
            </a:r>
            <a:r>
              <a:rPr lang="en-US" dirty="0" smtClean="0">
                <a:latin typeface="Symbol" charset="0"/>
                <a:cs typeface="ＭＳ Ｐゴシック" charset="0"/>
              </a:rPr>
              <a:t>m</a:t>
            </a:r>
            <a:r>
              <a:rPr lang="en-US" dirty="0" smtClean="0">
                <a:cs typeface="ＭＳ Ｐゴシック" charset="0"/>
              </a:rPr>
              <a:t>m)</a:t>
            </a:r>
            <a:r>
              <a:rPr lang="en-US" baseline="30000" dirty="0" smtClean="0">
                <a:cs typeface="ＭＳ Ｐゴシック" charset="0"/>
              </a:rPr>
              <a:t>2</a:t>
            </a:r>
            <a:r>
              <a:rPr lang="en-US" dirty="0" smtClean="0">
                <a:cs typeface="ＭＳ Ｐゴシック" charset="0"/>
              </a:rPr>
              <a:t>, 500 </a:t>
            </a:r>
            <a:r>
              <a:rPr lang="en-US" dirty="0" smtClean="0">
                <a:latin typeface="Symbol" charset="0"/>
                <a:cs typeface="ＭＳ Ｐゴシック" charset="0"/>
              </a:rPr>
              <a:t>m</a:t>
            </a:r>
            <a:r>
              <a:rPr lang="en-US" dirty="0" smtClean="0">
                <a:cs typeface="ＭＳ Ｐゴシック" charset="0"/>
              </a:rPr>
              <a:t>m thick Si.</a:t>
            </a:r>
            <a:endParaRPr lang="de-DE" dirty="0" smtClean="0">
              <a:cs typeface="ＭＳ Ｐゴシック" charset="0"/>
            </a:endParaRPr>
          </a:p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charset="0"/>
              <a:buChar char=""/>
            </a:pPr>
            <a:r>
              <a:rPr lang="en-US" dirty="0" smtClean="0">
                <a:cs typeface="ＭＳ Ｐゴシック" charset="0"/>
              </a:rPr>
              <a:t>Energy range: 5 – 20 keV.</a:t>
            </a:r>
          </a:p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charset="0"/>
              <a:buChar char=""/>
            </a:pPr>
            <a:r>
              <a:rPr lang="en-US" dirty="0" smtClean="0">
                <a:cs typeface="ＭＳ Ｐゴシック" charset="0"/>
              </a:rPr>
              <a:t>Frame rate: 4.5 MHz, output rate: 5120 images/s.</a:t>
            </a:r>
          </a:p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charset="0"/>
              <a:buChar char=""/>
            </a:pPr>
            <a:r>
              <a:rPr lang="en-US" dirty="0" smtClean="0">
                <a:cs typeface="ＭＳ Ｐゴシック" charset="0"/>
              </a:rPr>
              <a:t>512 images analogue on-chip storage. </a:t>
            </a:r>
          </a:p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charset="0"/>
              <a:buChar char=""/>
            </a:pPr>
            <a:r>
              <a:rPr lang="en-US" dirty="0" smtClean="0">
                <a:cs typeface="ＭＳ Ｐゴシック" charset="0"/>
              </a:rPr>
              <a:t>Read noise: 1000 e</a:t>
            </a:r>
            <a:r>
              <a:rPr lang="en-US" baseline="30000" dirty="0" smtClean="0">
                <a:cs typeface="ＭＳ Ｐゴシック" charset="0"/>
              </a:rPr>
              <a:t>- </a:t>
            </a:r>
            <a:r>
              <a:rPr lang="en-US" dirty="0" err="1" smtClean="0">
                <a:cs typeface="ＭＳ Ｐゴシック" charset="0"/>
              </a:rPr>
              <a:t>rms</a:t>
            </a:r>
            <a:r>
              <a:rPr lang="en-US" dirty="0" smtClean="0">
                <a:cs typeface="ＭＳ Ｐゴシック" charset="0"/>
              </a:rPr>
              <a:t>, referred to sensor input.</a:t>
            </a:r>
            <a:endParaRPr lang="de-DE" dirty="0" smtClean="0">
              <a:cs typeface="ＭＳ Ｐゴシック" charset="0"/>
            </a:endParaRPr>
          </a:p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charset="0"/>
              <a:buChar char=""/>
            </a:pPr>
            <a:r>
              <a:rPr lang="en-US" dirty="0" smtClean="0">
                <a:cs typeface="ＭＳ Ｐゴシック" charset="0"/>
              </a:rPr>
              <a:t>Dynamic range: 10</a:t>
            </a:r>
            <a:r>
              <a:rPr lang="en-US" baseline="30000" dirty="0" smtClean="0">
                <a:cs typeface="ＭＳ Ｐゴシック" charset="0"/>
              </a:rPr>
              <a:t>5</a:t>
            </a:r>
            <a:r>
              <a:rPr lang="en-US" dirty="0" smtClean="0">
                <a:cs typeface="ＭＳ Ｐゴシック" charset="0"/>
              </a:rPr>
              <a:t> 12 keV photons</a:t>
            </a:r>
          </a:p>
          <a:p>
            <a:pPr>
              <a:spcBef>
                <a:spcPts val="600"/>
              </a:spcBef>
              <a:buClr>
                <a:srgbClr val="FD930A"/>
              </a:buClr>
              <a:buSzPct val="80000"/>
              <a:buFont typeface="Wingdings" charset="0"/>
              <a:buChar char=""/>
            </a:pPr>
            <a:r>
              <a:rPr lang="en-US" dirty="0" smtClean="0">
                <a:cs typeface="ＭＳ Ｐゴシック" charset="0"/>
              </a:rPr>
              <a:t>Amplifier architecture: 3 parallel gain settings merged off chip within DAQ system, 0.03 </a:t>
            </a:r>
            <a:r>
              <a:rPr lang="en-US" dirty="0" err="1" smtClean="0">
                <a:cs typeface="ＭＳ Ｐゴシック" charset="0"/>
              </a:rPr>
              <a:t>lsb</a:t>
            </a:r>
            <a:r>
              <a:rPr lang="en-US" dirty="0" smtClean="0">
                <a:cs typeface="ＭＳ Ｐゴシック" charset="0"/>
              </a:rPr>
              <a:t>/</a:t>
            </a:r>
            <a:r>
              <a:rPr lang="en-US" dirty="0" err="1" smtClean="0">
                <a:cs typeface="ＭＳ Ｐゴシック" charset="0"/>
              </a:rPr>
              <a:t>ph</a:t>
            </a:r>
            <a:r>
              <a:rPr lang="en-US" dirty="0" smtClean="0">
                <a:cs typeface="ＭＳ Ｐゴシック" charset="0"/>
              </a:rPr>
              <a:t> to 30 </a:t>
            </a:r>
            <a:r>
              <a:rPr lang="en-US" dirty="0" err="1" smtClean="0">
                <a:cs typeface="ＭＳ Ｐゴシック" charset="0"/>
              </a:rPr>
              <a:t>lsb</a:t>
            </a:r>
            <a:r>
              <a:rPr lang="en-US" dirty="0" smtClean="0">
                <a:cs typeface="ＭＳ Ｐゴシック" charset="0"/>
              </a:rPr>
              <a:t>/ph.</a:t>
            </a:r>
            <a:endParaRPr lang="de-DE" dirty="0" smtClean="0">
              <a:cs typeface="ＭＳ Ｐゴシック" charset="0"/>
            </a:endParaRPr>
          </a:p>
          <a:p>
            <a:pPr>
              <a:buNone/>
            </a:pPr>
            <a:endParaRPr lang="en-GB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GB" sz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249F9-4FE2-476B-9E52-26101C9CEEA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86185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energy scattering will quickly become popular and benefit from the </a:t>
            </a:r>
            <a:r>
              <a:rPr lang="en-US" dirty="0" err="1" smtClean="0"/>
              <a:t>reprate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F47932-90E8-4510-9EFF-4E89BC3F4357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6562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B57673-D0FA-4793-A699-7F698E09208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9000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EC78-7B23-483A-8758-840D80B557C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FD8-0119-42CB-8A97-469F01FF8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026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EC78-7B23-483A-8758-840D80B557C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FD8-0119-42CB-8A97-469F01FF8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683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EC78-7B23-483A-8758-840D80B557C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FD8-0119-42CB-8A97-469F01FF8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954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EC78-7B23-483A-8758-840D80B557C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FD8-0119-42CB-8A97-469F01FF8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3054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EC78-7B23-483A-8758-840D80B557C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FD8-0119-42CB-8A97-469F01FF8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0464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EC78-7B23-483A-8758-840D80B557C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FD8-0119-42CB-8A97-469F01FF8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2667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EC78-7B23-483A-8758-840D80B557C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FD8-0119-42CB-8A97-469F01FF8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73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EC78-7B23-483A-8758-840D80B557C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FD8-0119-42CB-8A97-469F01FF8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315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EC78-7B23-483A-8758-840D80B557C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FD8-0119-42CB-8A97-469F01FF8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1847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EC78-7B23-483A-8758-840D80B557C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FD8-0119-42CB-8A97-469F01FF8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865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EC78-7B23-483A-8758-840D80B557C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CFD8-0119-42CB-8A97-469F01FF8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8014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EC78-7B23-483A-8758-840D80B557C7}" type="datetimeFigureOut">
              <a:rPr lang="en-GB" smtClean="0"/>
              <a:pPr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5CFD8-0119-42CB-8A97-469F01FF8F5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242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oleObject" Target="../embeddings/oleObject7.bin"/><Relationship Id="rId3" Type="http://schemas.openxmlformats.org/officeDocument/2006/relationships/chart" Target="../charts/chart1.xml"/><Relationship Id="rId7" Type="http://schemas.openxmlformats.org/officeDocument/2006/relationships/image" Target="../media/image45.png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3.e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2.pn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51.png"/><Relationship Id="rId12" Type="http://schemas.openxmlformats.org/officeDocument/2006/relationships/image" Target="../media/image49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48.png"/><Relationship Id="rId5" Type="http://schemas.openxmlformats.org/officeDocument/2006/relationships/image" Target="../media/image28.png"/><Relationship Id="rId10" Type="http://schemas.openxmlformats.org/officeDocument/2006/relationships/image" Target="../media/image53.png"/><Relationship Id="rId4" Type="http://schemas.openxmlformats.org/officeDocument/2006/relationships/image" Target="../media/image27.pn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846640" cy="1899642"/>
          </a:xfrm>
        </p:spPr>
        <p:txBody>
          <a:bodyPr>
            <a:normAutofit/>
          </a:bodyPr>
          <a:lstStyle/>
          <a:p>
            <a:r>
              <a:rPr lang="en-GB" sz="3200" dirty="0"/>
              <a:t>Common approaches to data reduction in time-resolved </a:t>
            </a:r>
            <a:r>
              <a:rPr lang="en-GB" sz="3200" dirty="0" smtClean="0"/>
              <a:t>XDS </a:t>
            </a:r>
            <a:r>
              <a:rPr lang="en-GB" sz="3200" dirty="0"/>
              <a:t>on </a:t>
            </a:r>
            <a:r>
              <a:rPr lang="en-GB" sz="3200" dirty="0" smtClean="0"/>
              <a:t>liquids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4869160"/>
            <a:ext cx="37187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Dmitry </a:t>
            </a:r>
            <a:r>
              <a:rPr lang="en-US" sz="1600" dirty="0" err="1" smtClean="0"/>
              <a:t>Khakhulin</a:t>
            </a:r>
            <a:r>
              <a:rPr lang="en-US" sz="1600" dirty="0" smtClean="0"/>
              <a:t>, FXE instrument (WP-81)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5671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91680" y="-27384"/>
            <a:ext cx="571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Typical data processing workflow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6447518"/>
            <a:ext cx="1855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via Tim van </a:t>
            </a:r>
            <a:r>
              <a:rPr lang="en-US" sz="1400" dirty="0" err="1" smtClean="0"/>
              <a:t>Driel</a:t>
            </a:r>
            <a:r>
              <a:rPr lang="en-US" sz="1400" dirty="0" smtClean="0"/>
              <a:t> (DTU)</a:t>
            </a:r>
            <a:endParaRPr lang="en-GB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971600" y="548680"/>
            <a:ext cx="7776864" cy="6234918"/>
            <a:chOff x="251520" y="548680"/>
            <a:chExt cx="7776864" cy="6234918"/>
          </a:xfrm>
        </p:grpSpPr>
        <p:grpSp>
          <p:nvGrpSpPr>
            <p:cNvPr id="10" name="Group 9"/>
            <p:cNvGrpSpPr/>
            <p:nvPr/>
          </p:nvGrpSpPr>
          <p:grpSpPr>
            <a:xfrm>
              <a:off x="251520" y="548680"/>
              <a:ext cx="7776864" cy="6234918"/>
              <a:chOff x="251520" y="548680"/>
              <a:chExt cx="7776864" cy="623491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251520" y="548680"/>
                <a:ext cx="7776864" cy="6234918"/>
                <a:chOff x="-980267" y="168895"/>
                <a:chExt cx="7776864" cy="6234918"/>
              </a:xfrm>
            </p:grpSpPr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520" y="530254"/>
                  <a:ext cx="1202723" cy="1224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3728" y="564371"/>
                  <a:ext cx="1233079" cy="11559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5936" y="2186053"/>
                  <a:ext cx="1296144" cy="9817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95936" y="3573016"/>
                  <a:ext cx="1312499" cy="9770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2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00899" y="4895800"/>
                  <a:ext cx="1307536" cy="981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3" name="Picture 9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761" y="4895800"/>
                  <a:ext cx="1311350" cy="981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4" name="Picture 10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9080" y="3581177"/>
                  <a:ext cx="1234688" cy="927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35" name="Picture 11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995" y="4875955"/>
                  <a:ext cx="1310248" cy="9814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" name="Right Arrow 3"/>
                <p:cNvSpPr/>
                <p:nvPr/>
              </p:nvSpPr>
              <p:spPr>
                <a:xfrm>
                  <a:off x="1547664" y="1142322"/>
                  <a:ext cx="504056" cy="198446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" name="Right Arrow 14"/>
                <p:cNvSpPr/>
                <p:nvPr/>
              </p:nvSpPr>
              <p:spPr>
                <a:xfrm>
                  <a:off x="3419872" y="1142322"/>
                  <a:ext cx="504056" cy="198446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ight Arrow 15"/>
                <p:cNvSpPr/>
                <p:nvPr/>
              </p:nvSpPr>
              <p:spPr>
                <a:xfrm rot="5400000">
                  <a:off x="4353912" y="1870999"/>
                  <a:ext cx="431663" cy="198446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ight Arrow 16"/>
                <p:cNvSpPr/>
                <p:nvPr/>
              </p:nvSpPr>
              <p:spPr>
                <a:xfrm rot="5400000">
                  <a:off x="4353912" y="3254415"/>
                  <a:ext cx="431663" cy="198446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" name="Right Arrow 17"/>
                <p:cNvSpPr/>
                <p:nvPr/>
              </p:nvSpPr>
              <p:spPr>
                <a:xfrm rot="5400000">
                  <a:off x="4353912" y="4666635"/>
                  <a:ext cx="431663" cy="198446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ight Arrow 18"/>
                <p:cNvSpPr/>
                <p:nvPr/>
              </p:nvSpPr>
              <p:spPr>
                <a:xfrm rot="10800000">
                  <a:off x="3456068" y="5267467"/>
                  <a:ext cx="431663" cy="198446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Right Arrow 19"/>
                <p:cNvSpPr/>
                <p:nvPr/>
              </p:nvSpPr>
              <p:spPr>
                <a:xfrm rot="10800000">
                  <a:off x="1547664" y="5287312"/>
                  <a:ext cx="431663" cy="198446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ight Arrow 20"/>
                <p:cNvSpPr/>
                <p:nvPr/>
              </p:nvSpPr>
              <p:spPr>
                <a:xfrm rot="16200000">
                  <a:off x="2114526" y="4666634"/>
                  <a:ext cx="431663" cy="198446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Right Arrow 21"/>
                <p:cNvSpPr/>
                <p:nvPr/>
              </p:nvSpPr>
              <p:spPr>
                <a:xfrm rot="5400000">
                  <a:off x="1139188" y="4641930"/>
                  <a:ext cx="431663" cy="198446"/>
                </a:xfrm>
                <a:prstGeom prst="rightArrow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164528" y="168895"/>
                  <a:ext cx="132504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Raw images set</a:t>
                  </a:r>
                  <a:endParaRPr lang="en-GB" sz="1400" i="1" dirty="0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325408" y="1785556"/>
                  <a:ext cx="11320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~ 10000 x 2D</a:t>
                  </a:r>
                </a:p>
                <a:p>
                  <a:r>
                    <a:rPr lang="en-US" sz="1400" dirty="0" smtClean="0"/>
                    <a:t>~ 40 GB</a:t>
                  </a:r>
                  <a:endParaRPr lang="en-GB" sz="1400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036736" y="188640"/>
                  <a:ext cx="13412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Dark images set</a:t>
                  </a:r>
                  <a:endParaRPr lang="en-GB" sz="1400" i="1" dirty="0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2197616" y="1805301"/>
                  <a:ext cx="9492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~ 250 x 2D</a:t>
                  </a:r>
                </a:p>
                <a:p>
                  <a:r>
                    <a:rPr lang="en-US" sz="1400" dirty="0" smtClean="0"/>
                    <a:t>~ 1 GB</a:t>
                  </a:r>
                  <a:endParaRPr lang="en-GB" sz="1400" dirty="0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3623686" y="188640"/>
                  <a:ext cx="277960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Masked and Corrected (</a:t>
                  </a:r>
                  <a:r>
                    <a:rPr lang="en-US" sz="1400" i="1" dirty="0"/>
                    <a:t>2D </a:t>
                  </a:r>
                  <a:r>
                    <a:rPr lang="en-US" sz="1400" i="1" dirty="0" smtClean="0"/>
                    <a:t>) images</a:t>
                  </a:r>
                  <a:endParaRPr lang="en-GB" sz="1400" i="1" dirty="0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5353715" y="880711"/>
                  <a:ext cx="11320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~ 10000 x 2D</a:t>
                  </a:r>
                </a:p>
                <a:p>
                  <a:r>
                    <a:rPr lang="en-US" sz="1400" dirty="0" smtClean="0"/>
                    <a:t>~ 40 GB</a:t>
                  </a:r>
                  <a:endParaRPr lang="en-GB" sz="1400" dirty="0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5352900" y="1681063"/>
                  <a:ext cx="1401474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Azimuthal</a:t>
                  </a:r>
                </a:p>
                <a:p>
                  <a:r>
                    <a:rPr lang="en-US" sz="1400" i="1" dirty="0" smtClean="0"/>
                    <a:t>Integration </a:t>
                  </a:r>
                </a:p>
                <a:p>
                  <a:r>
                    <a:rPr lang="en-US" sz="1400" i="1" dirty="0" smtClean="0"/>
                    <a:t>+ 1D corrections </a:t>
                  </a:r>
                  <a:endParaRPr lang="en-GB" sz="1400" i="1" dirty="0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384175" y="2636912"/>
                  <a:ext cx="11320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~ 10000 x 1D</a:t>
                  </a:r>
                </a:p>
                <a:p>
                  <a:r>
                    <a:rPr lang="en-US" sz="1400" dirty="0" smtClean="0"/>
                    <a:t>~ 100 MB</a:t>
                  </a:r>
                  <a:endParaRPr lang="en-GB" sz="1400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441896" y="3343499"/>
                  <a:ext cx="121398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Normalization</a:t>
                  </a:r>
                  <a:endParaRPr lang="en-GB" sz="1400" i="1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482870" y="3983479"/>
                  <a:ext cx="113204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~ 10000 x 1D</a:t>
                  </a:r>
                </a:p>
                <a:p>
                  <a:r>
                    <a:rPr lang="en-US" sz="1400" dirty="0" smtClean="0"/>
                    <a:t>~ 100 MB</a:t>
                  </a:r>
                  <a:endParaRPr lang="en-GB" sz="1400" dirty="0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436096" y="4614345"/>
                  <a:ext cx="1360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Filtering and </a:t>
                  </a:r>
                </a:p>
                <a:p>
                  <a:r>
                    <a:rPr lang="en-US" sz="1400" i="1" dirty="0" smtClean="0"/>
                    <a:t>outlier rejection</a:t>
                  </a:r>
                  <a:endParaRPr lang="en-GB" sz="1400" i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508104" y="5334206"/>
                  <a:ext cx="104067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~ 8000 x 1D</a:t>
                  </a:r>
                </a:p>
                <a:p>
                  <a:r>
                    <a:rPr lang="en-US" sz="1400" dirty="0" smtClean="0"/>
                    <a:t>~ 80 MB</a:t>
                  </a:r>
                  <a:endParaRPr lang="en-GB" sz="1400" dirty="0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152961" y="5877271"/>
                  <a:ext cx="168315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Producing difference</a:t>
                  </a:r>
                </a:p>
                <a:p>
                  <a:r>
                    <a:rPr lang="en-US" sz="1400" i="1" dirty="0" smtClean="0"/>
                    <a:t>(OFF subtraction)</a:t>
                  </a:r>
                  <a:endParaRPr lang="en-GB" sz="1400" i="1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2123728" y="5880593"/>
                  <a:ext cx="104067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~ 5000 x 1D</a:t>
                  </a:r>
                </a:p>
                <a:p>
                  <a:r>
                    <a:rPr lang="en-US" sz="1400" dirty="0" smtClean="0"/>
                    <a:t>~ 50 MB</a:t>
                  </a:r>
                  <a:endParaRPr lang="en-GB" sz="14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163239" y="5877272"/>
                  <a:ext cx="94929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~ 100 x 1D</a:t>
                  </a:r>
                </a:p>
                <a:p>
                  <a:r>
                    <a:rPr lang="en-US" sz="1400" dirty="0" smtClean="0"/>
                    <a:t>~ 1 MB</a:t>
                  </a:r>
                  <a:endParaRPr lang="en-GB" sz="1400" dirty="0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287293" y="5889357"/>
                  <a:ext cx="9222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smtClean="0"/>
                    <a:t>Averaging</a:t>
                  </a:r>
                  <a:endParaRPr lang="en-GB" sz="1400" i="1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1153566" y="3116569"/>
                  <a:ext cx="162987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i="1" dirty="0" err="1" smtClean="0"/>
                    <a:t>TimingTool</a:t>
                  </a:r>
                  <a:endParaRPr lang="en-US" sz="1400" i="1" dirty="0" smtClean="0"/>
                </a:p>
                <a:p>
                  <a:r>
                    <a:rPr lang="en-US" sz="1400" i="1" dirty="0" smtClean="0"/>
                    <a:t>Resorting (optional)</a:t>
                  </a:r>
                  <a:endParaRPr lang="en-GB" sz="1400" i="1" dirty="0"/>
                </a:p>
              </p:txBody>
            </p:sp>
            <p:sp>
              <p:nvSpPr>
                <p:cNvPr id="41" name="Right Arrow 40"/>
                <p:cNvSpPr/>
                <p:nvPr/>
              </p:nvSpPr>
              <p:spPr>
                <a:xfrm rot="10800000">
                  <a:off x="-980267" y="5309326"/>
                  <a:ext cx="979860" cy="198446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299661" y="5821953"/>
                <a:ext cx="8835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i="1" dirty="0" smtClean="0">
                    <a:solidFill>
                      <a:schemeClr val="accent2"/>
                    </a:solidFill>
                  </a:rPr>
                  <a:t>Analysis</a:t>
                </a:r>
                <a:endParaRPr lang="en-GB" b="1" i="1" dirty="0">
                  <a:solidFill>
                    <a:schemeClr val="accent2"/>
                  </a:solidFill>
                </a:endParaRPr>
              </a:p>
            </p:txBody>
          </p:sp>
        </p:grpSp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8436" y="927097"/>
              <a:ext cx="1186187" cy="119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1043608" y="2618328"/>
            <a:ext cx="3214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Whenever possible keep the raw images: </a:t>
            </a:r>
          </a:p>
          <a:p>
            <a:r>
              <a:rPr lang="en-US" sz="1400" dirty="0" smtClean="0"/>
              <a:t>non-assembled/corrected, in ADU</a:t>
            </a:r>
            <a:endParaRPr lang="en-GB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79771" y="1577108"/>
            <a:ext cx="1627933" cy="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567803" y="1281606"/>
            <a:ext cx="936104" cy="295502"/>
            <a:chOff x="611560" y="1260496"/>
            <a:chExt cx="936104" cy="656336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11560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683568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55576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27584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99592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971600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043608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115616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187624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259632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331640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1403648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475656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547664" y="1260496"/>
              <a:ext cx="0" cy="656336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Straight Arrow Connector 83"/>
          <p:cNvCxnSpPr/>
          <p:nvPr/>
        </p:nvCxnSpPr>
        <p:spPr>
          <a:xfrm>
            <a:off x="279770" y="1204222"/>
            <a:ext cx="162793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95795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567803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39811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11819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783827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55835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27843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999851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071859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143867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359891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431899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1503907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1575915" y="908720"/>
            <a:ext cx="0" cy="2955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/>
          <p:cNvGrpSpPr/>
          <p:nvPr/>
        </p:nvGrpSpPr>
        <p:grpSpPr>
          <a:xfrm>
            <a:off x="279771" y="1641646"/>
            <a:ext cx="1627933" cy="295502"/>
            <a:chOff x="323528" y="1981370"/>
            <a:chExt cx="1627933" cy="295502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323528" y="2276872"/>
              <a:ext cx="1627933" cy="0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11560" y="1981370"/>
              <a:ext cx="0" cy="29550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827584" y="1981370"/>
              <a:ext cx="0" cy="29550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043608" y="1981370"/>
              <a:ext cx="0" cy="29550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1259632" y="1981370"/>
              <a:ext cx="0" cy="29550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1475656" y="1981370"/>
              <a:ext cx="0" cy="295502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64807" y="942466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LPD</a:t>
            </a:r>
            <a:endParaRPr lang="en-GB" sz="12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48712" y="1660149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laser</a:t>
            </a:r>
            <a:endParaRPr lang="en-GB" sz="1200" b="1" dirty="0">
              <a:solidFill>
                <a:srgbClr val="C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3803" y="1300109"/>
            <a:ext cx="511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X-ray</a:t>
            </a:r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9512" y="696035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dark</a:t>
            </a:r>
            <a:endParaRPr lang="en-GB" sz="1100" dirty="0"/>
          </a:p>
        </p:txBody>
      </p:sp>
      <p:sp>
        <p:nvSpPr>
          <p:cNvPr id="136" name="TextBox 135"/>
          <p:cNvSpPr txBox="1"/>
          <p:nvPr/>
        </p:nvSpPr>
        <p:spPr>
          <a:xfrm>
            <a:off x="1468160" y="692696"/>
            <a:ext cx="4395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dark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xmlns="" val="240377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187624" y="4412868"/>
            <a:ext cx="4176464" cy="2520280"/>
            <a:chOff x="-612576" y="2348879"/>
            <a:chExt cx="5472608" cy="3498867"/>
          </a:xfrm>
        </p:grpSpPr>
        <p:graphicFrame>
          <p:nvGraphicFramePr>
            <p:cNvPr id="2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362901523"/>
                </p:ext>
              </p:extLst>
            </p:nvPr>
          </p:nvGraphicFramePr>
          <p:xfrm>
            <a:off x="-612576" y="2348879"/>
            <a:ext cx="5472608" cy="34988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Text Box 5"/>
            <p:cNvSpPr txBox="1">
              <a:spLocks noChangeArrowheads="1"/>
            </p:cNvSpPr>
            <p:nvPr/>
          </p:nvSpPr>
          <p:spPr bwMode="auto">
            <a:xfrm>
              <a:off x="1274530" y="4328672"/>
              <a:ext cx="887164" cy="3845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66FFFF"/>
                  </a:solidFill>
                </a:rPr>
                <a:t>d</a:t>
              </a:r>
              <a:r>
                <a:rPr lang="en-US" sz="1200" dirty="0">
                  <a:solidFill>
                    <a:srgbClr val="66FFFF"/>
                  </a:solidFill>
                  <a:latin typeface="Symbol" pitchFamily="18" charset="2"/>
                  <a:sym typeface="Symbol" pitchFamily="18" charset="2"/>
                </a:rPr>
                <a:t> </a:t>
              </a:r>
              <a:r>
                <a:rPr lang="en-US" sz="1200" dirty="0">
                  <a:solidFill>
                    <a:srgbClr val="66FFFF"/>
                  </a:solidFill>
                  <a:cs typeface="Arial" charset="0"/>
                </a:rPr>
                <a:t>×</a:t>
              </a:r>
              <a:r>
                <a:rPr lang="en-US" sz="1200" dirty="0">
                  <a:solidFill>
                    <a:srgbClr val="66FFFF"/>
                  </a:solidFill>
                  <a:latin typeface="Symbol" pitchFamily="18" charset="2"/>
                  <a:sym typeface="Symbol" pitchFamily="18" charset="2"/>
                </a:rPr>
                <a:t> </a:t>
              </a:r>
              <a:r>
                <a:rPr lang="en-US" sz="1200" dirty="0">
                  <a:solidFill>
                    <a:srgbClr val="66FFFF"/>
                  </a:solidFill>
                </a:rPr>
                <a:t>P</a:t>
              </a:r>
              <a:endParaRPr lang="en-GB" sz="1200" dirty="0">
                <a:solidFill>
                  <a:srgbClr val="66FFFF"/>
                </a:solidFill>
              </a:endParaRP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2051721" y="3717033"/>
              <a:ext cx="543784" cy="3845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d</a:t>
              </a:r>
              <a:r>
                <a:rPr lang="en-US" sz="1200" dirty="0">
                  <a:solidFill>
                    <a:srgbClr val="FFFF00"/>
                  </a:solidFill>
                  <a:latin typeface="Symbol" pitchFamily="18" charset="2"/>
                  <a:sym typeface="Symbol" pitchFamily="18" charset="2"/>
                </a:rPr>
                <a:t> </a:t>
              </a:r>
              <a:endParaRPr lang="en-GB" sz="1200" dirty="0">
                <a:solidFill>
                  <a:srgbClr val="FFFF00"/>
                </a:solidFill>
              </a:endParaRP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2843807" y="3121803"/>
              <a:ext cx="978315" cy="3845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FF33CC"/>
                  </a:solidFill>
                </a:rPr>
                <a:t>P (</a:t>
              </a:r>
              <a:r>
                <a:rPr lang="en-US" sz="1200" dirty="0" err="1" smtClean="0">
                  <a:solidFill>
                    <a:srgbClr val="FF33CC"/>
                  </a:solidFill>
                </a:rPr>
                <a:t>horiz</a:t>
              </a:r>
              <a:r>
                <a:rPr lang="en-US" sz="1200" dirty="0">
                  <a:solidFill>
                    <a:srgbClr val="FF33CC"/>
                  </a:solidFill>
                </a:rPr>
                <a:t>.</a:t>
              </a:r>
              <a:r>
                <a:rPr lang="en-US" sz="1200" dirty="0" smtClean="0">
                  <a:solidFill>
                    <a:srgbClr val="FF33CC"/>
                  </a:solidFill>
                </a:rPr>
                <a:t>)</a:t>
              </a:r>
              <a:endParaRPr lang="en-GB" sz="1200" dirty="0">
                <a:solidFill>
                  <a:srgbClr val="FF33CC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2342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Scattering corrections</a:t>
            </a:r>
            <a:endParaRPr lang="en-GB" sz="32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620688"/>
            <a:ext cx="598473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5508104" y="3482182"/>
            <a:ext cx="2974331" cy="2827138"/>
            <a:chOff x="4838029" y="2999854"/>
            <a:chExt cx="2974331" cy="2827138"/>
          </a:xfrm>
        </p:grpSpPr>
        <p:sp>
          <p:nvSpPr>
            <p:cNvPr id="26" name="TextBox 25"/>
            <p:cNvSpPr txBox="1"/>
            <p:nvPr/>
          </p:nvSpPr>
          <p:spPr>
            <a:xfrm>
              <a:off x="4838029" y="2999854"/>
              <a:ext cx="2779607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1D corrections</a:t>
              </a:r>
            </a:p>
            <a:p>
              <a:r>
                <a:rPr lang="en-US" sz="1600" dirty="0" smtClean="0"/>
                <a:t>- Space angle (geometry)</a:t>
              </a:r>
            </a:p>
            <a:p>
              <a:endParaRPr lang="en-US" sz="1600" dirty="0" smtClean="0"/>
            </a:p>
            <a:p>
              <a:endParaRPr lang="en-US" sz="1600" dirty="0" smtClean="0"/>
            </a:p>
            <a:p>
              <a:r>
                <a:rPr lang="en-US" sz="1600" dirty="0" smtClean="0"/>
                <a:t>- Sample absorption (if normal)</a:t>
              </a:r>
            </a:p>
            <a:p>
              <a:endParaRPr lang="en-US" sz="1600" dirty="0" smtClean="0"/>
            </a:p>
            <a:p>
              <a:endParaRPr lang="en-US" sz="1600" dirty="0"/>
            </a:p>
            <a:p>
              <a:endParaRPr lang="en-US" sz="1600" dirty="0" smtClean="0"/>
            </a:p>
            <a:p>
              <a:r>
                <a:rPr lang="en-US" sz="1600" dirty="0" smtClean="0"/>
                <a:t>- “Phosphor” correction </a:t>
              </a:r>
            </a:p>
            <a:p>
              <a:endParaRPr lang="en-US" sz="1600" b="1" i="1" dirty="0" smtClean="0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1145" y="3188052"/>
              <a:ext cx="641215" cy="421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642" y="4388999"/>
              <a:ext cx="2521086" cy="336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9180" y="5394944"/>
              <a:ext cx="1863980" cy="432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5436096" y="1412776"/>
            <a:ext cx="3827915" cy="1815882"/>
            <a:chOff x="5652120" y="1052736"/>
            <a:chExt cx="3827915" cy="181588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255507"/>
              <a:ext cx="3428531" cy="306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156176" y="1052736"/>
              <a:ext cx="3323859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/>
                <a:t>2D corrections</a:t>
              </a:r>
            </a:p>
            <a:p>
              <a:r>
                <a:rPr lang="en-US" sz="1600" dirty="0" smtClean="0"/>
                <a:t>- Flat-field (gain map), CM corrections</a:t>
              </a:r>
            </a:p>
            <a:p>
              <a:r>
                <a:rPr lang="en-US" sz="1600" dirty="0" smtClean="0"/>
                <a:t>- Distortion (image in lab. frame)</a:t>
              </a:r>
            </a:p>
            <a:p>
              <a:r>
                <a:rPr lang="en-US" sz="1600" dirty="0" smtClean="0"/>
                <a:t>- Dark subtraction</a:t>
              </a:r>
            </a:p>
            <a:p>
              <a:r>
                <a:rPr lang="en-US" sz="1600" dirty="0" smtClean="0"/>
                <a:t>- Polarization correction </a:t>
              </a:r>
            </a:p>
            <a:p>
              <a:endParaRPr lang="en-US" sz="1600" dirty="0" smtClean="0">
                <a:solidFill>
                  <a:schemeClr val="bg1">
                    <a:lumMod val="50000"/>
                  </a:schemeClr>
                </a:solidFill>
              </a:endParaRPr>
            </a:p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</a:rPr>
                <a:t>- Sample absorption (if not normal)</a:t>
              </a:r>
              <a:endParaRPr lang="en-GB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Right Brace 17"/>
          <p:cNvSpPr/>
          <p:nvPr/>
        </p:nvSpPr>
        <p:spPr>
          <a:xfrm rot="5400000">
            <a:off x="3636887" y="79634"/>
            <a:ext cx="108015" cy="4286460"/>
          </a:xfrm>
          <a:prstGeom prst="rightBrac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539552" y="2530351"/>
            <a:ext cx="4246806" cy="2122785"/>
            <a:chOff x="695082" y="4664169"/>
            <a:chExt cx="4246806" cy="2122785"/>
          </a:xfrm>
        </p:grpSpPr>
        <p:sp>
          <p:nvSpPr>
            <p:cNvPr id="73" name="Rectangle 10"/>
            <p:cNvSpPr>
              <a:spLocks noChangeArrowheads="1"/>
            </p:cNvSpPr>
            <p:nvPr/>
          </p:nvSpPr>
          <p:spPr bwMode="auto">
            <a:xfrm>
              <a:off x="827584" y="5712849"/>
              <a:ext cx="308992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endParaRPr lang="en-GB" sz="1600" dirty="0"/>
            </a:p>
          </p:txBody>
        </p:sp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3996873" y="4824731"/>
              <a:ext cx="152400" cy="13879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64661" y="4664169"/>
              <a:ext cx="4077227" cy="1716737"/>
              <a:chOff x="4305300" y="1864663"/>
              <a:chExt cx="4077227" cy="1716737"/>
            </a:xfrm>
          </p:grpSpPr>
          <p:sp>
            <p:nvSpPr>
              <p:cNvPr id="51" name="Line 5"/>
              <p:cNvSpPr>
                <a:spLocks noChangeShapeType="1"/>
              </p:cNvSpPr>
              <p:nvPr/>
            </p:nvSpPr>
            <p:spPr bwMode="auto">
              <a:xfrm>
                <a:off x="7429500" y="2041525"/>
                <a:ext cx="3596" cy="1539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Line 6"/>
              <p:cNvSpPr>
                <a:spLocks noChangeShapeType="1"/>
              </p:cNvSpPr>
              <p:nvPr/>
            </p:nvSpPr>
            <p:spPr bwMode="auto">
              <a:xfrm>
                <a:off x="4305300" y="3336925"/>
                <a:ext cx="3124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Line 9"/>
              <p:cNvSpPr>
                <a:spLocks noChangeShapeType="1"/>
              </p:cNvSpPr>
              <p:nvPr/>
            </p:nvSpPr>
            <p:spPr bwMode="auto">
              <a:xfrm flipV="1">
                <a:off x="4305300" y="2574925"/>
                <a:ext cx="3124200" cy="762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Arc 10"/>
              <p:cNvSpPr>
                <a:spLocks/>
              </p:cNvSpPr>
              <p:nvPr/>
            </p:nvSpPr>
            <p:spPr bwMode="auto">
              <a:xfrm rot="1986979">
                <a:off x="5595938" y="3044825"/>
                <a:ext cx="241300" cy="2413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" name="Text Box 11"/>
              <p:cNvSpPr txBox="1">
                <a:spLocks noChangeArrowheads="1"/>
              </p:cNvSpPr>
              <p:nvPr/>
            </p:nvSpPr>
            <p:spPr bwMode="auto">
              <a:xfrm>
                <a:off x="5295900" y="3067050"/>
                <a:ext cx="34176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latin typeface="Symbol" pitchFamily="18" charset="2"/>
                  </a:rPr>
                  <a:t>2q</a:t>
                </a:r>
                <a:endParaRPr lang="en-GB" sz="1200" dirty="0">
                  <a:latin typeface="Symbol" pitchFamily="18" charset="2"/>
                </a:endParaRPr>
              </a:p>
            </p:txBody>
          </p:sp>
          <p:graphicFrame>
            <p:nvGraphicFramePr>
              <p:cNvPr id="57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080817228"/>
                  </p:ext>
                </p:extLst>
              </p:nvPr>
            </p:nvGraphicFramePr>
            <p:xfrm>
              <a:off x="6456889" y="2753569"/>
              <a:ext cx="515938" cy="395288"/>
            </p:xfrm>
            <a:graphic>
              <a:graphicData uri="http://schemas.openxmlformats.org/presentationml/2006/ole">
                <p:oleObj spid="_x0000_s3944" name="Equation" r:id="rId9" imgW="545760" imgH="419040" progId="Equation.3">
                  <p:embed/>
                </p:oleObj>
              </a:graphicData>
            </a:graphic>
          </p:graphicFrame>
          <p:sp>
            <p:nvSpPr>
              <p:cNvPr id="58" name="Line 14"/>
              <p:cNvSpPr>
                <a:spLocks noChangeShapeType="1"/>
              </p:cNvSpPr>
              <p:nvPr/>
            </p:nvSpPr>
            <p:spPr bwMode="auto">
              <a:xfrm flipV="1">
                <a:off x="7429500" y="2346325"/>
                <a:ext cx="0" cy="2286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Line 15"/>
              <p:cNvSpPr>
                <a:spLocks noChangeShapeType="1"/>
              </p:cNvSpPr>
              <p:nvPr/>
            </p:nvSpPr>
            <p:spPr bwMode="auto">
              <a:xfrm>
                <a:off x="7296150" y="2114550"/>
                <a:ext cx="228600" cy="8778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aphicFrame>
            <p:nvGraphicFramePr>
              <p:cNvPr id="60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004992058"/>
                  </p:ext>
                </p:extLst>
              </p:nvPr>
            </p:nvGraphicFramePr>
            <p:xfrm>
              <a:off x="7420271" y="2267744"/>
              <a:ext cx="177800" cy="177800"/>
            </p:xfrm>
            <a:graphic>
              <a:graphicData uri="http://schemas.openxmlformats.org/presentationml/2006/ole">
                <p:oleObj spid="_x0000_s3945" name="Equation" r:id="rId10" imgW="177492" imgH="177492" progId="Equation.3">
                  <p:embed/>
                </p:oleObj>
              </a:graphicData>
            </a:graphic>
          </p:graphicFrame>
          <p:graphicFrame>
            <p:nvGraphicFramePr>
              <p:cNvPr id="61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975279939"/>
                  </p:ext>
                </p:extLst>
              </p:nvPr>
            </p:nvGraphicFramePr>
            <p:xfrm>
              <a:off x="6483877" y="2396382"/>
              <a:ext cx="660400" cy="203200"/>
            </p:xfrm>
            <a:graphic>
              <a:graphicData uri="http://schemas.openxmlformats.org/presentationml/2006/ole">
                <p:oleObj spid="_x0000_s3946" name="Equation" r:id="rId11" imgW="660240" imgH="203040" progId="Equation.3">
                  <p:embed/>
                </p:oleObj>
              </a:graphicData>
            </a:graphic>
          </p:graphicFrame>
          <p:sp>
            <p:nvSpPr>
              <p:cNvPr id="62" name="Line 19"/>
              <p:cNvSpPr>
                <a:spLocks noChangeShapeType="1"/>
              </p:cNvSpPr>
              <p:nvPr/>
            </p:nvSpPr>
            <p:spPr bwMode="auto">
              <a:xfrm rot="20614669">
                <a:off x="7366000" y="2355850"/>
                <a:ext cx="68263" cy="15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Text Box 20"/>
              <p:cNvSpPr txBox="1">
                <a:spLocks noChangeArrowheads="1"/>
              </p:cNvSpPr>
              <p:nvPr/>
            </p:nvSpPr>
            <p:spPr bwMode="auto">
              <a:xfrm>
                <a:off x="7166823" y="1864663"/>
                <a:ext cx="34176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dirty="0" smtClean="0">
                    <a:latin typeface="Symbol" pitchFamily="18" charset="2"/>
                  </a:rPr>
                  <a:t>2q</a:t>
                </a:r>
                <a:endParaRPr lang="en-GB" sz="1200" dirty="0">
                  <a:latin typeface="Symbol" pitchFamily="18" charset="2"/>
                </a:endParaRPr>
              </a:p>
            </p:txBody>
          </p:sp>
          <p:graphicFrame>
            <p:nvGraphicFramePr>
              <p:cNvPr id="64" name="Object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341053177"/>
                  </p:ext>
                </p:extLst>
              </p:nvPr>
            </p:nvGraphicFramePr>
            <p:xfrm>
              <a:off x="6084168" y="3161461"/>
              <a:ext cx="155986" cy="198528"/>
            </p:xfrm>
            <a:graphic>
              <a:graphicData uri="http://schemas.openxmlformats.org/presentationml/2006/ole">
                <p:oleObj spid="_x0000_s3947" name="Equation" r:id="rId12" imgW="139579" imgH="177646" progId="Equation.3">
                  <p:embed/>
                </p:oleObj>
              </a:graphicData>
            </a:graphic>
          </p:graphicFrame>
          <p:graphicFrame>
            <p:nvGraphicFramePr>
              <p:cNvPr id="65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2634996905"/>
                  </p:ext>
                </p:extLst>
              </p:nvPr>
            </p:nvGraphicFramePr>
            <p:xfrm>
              <a:off x="7606363" y="3017094"/>
              <a:ext cx="622300" cy="203200"/>
            </p:xfrm>
            <a:graphic>
              <a:graphicData uri="http://schemas.openxmlformats.org/presentationml/2006/ole">
                <p:oleObj spid="_x0000_s3948" name="Equation" r:id="rId13" imgW="622080" imgH="203040" progId="Equation.3">
                  <p:embed/>
                </p:oleObj>
              </a:graphicData>
            </a:graphic>
          </p:graphicFrame>
          <p:sp>
            <p:nvSpPr>
              <p:cNvPr id="66" name="Line 48"/>
              <p:cNvSpPr>
                <a:spLocks noChangeShapeType="1"/>
              </p:cNvSpPr>
              <p:nvPr/>
            </p:nvSpPr>
            <p:spPr bwMode="auto">
              <a:xfrm>
                <a:off x="7118350" y="2495550"/>
                <a:ext cx="228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graphicFrame>
            <p:nvGraphicFramePr>
              <p:cNvPr id="71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xmlns="" val="1033364943"/>
                  </p:ext>
                </p:extLst>
              </p:nvPr>
            </p:nvGraphicFramePr>
            <p:xfrm>
              <a:off x="7582427" y="2432894"/>
              <a:ext cx="800100" cy="241300"/>
            </p:xfrm>
            <a:graphic>
              <a:graphicData uri="http://schemas.openxmlformats.org/presentationml/2006/ole">
                <p:oleObj spid="_x0000_s3949" name="Equation" r:id="rId14" imgW="799920" imgH="241200" progId="Equation.3">
                  <p:embed/>
                </p:oleObj>
              </a:graphicData>
            </a:graphic>
          </p:graphicFrame>
          <p:sp>
            <p:nvSpPr>
              <p:cNvPr id="72" name="Line 14"/>
              <p:cNvSpPr>
                <a:spLocks noChangeShapeType="1"/>
              </p:cNvSpPr>
              <p:nvPr/>
            </p:nvSpPr>
            <p:spPr bwMode="auto">
              <a:xfrm flipV="1">
                <a:off x="7436575" y="2550654"/>
                <a:ext cx="153337" cy="23056"/>
              </a:xfrm>
              <a:prstGeom prst="line">
                <a:avLst/>
              </a:prstGeom>
              <a:noFill/>
              <a:ln w="28575">
                <a:solidFill>
                  <a:srgbClr val="00B0F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827584" y="5445224"/>
              <a:ext cx="295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</a:t>
              </a:r>
              <a:endParaRPr lang="en-GB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95082" y="6525344"/>
              <a:ext cx="5950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 smtClean="0"/>
                <a:t>sample</a:t>
              </a:r>
              <a:endParaRPr lang="en-GB" sz="1100" i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923928" y="6165304"/>
              <a:ext cx="3561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D</a:t>
              </a:r>
              <a:r>
                <a:rPr lang="en-US" sz="1400" i="1" baseline="-25000" dirty="0" err="1" smtClean="0"/>
                <a:t>p</a:t>
              </a:r>
              <a:endParaRPr lang="en-GB" i="1" baseline="-25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779912" y="2215897"/>
            <a:ext cx="1110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1D corrections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591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-31541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Fast Azimuthal Integration – </a:t>
            </a:r>
            <a:r>
              <a:rPr lang="en-US" sz="3200" dirty="0" err="1" smtClean="0"/>
              <a:t>PyFAI</a:t>
            </a:r>
            <a:endParaRPr lang="en-GB" sz="3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081" y="3429000"/>
            <a:ext cx="4432628" cy="33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0866" y="494670"/>
            <a:ext cx="38975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Python </a:t>
            </a:r>
            <a:r>
              <a:rPr lang="en-US" sz="1200" b="1" i="1" dirty="0" smtClean="0"/>
              <a:t>Implementation </a:t>
            </a:r>
          </a:p>
          <a:p>
            <a:r>
              <a:rPr lang="en-US" sz="1200" b="1" i="1" dirty="0" smtClean="0"/>
              <a:t>(4M image example, no readout overheads):</a:t>
            </a:r>
          </a:p>
          <a:p>
            <a:endParaRPr lang="en-US" sz="1200" dirty="0" smtClean="0"/>
          </a:p>
          <a:p>
            <a:r>
              <a:rPr lang="en-US" sz="1200" dirty="0" smtClean="0"/>
              <a:t> - Image slicing (</a:t>
            </a:r>
            <a:r>
              <a:rPr lang="en-US" sz="1200" dirty="0" err="1" smtClean="0"/>
              <a:t>loop+mean</a:t>
            </a:r>
            <a:r>
              <a:rPr lang="en-US" sz="1200" dirty="0" smtClean="0"/>
              <a:t>) 		</a:t>
            </a:r>
            <a:r>
              <a:rPr lang="en-US" sz="1200" b="1" dirty="0" smtClean="0"/>
              <a:t>40 s</a:t>
            </a:r>
          </a:p>
          <a:p>
            <a:endParaRPr lang="en-US" sz="1200" dirty="0"/>
          </a:p>
          <a:p>
            <a:r>
              <a:rPr lang="en-US" sz="1200" dirty="0" smtClean="0"/>
              <a:t>- Histogram (scatter operation - no parallelization)</a:t>
            </a:r>
          </a:p>
          <a:p>
            <a:r>
              <a:rPr lang="en-US" sz="1200" dirty="0"/>
              <a:t>c</a:t>
            </a:r>
            <a:r>
              <a:rPr lang="en-US" sz="1200" dirty="0" smtClean="0"/>
              <a:t>heap memory-wise		</a:t>
            </a:r>
            <a:r>
              <a:rPr lang="en-US" sz="1200" b="1" dirty="0" smtClean="0"/>
              <a:t>800 </a:t>
            </a:r>
            <a:r>
              <a:rPr lang="en-US" sz="1200" b="1" dirty="0" err="1" smtClean="0"/>
              <a:t>ms</a:t>
            </a:r>
            <a:endParaRPr lang="en-US" sz="1200" b="1" dirty="0" smtClean="0"/>
          </a:p>
          <a:p>
            <a:endParaRPr lang="en-US" sz="1200" dirty="0"/>
          </a:p>
          <a:p>
            <a:r>
              <a:rPr lang="en-US" sz="1200" dirty="0" smtClean="0"/>
              <a:t>- Look-up-table LUT (</a:t>
            </a:r>
            <a:r>
              <a:rPr lang="en-GB" sz="1200" dirty="0"/>
              <a:t>“scatter to gather” transformation</a:t>
            </a:r>
            <a:r>
              <a:rPr lang="en-US" sz="1200" dirty="0" smtClean="0"/>
              <a:t>)</a:t>
            </a:r>
          </a:p>
          <a:p>
            <a:r>
              <a:rPr lang="en-US" sz="1200" dirty="0" smtClean="0"/>
              <a:t>memory costly		</a:t>
            </a:r>
            <a:r>
              <a:rPr lang="en-US" sz="1200" b="1" dirty="0" smtClean="0"/>
              <a:t>150 </a:t>
            </a:r>
            <a:r>
              <a:rPr lang="en-US" sz="1200" b="1" dirty="0" err="1" smtClean="0"/>
              <a:t>ms</a:t>
            </a:r>
            <a:endParaRPr lang="en-US" sz="1200" b="1" dirty="0" smtClean="0"/>
          </a:p>
          <a:p>
            <a:r>
              <a:rPr lang="en-US" sz="1200" dirty="0" smtClean="0"/>
              <a:t>		on GPU            	</a:t>
            </a:r>
            <a:r>
              <a:rPr lang="en-US" sz="1200" b="1" dirty="0" smtClean="0"/>
              <a:t>15 </a:t>
            </a:r>
            <a:r>
              <a:rPr lang="en-US" sz="1200" b="1" dirty="0" err="1" smtClean="0"/>
              <a:t>ms</a:t>
            </a:r>
            <a:endParaRPr lang="en-US" sz="1200" b="1" dirty="0" smtClean="0"/>
          </a:p>
          <a:p>
            <a:r>
              <a:rPr lang="en-GB" sz="1200" dirty="0" smtClean="0"/>
              <a:t>- Compressed </a:t>
            </a:r>
            <a:r>
              <a:rPr lang="en-GB" sz="1200" dirty="0"/>
              <a:t>sparse </a:t>
            </a:r>
            <a:r>
              <a:rPr lang="en-GB" sz="1200" dirty="0" smtClean="0"/>
              <a:t>row (CSR) representation of </a:t>
            </a:r>
          </a:p>
          <a:p>
            <a:r>
              <a:rPr lang="en-GB" sz="1200" dirty="0" smtClean="0"/>
              <a:t>LUT – optimal for GPU parallelization and memory </a:t>
            </a:r>
          </a:p>
          <a:p>
            <a:r>
              <a:rPr lang="en-GB" sz="1200" dirty="0" smtClean="0"/>
              <a:t>consumption	</a:t>
            </a:r>
            <a:r>
              <a:rPr lang="en-GB" sz="1200" b="1" dirty="0" smtClean="0"/>
              <a:t>	</a:t>
            </a:r>
            <a:r>
              <a:rPr lang="en-GB" sz="1200" b="1" dirty="0"/>
              <a:t>	</a:t>
            </a:r>
            <a:r>
              <a:rPr lang="en-GB" sz="1200" b="1" dirty="0" smtClean="0"/>
              <a:t>&lt;</a:t>
            </a:r>
            <a:r>
              <a:rPr lang="en-US" sz="1200" b="1" dirty="0" smtClean="0"/>
              <a:t>150 </a:t>
            </a:r>
            <a:r>
              <a:rPr lang="en-US" sz="1200" b="1" dirty="0" err="1"/>
              <a:t>ms</a:t>
            </a:r>
            <a:endParaRPr lang="en-US" sz="1200" b="1" dirty="0"/>
          </a:p>
          <a:p>
            <a:r>
              <a:rPr lang="en-US" sz="1200" dirty="0" smtClean="0"/>
              <a:t>		</a:t>
            </a:r>
            <a:r>
              <a:rPr lang="en-US" sz="1200" dirty="0"/>
              <a:t>on GPU            	</a:t>
            </a:r>
            <a:r>
              <a:rPr lang="en-US" sz="1200" dirty="0" smtClean="0"/>
              <a:t> </a:t>
            </a:r>
            <a:r>
              <a:rPr lang="en-US" sz="1200" b="1" dirty="0" smtClean="0"/>
              <a:t>6 </a:t>
            </a:r>
            <a:r>
              <a:rPr lang="en-US" sz="1200" b="1" dirty="0" err="1" smtClean="0"/>
              <a:t>ms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996952"/>
            <a:ext cx="475925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Features</a:t>
            </a:r>
          </a:p>
          <a:p>
            <a:endParaRPr lang="en-US" sz="1600" dirty="0" smtClean="0"/>
          </a:p>
          <a:p>
            <a:r>
              <a:rPr lang="en-US" sz="1400" dirty="0" smtClean="0"/>
              <a:t>- Pixel splitting implemented - expensive but important for </a:t>
            </a:r>
          </a:p>
          <a:p>
            <a:r>
              <a:rPr lang="en-US" sz="1400" dirty="0" smtClean="0"/>
              <a:t>large pixels like on LPD</a:t>
            </a:r>
          </a:p>
          <a:p>
            <a:endParaRPr lang="en-US" sz="1400" dirty="0" smtClean="0"/>
          </a:p>
          <a:p>
            <a:r>
              <a:rPr lang="en-US" sz="1400" dirty="0" smtClean="0"/>
              <a:t>- Supports masking, dark and polarization corrections</a:t>
            </a:r>
          </a:p>
          <a:p>
            <a:endParaRPr lang="en-US" sz="1400" dirty="0"/>
          </a:p>
          <a:p>
            <a:r>
              <a:rPr lang="en-US" sz="1400" dirty="0" smtClean="0"/>
              <a:t>- Seemingly supports non-regular </a:t>
            </a:r>
            <a:r>
              <a:rPr lang="en-US" sz="1400" dirty="0"/>
              <a:t>pixel grids </a:t>
            </a:r>
            <a:r>
              <a:rPr lang="en-US" sz="1400" dirty="0" smtClean="0"/>
              <a:t>of tiled detectors, </a:t>
            </a:r>
          </a:p>
          <a:p>
            <a:r>
              <a:rPr lang="en-US" sz="1400" dirty="0" smtClean="0"/>
              <a:t>h5 in </a:t>
            </a:r>
            <a:r>
              <a:rPr lang="en-US" sz="1400" dirty="0" err="1" smtClean="0"/>
              <a:t>NeXus</a:t>
            </a:r>
            <a:r>
              <a:rPr lang="en-US" sz="1400" dirty="0" smtClean="0"/>
              <a:t> definition </a:t>
            </a:r>
          </a:p>
          <a:p>
            <a:endParaRPr lang="en-US" sz="1400" dirty="0"/>
          </a:p>
          <a:p>
            <a:r>
              <a:rPr lang="en-US" sz="1400" dirty="0" smtClean="0"/>
              <a:t>- Optimized </a:t>
            </a:r>
            <a:r>
              <a:rPr lang="en-US" sz="1400" dirty="0"/>
              <a:t>for GPU </a:t>
            </a:r>
            <a:r>
              <a:rPr lang="en-US" sz="1400" dirty="0" smtClean="0"/>
              <a:t>parallelization, good performance</a:t>
            </a:r>
          </a:p>
          <a:p>
            <a:endParaRPr lang="en-US" sz="1400" dirty="0"/>
          </a:p>
          <a:p>
            <a:r>
              <a:rPr lang="en-US" sz="1400" dirty="0" smtClean="0"/>
              <a:t>- </a:t>
            </a:r>
            <a:r>
              <a:rPr lang="en-US" sz="1400" dirty="0"/>
              <a:t>Python library (C-based ) </a:t>
            </a:r>
            <a:r>
              <a:rPr lang="en-US" sz="1400" dirty="0" smtClean="0"/>
              <a:t>of functions relevant for scattering</a:t>
            </a:r>
            <a:endParaRPr lang="en-US" sz="14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22242" y="764704"/>
            <a:ext cx="4280245" cy="1985428"/>
            <a:chOff x="323528" y="4077072"/>
            <a:chExt cx="4346153" cy="2016000"/>
          </a:xfrm>
        </p:grpSpPr>
        <p:pic>
          <p:nvPicPr>
            <p:cNvPr id="8" name="Picture 2" descr="\\win.desy.de\home\khakhuli\My Documents\Research\LPD\LPDintegrate\Static_H2O_scattering_15keV_120mm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557" t="6667" r="8342" b="10676"/>
            <a:stretch/>
          </p:blipFill>
          <p:spPr bwMode="auto">
            <a:xfrm>
              <a:off x="3131840" y="4175999"/>
              <a:ext cx="1537841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323528" y="4077072"/>
              <a:ext cx="1980000" cy="2016000"/>
              <a:chOff x="323528" y="4077072"/>
              <a:chExt cx="1980000" cy="2016000"/>
            </a:xfrm>
          </p:grpSpPr>
          <p:pic>
            <p:nvPicPr>
              <p:cNvPr id="11" name="Picture 2" descr="\\win.desy.de\home\khakhuli\My Documents\Research\LPD\LPDintegrate\water_scattering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2854" t="6456" r="18837" b="10330"/>
              <a:stretch/>
            </p:blipFill>
            <p:spPr bwMode="auto">
              <a:xfrm>
                <a:off x="323528" y="4077072"/>
                <a:ext cx="1980000" cy="20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899592" y="4653136"/>
                <a:ext cx="864096" cy="864096"/>
              </a:xfrm>
              <a:prstGeom prst="ellipse">
                <a:avLst/>
              </a:prstGeom>
              <a:noFill/>
              <a:ln w="85725" cap="sq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Down Arrow 12"/>
              <p:cNvSpPr/>
              <p:nvPr/>
            </p:nvSpPr>
            <p:spPr>
              <a:xfrm rot="10800000">
                <a:off x="1691679" y="5053781"/>
                <a:ext cx="144016" cy="72008"/>
              </a:xfrm>
              <a:prstGeom prst="downArrow">
                <a:avLst>
                  <a:gd name="adj1" fmla="val 31835"/>
                  <a:gd name="adj2" fmla="val 100000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Down Arrow 13"/>
              <p:cNvSpPr/>
              <p:nvPr/>
            </p:nvSpPr>
            <p:spPr>
              <a:xfrm rot="5400000">
                <a:off x="1223628" y="4617132"/>
                <a:ext cx="144016" cy="72008"/>
              </a:xfrm>
              <a:prstGeom prst="downArrow">
                <a:avLst>
                  <a:gd name="adj1" fmla="val 31835"/>
                  <a:gd name="adj2" fmla="val 100000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Down Arrow 14"/>
              <p:cNvSpPr/>
              <p:nvPr/>
            </p:nvSpPr>
            <p:spPr>
              <a:xfrm rot="16200000">
                <a:off x="1295600" y="5481228"/>
                <a:ext cx="144016" cy="72008"/>
              </a:xfrm>
              <a:prstGeom prst="downArrow">
                <a:avLst>
                  <a:gd name="adj1" fmla="val 31835"/>
                  <a:gd name="adj2" fmla="val 100000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827584" y="5049180"/>
                <a:ext cx="144016" cy="72008"/>
              </a:xfrm>
              <a:prstGeom prst="downArrow">
                <a:avLst>
                  <a:gd name="adj1" fmla="val 31835"/>
                  <a:gd name="adj2" fmla="val 100000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ight Arrow 9"/>
            <p:cNvSpPr/>
            <p:nvPr/>
          </p:nvSpPr>
          <p:spPr>
            <a:xfrm>
              <a:off x="2436168" y="5003570"/>
              <a:ext cx="576064" cy="21613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876256" y="415697"/>
            <a:ext cx="2030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Developed by J. </a:t>
            </a:r>
            <a:r>
              <a:rPr lang="en-US" sz="1200" dirty="0" err="1" smtClean="0"/>
              <a:t>Kieffer</a:t>
            </a:r>
            <a:r>
              <a:rPr lang="en-US" sz="1200" dirty="0" smtClean="0"/>
              <a:t> (ESRF)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390070" y="6026721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Goal – 200 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416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-27384"/>
            <a:ext cx="873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 processing workflow for anisotropic scattering</a:t>
            </a:r>
            <a:endParaRPr lang="en-GB" sz="3200" dirty="0"/>
          </a:p>
        </p:txBody>
      </p:sp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17" y="2092507"/>
            <a:ext cx="1610560" cy="143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2" y="792818"/>
            <a:ext cx="2128291" cy="95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949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1041" y="548680"/>
            <a:ext cx="1325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Raw images set</a:t>
            </a:r>
            <a:endParaRPr lang="en-GB" sz="1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-27384"/>
            <a:ext cx="8734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Data processing workflow for anisotropic scattering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6447518"/>
            <a:ext cx="1855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via Tim van </a:t>
            </a:r>
            <a:r>
              <a:rPr lang="en-US" sz="1400" dirty="0" err="1" smtClean="0"/>
              <a:t>Driel</a:t>
            </a:r>
            <a:r>
              <a:rPr lang="en-US" sz="1400" dirty="0" smtClean="0"/>
              <a:t> (DTU)</a:t>
            </a:r>
            <a:endParaRPr lang="en-GB" sz="1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5496" y="568425"/>
            <a:ext cx="8980558" cy="6352613"/>
            <a:chOff x="-16070" y="568425"/>
            <a:chExt cx="8980558" cy="6352613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251" y="5367619"/>
              <a:ext cx="988683" cy="964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1050" y="3889080"/>
              <a:ext cx="1190501" cy="1204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798" y="2502768"/>
              <a:ext cx="1190501" cy="1204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033" y="910039"/>
              <a:ext cx="1202723" cy="12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241" y="944156"/>
              <a:ext cx="1233079" cy="1155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2443" y="4037624"/>
              <a:ext cx="1234688" cy="927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ight Arrow 3"/>
            <p:cNvSpPr/>
            <p:nvPr/>
          </p:nvSpPr>
          <p:spPr>
            <a:xfrm>
              <a:off x="3724177" y="1522107"/>
              <a:ext cx="504056" cy="19844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596385" y="1522107"/>
              <a:ext cx="504056" cy="19844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6530425" y="2250784"/>
              <a:ext cx="431663" cy="19844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ight Arrow 17"/>
            <p:cNvSpPr/>
            <p:nvPr/>
          </p:nvSpPr>
          <p:spPr>
            <a:xfrm rot="5400000">
              <a:off x="6562585" y="3704177"/>
              <a:ext cx="367343" cy="19844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ight Arrow 19"/>
            <p:cNvSpPr/>
            <p:nvPr/>
          </p:nvSpPr>
          <p:spPr>
            <a:xfrm rot="10800000">
              <a:off x="4531027" y="5743759"/>
              <a:ext cx="431663" cy="198446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5097889" y="5123081"/>
              <a:ext cx="431663" cy="19844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ight Arrow 21"/>
            <p:cNvSpPr/>
            <p:nvPr/>
          </p:nvSpPr>
          <p:spPr>
            <a:xfrm rot="5400000">
              <a:off x="4122551" y="5098377"/>
              <a:ext cx="431663" cy="19844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01921" y="2165341"/>
              <a:ext cx="1132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 10000 x 2D</a:t>
              </a:r>
            </a:p>
            <a:p>
              <a:r>
                <a:rPr lang="en-US" sz="1400" dirty="0" smtClean="0"/>
                <a:t>~ 40 GB</a:t>
              </a:r>
              <a:endParaRPr lang="en-GB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213249" y="568425"/>
              <a:ext cx="13412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Dark images set</a:t>
              </a:r>
              <a:endParaRPr lang="en-GB" sz="1400" i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74129" y="2185086"/>
              <a:ext cx="1132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 10000 x 2D</a:t>
              </a:r>
            </a:p>
            <a:p>
              <a:r>
                <a:rPr lang="en-US" sz="1400" dirty="0" smtClean="0"/>
                <a:t>~ 40 GB</a:t>
              </a:r>
              <a:endParaRPr lang="en-GB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0199" y="568425"/>
              <a:ext cx="27796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Masked and Corrected (</a:t>
              </a:r>
              <a:r>
                <a:rPr lang="en-US" sz="1400" i="1" dirty="0"/>
                <a:t>2D </a:t>
              </a:r>
              <a:r>
                <a:rPr lang="en-US" sz="1400" i="1" dirty="0" smtClean="0"/>
                <a:t>) images</a:t>
              </a:r>
              <a:endParaRPr lang="en-GB" sz="1400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30228" y="1260496"/>
              <a:ext cx="1132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 10000 x 2D</a:t>
              </a:r>
            </a:p>
            <a:p>
              <a:r>
                <a:rPr lang="en-US" sz="1400" dirty="0" smtClean="0"/>
                <a:t>~ 40 GB</a:t>
              </a:r>
              <a:endParaRPr lang="en-GB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18409" y="2348880"/>
              <a:ext cx="12139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Normalization</a:t>
              </a:r>
              <a:endParaRPr lang="en-GB" sz="1400" i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603987" y="3619726"/>
              <a:ext cx="1360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Filtering and </a:t>
              </a:r>
            </a:p>
            <a:p>
              <a:r>
                <a:rPr lang="en-US" sz="1400" i="1" dirty="0" smtClean="0"/>
                <a:t>outlier rejection</a:t>
              </a:r>
              <a:endParaRPr lang="en-GB" sz="1400" i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692521" y="5534922"/>
              <a:ext cx="13380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OFF subtraction</a:t>
              </a:r>
              <a:endParaRPr lang="en-GB" sz="1400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70656" y="6345804"/>
              <a:ext cx="9222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Averaging</a:t>
              </a:r>
              <a:endParaRPr lang="en-GB" sz="1400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36929" y="3573016"/>
              <a:ext cx="1629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TimingTool</a:t>
              </a:r>
              <a:endParaRPr lang="en-US" sz="1400" i="1" dirty="0" smtClean="0"/>
            </a:p>
            <a:p>
              <a:r>
                <a:rPr lang="en-US" sz="1400" i="1" dirty="0" smtClean="0"/>
                <a:t>Resorting (optional)</a:t>
              </a:r>
              <a:endParaRPr lang="en-GB" sz="1400" i="1" dirty="0"/>
            </a:p>
          </p:txBody>
        </p:sp>
        <p:sp>
          <p:nvSpPr>
            <p:cNvPr id="41" name="Right Arrow 40"/>
            <p:cNvSpPr/>
            <p:nvPr/>
          </p:nvSpPr>
          <p:spPr>
            <a:xfrm rot="10800000">
              <a:off x="9093" y="5636615"/>
              <a:ext cx="833252" cy="27807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16070" y="5861833"/>
              <a:ext cx="883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 smtClean="0">
                  <a:solidFill>
                    <a:schemeClr val="accent2"/>
                  </a:solidFill>
                </a:rPr>
                <a:t>Analysis</a:t>
              </a:r>
              <a:endParaRPr lang="en-GB" b="1" i="1" dirty="0">
                <a:solidFill>
                  <a:schemeClr val="accent2"/>
                </a:solidFill>
              </a:endParaRPr>
            </a:p>
          </p:txBody>
        </p:sp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273" y="5332402"/>
              <a:ext cx="1126919" cy="105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8536" y="944156"/>
              <a:ext cx="1186187" cy="1190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842346" y="5153899"/>
              <a:ext cx="1266698" cy="1235935"/>
              <a:chOff x="470873" y="3669171"/>
              <a:chExt cx="1266698" cy="1235935"/>
            </a:xfrm>
          </p:grpSpPr>
          <p:pic>
            <p:nvPicPr>
              <p:cNvPr id="51" name="Picture 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873" y="3669171"/>
                <a:ext cx="1266698" cy="1235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Isosceles Triangle 1"/>
              <p:cNvSpPr/>
              <p:nvPr/>
            </p:nvSpPr>
            <p:spPr>
              <a:xfrm rot="659942">
                <a:off x="841014" y="4308050"/>
                <a:ext cx="355652" cy="576406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56000"/>
                </a:schemeClr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Isosceles Triangle 52"/>
              <p:cNvSpPr/>
              <p:nvPr/>
            </p:nvSpPr>
            <p:spPr>
              <a:xfrm rot="11792736">
                <a:off x="965952" y="3761991"/>
                <a:ext cx="355652" cy="576406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56000"/>
                </a:schemeClr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5793928">
                <a:off x="608372" y="3981416"/>
                <a:ext cx="355652" cy="576406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56000"/>
                </a:schemeClr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Isosceles Triangle 54"/>
              <p:cNvSpPr/>
              <p:nvPr/>
            </p:nvSpPr>
            <p:spPr>
              <a:xfrm rot="16926722">
                <a:off x="1167273" y="4079901"/>
                <a:ext cx="355652" cy="576406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  <a:alpha val="56000"/>
                </a:schemeClr>
              </a:solidFill>
              <a:ln w="31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7" name="Right Arrow 56"/>
            <p:cNvSpPr/>
            <p:nvPr/>
          </p:nvSpPr>
          <p:spPr>
            <a:xfrm rot="10800000">
              <a:off x="2109044" y="5814018"/>
              <a:ext cx="1253582" cy="20135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38490" y="5165590"/>
              <a:ext cx="135441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Azimuthal </a:t>
              </a:r>
            </a:p>
            <a:p>
              <a:r>
                <a:rPr lang="en-US" sz="1400" i="1" dirty="0" smtClean="0"/>
                <a:t>segmentation</a:t>
              </a:r>
            </a:p>
            <a:p>
              <a:r>
                <a:rPr lang="en-US" sz="1400" i="1" dirty="0" smtClean="0"/>
                <a:t> and integration</a:t>
              </a:r>
              <a:endParaRPr lang="en-GB" sz="1400" i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618409" y="2843217"/>
              <a:ext cx="11320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 10000 x 2D</a:t>
              </a:r>
            </a:p>
            <a:p>
              <a:r>
                <a:rPr lang="en-US" sz="1400" dirty="0" smtClean="0"/>
                <a:t>~ 40 GB</a:t>
              </a:r>
              <a:endParaRPr lang="en-GB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59381" y="4381886"/>
              <a:ext cx="1040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 8000 x 2D</a:t>
              </a:r>
            </a:p>
            <a:p>
              <a:r>
                <a:rPr lang="en-US" sz="1400" dirty="0" smtClean="0"/>
                <a:t>~ 32 GB</a:t>
              </a:r>
              <a:endParaRPr lang="en-GB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27449" y="6339796"/>
              <a:ext cx="10406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 5000 x 2D</a:t>
              </a:r>
            </a:p>
            <a:p>
              <a:r>
                <a:rPr lang="en-US" sz="1400" dirty="0" smtClean="0"/>
                <a:t>~ 20 GB</a:t>
              </a:r>
              <a:endParaRPr lang="en-GB" sz="1400" dirty="0"/>
            </a:p>
          </p:txBody>
        </p:sp>
        <p:sp>
          <p:nvSpPr>
            <p:cNvPr id="62" name="Right Arrow 61"/>
            <p:cNvSpPr/>
            <p:nvPr/>
          </p:nvSpPr>
          <p:spPr>
            <a:xfrm rot="7475639">
              <a:off x="6149629" y="5397980"/>
              <a:ext cx="944289" cy="19844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344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142" y="4409759"/>
              <a:ext cx="1215578" cy="675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3395945" y="6332291"/>
              <a:ext cx="9492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 100 x 2D</a:t>
              </a:r>
            </a:p>
            <a:p>
              <a:r>
                <a:rPr lang="en-US" sz="1400" dirty="0" smtClean="0"/>
                <a:t>~ 40 MB</a:t>
              </a:r>
              <a:endParaRPr lang="en-GB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87419" y="6397818"/>
              <a:ext cx="1199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~ 100 x 2 x 1D</a:t>
              </a:r>
            </a:p>
            <a:p>
              <a:r>
                <a:rPr lang="en-US" sz="1400" dirty="0" smtClean="0"/>
                <a:t>~ 2 MB</a:t>
              </a:r>
              <a:endParaRPr lang="en-GB" sz="1400" dirty="0"/>
            </a:p>
          </p:txBody>
        </p:sp>
      </p:grpSp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17" y="2092507"/>
            <a:ext cx="1610560" cy="143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2" y="792818"/>
            <a:ext cx="2128291" cy="95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22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107921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</a:t>
            </a:r>
            <a:endParaRPr lang="en-GB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692696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 Fast user feedback is crucial (FOM scans)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The raw images (in ADU) should be kept and provided to users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 The standard </a:t>
            </a:r>
            <a:r>
              <a:rPr lang="en-US" dirty="0"/>
              <a:t>XDS</a:t>
            </a:r>
            <a:r>
              <a:rPr lang="en-US" dirty="0" smtClean="0"/>
              <a:t> data reduction loops (to 1D) should exist </a:t>
            </a:r>
          </a:p>
          <a:p>
            <a:r>
              <a:rPr lang="en-US" dirty="0" smtClean="0"/>
              <a:t>and be available for users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Ideally, more advanced reduction tools like e.g. for anisotropic scattering  or scattering during phase transitions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23326" y="5733256"/>
            <a:ext cx="3220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Thank you for attention!</a:t>
            </a:r>
            <a:endParaRPr lang="en-GB" sz="2400" i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043608" y="3537248"/>
            <a:ext cx="7048208" cy="1794351"/>
            <a:chOff x="2431877" y="3501008"/>
            <a:chExt cx="7048208" cy="1794351"/>
          </a:xfrm>
        </p:grpSpPr>
        <p:pic>
          <p:nvPicPr>
            <p:cNvPr id="7" name="Picture 2" descr="\\win.desy.de\home\khakhuli\My Documents\Research\LPD\LPDintegrate\Static_H2O_scattering_15keV_120mm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557" t="6667" r="8342" b="10676"/>
            <a:stretch/>
          </p:blipFill>
          <p:spPr bwMode="auto">
            <a:xfrm>
              <a:off x="4931429" y="3589058"/>
              <a:ext cx="1728803" cy="1538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2431877" y="3501008"/>
              <a:ext cx="1762309" cy="1794351"/>
              <a:chOff x="323528" y="4077072"/>
              <a:chExt cx="1980000" cy="2016000"/>
            </a:xfrm>
          </p:grpSpPr>
          <p:pic>
            <p:nvPicPr>
              <p:cNvPr id="11" name="Picture 2" descr="\\win.desy.de\home\khakhuli\My Documents\Research\LPD\LPDintegrate\water_scattering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2854" t="6456" r="18837" b="10330"/>
              <a:stretch/>
            </p:blipFill>
            <p:spPr bwMode="auto">
              <a:xfrm>
                <a:off x="323528" y="4077072"/>
                <a:ext cx="1980000" cy="2016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Oval 11"/>
              <p:cNvSpPr/>
              <p:nvPr/>
            </p:nvSpPr>
            <p:spPr>
              <a:xfrm>
                <a:off x="899592" y="4653136"/>
                <a:ext cx="864096" cy="864096"/>
              </a:xfrm>
              <a:prstGeom prst="ellipse">
                <a:avLst/>
              </a:prstGeom>
              <a:noFill/>
              <a:ln w="85725" cap="sq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Down Arrow 12"/>
              <p:cNvSpPr/>
              <p:nvPr/>
            </p:nvSpPr>
            <p:spPr>
              <a:xfrm rot="10800000">
                <a:off x="1691679" y="5053781"/>
                <a:ext cx="144016" cy="72008"/>
              </a:xfrm>
              <a:prstGeom prst="downArrow">
                <a:avLst>
                  <a:gd name="adj1" fmla="val 31835"/>
                  <a:gd name="adj2" fmla="val 100000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Down Arrow 13"/>
              <p:cNvSpPr/>
              <p:nvPr/>
            </p:nvSpPr>
            <p:spPr>
              <a:xfrm rot="5400000">
                <a:off x="1223628" y="4617132"/>
                <a:ext cx="144016" cy="72008"/>
              </a:xfrm>
              <a:prstGeom prst="downArrow">
                <a:avLst>
                  <a:gd name="adj1" fmla="val 31835"/>
                  <a:gd name="adj2" fmla="val 100000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Down Arrow 14"/>
              <p:cNvSpPr/>
              <p:nvPr/>
            </p:nvSpPr>
            <p:spPr>
              <a:xfrm rot="16200000">
                <a:off x="1295600" y="5481228"/>
                <a:ext cx="144016" cy="72008"/>
              </a:xfrm>
              <a:prstGeom prst="downArrow">
                <a:avLst>
                  <a:gd name="adj1" fmla="val 31835"/>
                  <a:gd name="adj2" fmla="val 100000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Down Arrow 15"/>
              <p:cNvSpPr/>
              <p:nvPr/>
            </p:nvSpPr>
            <p:spPr>
              <a:xfrm>
                <a:off x="827584" y="5049180"/>
                <a:ext cx="144016" cy="72008"/>
              </a:xfrm>
              <a:prstGeom prst="downArrow">
                <a:avLst>
                  <a:gd name="adj1" fmla="val 31835"/>
                  <a:gd name="adj2" fmla="val 100000"/>
                </a:avLst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Right Arrow 9"/>
            <p:cNvSpPr/>
            <p:nvPr/>
          </p:nvSpPr>
          <p:spPr>
            <a:xfrm>
              <a:off x="4312243" y="4325642"/>
              <a:ext cx="512729" cy="1923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6732240" y="4325642"/>
              <a:ext cx="512729" cy="19237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3" descr="\\win.desy.de\home\khakhuli\My Documents\Research\LPD\LPDintegrate\PFC_100pulses_TRWAXS_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529" t="7139" r="8585" b="3578"/>
            <a:stretch/>
          </p:blipFill>
          <p:spPr bwMode="auto">
            <a:xfrm>
              <a:off x="7380312" y="3501008"/>
              <a:ext cx="2099773" cy="179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4361882"/>
            <a:ext cx="641739" cy="72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0937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7DD259-A1DA-4974-A281-8ED61260709B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410" y="1268760"/>
            <a:ext cx="5644654" cy="3382765"/>
            <a:chOff x="962231" y="1329039"/>
            <a:chExt cx="7388904" cy="4848955"/>
          </a:xfrm>
        </p:grpSpPr>
        <p:pic>
          <p:nvPicPr>
            <p:cNvPr id="3" name="Picture 2" descr="lcls-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62231" y="1329039"/>
              <a:ext cx="7111894" cy="4819104"/>
            </a:xfrm>
            <a:prstGeom prst="rect">
              <a:avLst/>
            </a:prstGeom>
          </p:spPr>
        </p:pic>
        <p:sp>
          <p:nvSpPr>
            <p:cNvPr id="7" name="Cube 6"/>
            <p:cNvSpPr/>
            <p:nvPr/>
          </p:nvSpPr>
          <p:spPr bwMode="auto">
            <a:xfrm rot="3630566">
              <a:off x="5328993" y="3838335"/>
              <a:ext cx="432048" cy="216024"/>
            </a:xfrm>
            <a:prstGeom prst="cube">
              <a:avLst/>
            </a:prstGeom>
            <a:solidFill>
              <a:srgbClr val="261748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>
                <a:buFont typeface="Wingdings" pitchFamily="2" charset="2"/>
                <a:buChar char="n"/>
              </a:pPr>
              <a:endParaRPr lang="en-US" smtClean="0">
                <a:solidFill>
                  <a:srgbClr val="261748"/>
                </a:solidFill>
                <a:ea typeface="ＭＳ Ｐゴシック" pitchFamily="18" charset="-128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508236" y="3242081"/>
              <a:ext cx="842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sz="2400" b="1" dirty="0" smtClean="0">
                  <a:solidFill>
                    <a:srgbClr val="1F123C"/>
                  </a:solidFill>
                  <a:latin typeface="Arial"/>
                  <a:ea typeface="ＭＳ Ｐゴシック"/>
                </a:rPr>
                <a:t>XDS</a:t>
              </a:r>
              <a:endParaRPr lang="en-US" sz="2400" b="1" dirty="0">
                <a:solidFill>
                  <a:srgbClr val="1F123C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2753" y="1491512"/>
              <a:ext cx="8005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sz="2400" b="1" dirty="0" smtClean="0">
                  <a:solidFill>
                    <a:srgbClr val="1F123C"/>
                  </a:solidFill>
                  <a:latin typeface="Arial"/>
                  <a:ea typeface="ＭＳ Ｐゴシック"/>
                </a:rPr>
                <a:t>XES</a:t>
              </a:r>
              <a:endParaRPr lang="en-US" sz="2400" b="1" dirty="0">
                <a:solidFill>
                  <a:srgbClr val="1F123C"/>
                </a:solidFill>
                <a:latin typeface="Arial"/>
                <a:ea typeface="ＭＳ Ｐゴシック"/>
              </a:endParaRPr>
            </a:p>
          </p:txBody>
        </p:sp>
        <p:grpSp>
          <p:nvGrpSpPr>
            <p:cNvPr id="11" name="Gruppieren 1"/>
            <p:cNvGrpSpPr>
              <a:grpSpLocks noChangeAspect="1"/>
            </p:cNvGrpSpPr>
            <p:nvPr/>
          </p:nvGrpSpPr>
          <p:grpSpPr bwMode="auto">
            <a:xfrm>
              <a:off x="6003236" y="2805851"/>
              <a:ext cx="1400369" cy="1432951"/>
              <a:chOff x="5570538" y="1196975"/>
              <a:chExt cx="3519487" cy="3600450"/>
            </a:xfrm>
          </p:grpSpPr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0538" y="1196975"/>
                <a:ext cx="3519487" cy="3600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Pfeil nach rechts 10"/>
              <p:cNvSpPr/>
              <p:nvPr/>
            </p:nvSpPr>
            <p:spPr>
              <a:xfrm rot="8240573">
                <a:off x="7697896" y="3275732"/>
                <a:ext cx="430812" cy="144160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4" name="Pfeil nach rechts 14"/>
              <p:cNvSpPr/>
              <p:nvPr/>
            </p:nvSpPr>
            <p:spPr>
              <a:xfrm rot="18862163">
                <a:off x="5932867" y="2840563"/>
                <a:ext cx="432482" cy="145978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5" name="Pfeil nach rechts 15"/>
              <p:cNvSpPr/>
              <p:nvPr/>
            </p:nvSpPr>
            <p:spPr>
              <a:xfrm rot="2855935">
                <a:off x="6969844" y="2053020"/>
                <a:ext cx="432481" cy="144197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16" name="Pfeil nach rechts 17"/>
              <p:cNvSpPr/>
              <p:nvPr/>
            </p:nvSpPr>
            <p:spPr>
              <a:xfrm rot="13606660">
                <a:off x="6581757" y="4003634"/>
                <a:ext cx="432481" cy="144197"/>
              </a:xfrm>
              <a:prstGeom prst="rightArrow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</p:grpSp>
        <p:cxnSp>
          <p:nvCxnSpPr>
            <p:cNvPr id="17" name="Straight Arrow Connector 16"/>
            <p:cNvCxnSpPr/>
            <p:nvPr/>
          </p:nvCxnSpPr>
          <p:spPr bwMode="auto">
            <a:xfrm flipV="1">
              <a:off x="5405954" y="3131899"/>
              <a:ext cx="883831" cy="446188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5369575" y="3586668"/>
              <a:ext cx="1254864" cy="653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5384680" y="3591147"/>
              <a:ext cx="1239759" cy="415967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Rectangle 22"/>
            <p:cNvSpPr/>
            <p:nvPr/>
          </p:nvSpPr>
          <p:spPr bwMode="auto">
            <a:xfrm>
              <a:off x="5440277" y="4230210"/>
              <a:ext cx="2436970" cy="194778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SzTx/>
                <a:buFont typeface="Wingdings" pitchFamily="2" charset="2"/>
                <a:buChar char="n"/>
                <a:tabLst/>
              </a:pPr>
              <a:endPara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8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99997" y="4164019"/>
              <a:ext cx="7207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sz="1600" dirty="0" smtClean="0">
                  <a:solidFill>
                    <a:srgbClr val="1F123C"/>
                  </a:solidFill>
                  <a:latin typeface="Arial"/>
                  <a:ea typeface="ＭＳ Ｐゴシック"/>
                </a:rPr>
                <a:t>Diode</a:t>
              </a:r>
              <a:endParaRPr lang="en-US" sz="1600" dirty="0">
                <a:solidFill>
                  <a:srgbClr val="1F123C"/>
                </a:solidFill>
                <a:latin typeface="Arial"/>
                <a:ea typeface="ＭＳ Ｐゴシック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62231" y="2898709"/>
              <a:ext cx="2102316" cy="5478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rgbClr val="FF0000"/>
                  </a:solidFill>
                </a:rPr>
                <a:t>XFEL beam</a:t>
              </a:r>
            </a:p>
            <a:p>
              <a:pPr>
                <a:buNone/>
              </a:pPr>
              <a:endParaRPr lang="en-US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60025" y="4553408"/>
              <a:ext cx="2421865" cy="8556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b="1" dirty="0" smtClean="0">
                  <a:solidFill>
                    <a:srgbClr val="3366FF"/>
                  </a:solidFill>
                </a:rPr>
                <a:t>Optical laser beam</a:t>
              </a:r>
            </a:p>
            <a:p>
              <a:pPr>
                <a:buNone/>
              </a:pPr>
              <a:endParaRPr lang="en-US" sz="8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23726" y="4519553"/>
              <a:ext cx="8175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en-US" sz="2400" b="1" dirty="0" smtClean="0">
                  <a:solidFill>
                    <a:srgbClr val="1F123C"/>
                  </a:solidFill>
                  <a:latin typeface="Arial"/>
                  <a:ea typeface="ＭＳ Ｐゴシック"/>
                </a:rPr>
                <a:t>XAS</a:t>
              </a:r>
              <a:endParaRPr lang="en-US" sz="2400" b="1" dirty="0">
                <a:solidFill>
                  <a:srgbClr val="1F123C"/>
                </a:solidFill>
                <a:latin typeface="Arial"/>
                <a:ea typeface="ＭＳ Ｐゴシック"/>
              </a:endParaRPr>
            </a:p>
          </p:txBody>
        </p:sp>
      </p:grpSp>
      <p:pic>
        <p:nvPicPr>
          <p:cNvPr id="6" name="Picture 5" descr="FXE_ins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2111" y="3202726"/>
            <a:ext cx="3072731" cy="30727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8477" y="6253834"/>
            <a:ext cx="19355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800" i="1" dirty="0" smtClean="0"/>
              <a:t>Courtesy by European XFEL/</a:t>
            </a:r>
            <a:r>
              <a:rPr lang="en-US" sz="800" i="1" dirty="0" err="1" smtClean="0"/>
              <a:t>Rey.Hori</a:t>
            </a:r>
            <a:endParaRPr lang="en-US" sz="8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53363" y="4509120"/>
            <a:ext cx="4882390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A Suite of Simultaneous X-Ray Tools available:</a:t>
            </a:r>
          </a:p>
          <a:p>
            <a:pPr>
              <a:buFont typeface="Wingdings" charset="2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- XAS </a:t>
            </a:r>
            <a:endParaRPr lang="en-US" sz="1600" b="1" u="sng" dirty="0" smtClean="0">
              <a:solidFill>
                <a:srgbClr val="FF0000"/>
              </a:solidFill>
            </a:endParaRPr>
          </a:p>
          <a:p>
            <a:pPr>
              <a:buFont typeface="Wingdings" charset="2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- Non resonant XES</a:t>
            </a:r>
          </a:p>
          <a:p>
            <a:pPr>
              <a:buFont typeface="Wingdings" charset="2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- Resonant XES (RIXS)</a:t>
            </a:r>
          </a:p>
          <a:p>
            <a:pPr>
              <a:buFont typeface="Wingdings" charset="2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- X-Ray Raman Scattering</a:t>
            </a:r>
          </a:p>
          <a:p>
            <a:pPr>
              <a:buFont typeface="Wingdings" charset="2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- Wide(Small)-Angle X-ray Scattering</a:t>
            </a:r>
          </a:p>
          <a:p>
            <a:pPr>
              <a:buFont typeface="Wingdings" charset="2"/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- …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09678" y="22008"/>
            <a:ext cx="8208912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sz="2200" b="1" dirty="0" smtClean="0">
                <a:latin typeface="Arial"/>
                <a:ea typeface="ＭＳ Ｐゴシック"/>
                <a:cs typeface="Calibri" pitchFamily="34" charset="0"/>
              </a:rPr>
              <a:t>Towards a High-Speed Molecular Camera for tracking chemical reaction dynamics at FXE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020272" y="2739578"/>
            <a:ext cx="18630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 err="1"/>
              <a:t>Struct</a:t>
            </a:r>
            <a:r>
              <a:rPr lang="en-GB" sz="1100" dirty="0"/>
              <a:t>. </a:t>
            </a:r>
            <a:r>
              <a:rPr lang="en-GB" sz="1100" dirty="0" err="1"/>
              <a:t>Dyn</a:t>
            </a:r>
            <a:r>
              <a:rPr lang="en-GB" sz="1100" dirty="0"/>
              <a:t>. 2, 054301 (2015)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79131"/>
            <a:ext cx="2406628" cy="176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31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Liquid WAXS for probing the solvation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143237" y="4287621"/>
            <a:ext cx="47330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200" dirty="0" smtClean="0"/>
              <a:t>No </a:t>
            </a:r>
            <a:r>
              <a:rPr lang="en-US" sz="1200" dirty="0" err="1" smtClean="0"/>
              <a:t>monochromatization</a:t>
            </a:r>
            <a:r>
              <a:rPr lang="en-US" sz="1200" dirty="0" smtClean="0"/>
              <a:t> needed </a:t>
            </a:r>
            <a:r>
              <a:rPr lang="en-US" sz="1200" dirty="0" smtClean="0">
                <a:sym typeface="Wingdings"/>
              </a:rPr>
              <a:t> pink beam compatible</a:t>
            </a:r>
          </a:p>
          <a:p>
            <a:pPr marL="285750" indent="-285750"/>
            <a:endParaRPr lang="en-US" sz="1200" dirty="0" smtClean="0">
              <a:sym typeface="Wingdings"/>
            </a:endParaRPr>
          </a:p>
          <a:p>
            <a:pPr marL="285750" indent="-285750"/>
            <a:r>
              <a:rPr lang="en-US" sz="1200" dirty="0" smtClean="0">
                <a:sym typeface="Wingdings"/>
              </a:rPr>
              <a:t>Moderate focusing requirements   &lt; pixel size (0.5 mm)</a:t>
            </a:r>
            <a:endParaRPr lang="en-US" sz="1200" dirty="0" smtClean="0"/>
          </a:p>
          <a:p>
            <a:pPr marL="285750" indent="-285750"/>
            <a:endParaRPr lang="en-US" sz="1200" dirty="0" smtClean="0"/>
          </a:p>
          <a:p>
            <a:pPr marL="285750" indent="-285750"/>
            <a:r>
              <a:rPr lang="en-US" sz="1200" dirty="0" smtClean="0"/>
              <a:t>High repetition rate </a:t>
            </a:r>
          </a:p>
          <a:p>
            <a:pPr marL="285750" indent="-285750"/>
            <a:endParaRPr lang="en-US" sz="1200" dirty="0" smtClean="0">
              <a:sym typeface="Wingdings"/>
            </a:endParaRPr>
          </a:p>
          <a:p>
            <a:pPr marL="285750" indent="-285750"/>
            <a:r>
              <a:rPr lang="en-US" sz="1200" dirty="0" smtClean="0">
                <a:sym typeface="Wingdings"/>
              </a:rPr>
              <a:t>High dynamics range (single photon10</a:t>
            </a:r>
            <a:r>
              <a:rPr lang="en-US" sz="1200" baseline="30000" dirty="0" smtClean="0">
                <a:sym typeface="Wingdings"/>
              </a:rPr>
              <a:t>5</a:t>
            </a:r>
            <a:r>
              <a:rPr lang="en-US" sz="1200" dirty="0" smtClean="0">
                <a:sym typeface="Wingdings"/>
              </a:rPr>
              <a:t> photons/pixel)</a:t>
            </a:r>
          </a:p>
          <a:p>
            <a:pPr marL="285750" indent="-285750"/>
            <a:endParaRPr lang="en-US" sz="1200" dirty="0" smtClean="0">
              <a:sym typeface="Wingdings"/>
            </a:endParaRPr>
          </a:p>
          <a:p>
            <a:pPr marL="285750" indent="-285750"/>
            <a:r>
              <a:rPr lang="en-US" sz="1200" dirty="0" smtClean="0">
                <a:sym typeface="Wingdings"/>
              </a:rPr>
              <a:t>High energy scattering - unique for XFEL </a:t>
            </a:r>
          </a:p>
          <a:p>
            <a:pPr marL="285750" indent="-285750"/>
            <a:endParaRPr lang="en-US" sz="1200" dirty="0">
              <a:sym typeface="Wingdings"/>
            </a:endParaRPr>
          </a:p>
          <a:p>
            <a:pPr marL="285750" indent="-285750"/>
            <a:r>
              <a:rPr lang="en-US" sz="1200" dirty="0" smtClean="0">
                <a:sym typeface="Wingdings"/>
              </a:rPr>
              <a:t>Reliability of the WAXS difference signal – optimization of the experiment</a:t>
            </a:r>
          </a:p>
        </p:txBody>
      </p:sp>
      <p:sp>
        <p:nvSpPr>
          <p:cNvPr id="11" name="Rectangle 13"/>
          <p:cNvSpPr>
            <a:spLocks/>
          </p:cNvSpPr>
          <p:nvPr/>
        </p:nvSpPr>
        <p:spPr bwMode="auto">
          <a:xfrm>
            <a:off x="4373896" y="1348611"/>
            <a:ext cx="706228" cy="19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9688" algn="l">
              <a:spcBef>
                <a:spcPct val="0"/>
              </a:spcBef>
              <a:buNone/>
            </a:pPr>
            <a:r>
              <a:rPr lang="en-US" sz="1000" b="0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Raw data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7035" y="836712"/>
            <a:ext cx="8638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 smtClean="0"/>
              <a:t>Wide-Angle X-ray Scattering (WAXS) delivers global geometric structural dynamics of the solute and the surrounding solvent </a:t>
            </a:r>
            <a:endParaRPr lang="en-US" dirty="0" smtClean="0"/>
          </a:p>
        </p:txBody>
      </p:sp>
      <p:grpSp>
        <p:nvGrpSpPr>
          <p:cNvPr id="79" name="Group 78"/>
          <p:cNvGrpSpPr/>
          <p:nvPr/>
        </p:nvGrpSpPr>
        <p:grpSpPr>
          <a:xfrm>
            <a:off x="1033491" y="1435227"/>
            <a:ext cx="2829029" cy="2048671"/>
            <a:chOff x="5989713" y="1034171"/>
            <a:chExt cx="2611411" cy="2048671"/>
          </a:xfrm>
        </p:grpSpPr>
        <p:sp>
          <p:nvSpPr>
            <p:cNvPr id="80" name="Cube 79"/>
            <p:cNvSpPr/>
            <p:nvPr/>
          </p:nvSpPr>
          <p:spPr>
            <a:xfrm rot="19930913">
              <a:off x="6106178" y="2874033"/>
              <a:ext cx="79056" cy="208809"/>
            </a:xfrm>
            <a:prstGeom prst="cube">
              <a:avLst/>
            </a:prstGeom>
            <a:gradFill rotWithShape="1">
              <a:gsLst>
                <a:gs pos="0">
                  <a:srgbClr val="4BACC6">
                    <a:tint val="50000"/>
                    <a:satMod val="300000"/>
                  </a:srgbClr>
                </a:gs>
                <a:gs pos="35000">
                  <a:srgbClr val="4BACC6">
                    <a:tint val="37000"/>
                    <a:satMod val="300000"/>
                  </a:srgbClr>
                </a:gs>
                <a:gs pos="100000">
                  <a:srgbClr val="4BACC6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5989713" y="1034171"/>
              <a:ext cx="2611411" cy="1897194"/>
              <a:chOff x="6154968" y="251859"/>
              <a:chExt cx="2611411" cy="1897194"/>
            </a:xfrm>
          </p:grpSpPr>
          <p:pic>
            <p:nvPicPr>
              <p:cNvPr id="83" name="Picture 82" descr="\\te9files.te.rl.ac.uk\projects\XFELdocs\Pictures\11 Megapixel system\td-1175-400_3editwhite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189" t="4804" r="3855" b="8354"/>
              <a:stretch/>
            </p:blipFill>
            <p:spPr bwMode="auto">
              <a:xfrm>
                <a:off x="7197978" y="251859"/>
                <a:ext cx="1568401" cy="1765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4" name="Isosceles Triangle 83"/>
              <p:cNvSpPr/>
              <p:nvPr/>
            </p:nvSpPr>
            <p:spPr>
              <a:xfrm rot="14993063">
                <a:off x="6388421" y="785824"/>
                <a:ext cx="1129776" cy="1596682"/>
              </a:xfrm>
              <a:prstGeom prst="triangle">
                <a:avLst>
                  <a:gd name="adj" fmla="val 20030"/>
                </a:avLst>
              </a:prstGeom>
              <a:gradFill rotWithShape="1">
                <a:gsLst>
                  <a:gs pos="0">
                    <a:srgbClr val="E1D6F2">
                      <a:alpha val="53000"/>
                    </a:srgbClr>
                  </a:gs>
                  <a:gs pos="35000">
                    <a:srgbClr val="B69ADE">
                      <a:alpha val="81000"/>
                    </a:srgbClr>
                  </a:gs>
                  <a:gs pos="100000">
                    <a:srgbClr val="7030A0"/>
                  </a:gs>
                </a:gsLst>
                <a:lin ang="16200000" scaled="1"/>
              </a:gradFill>
              <a:ln w="6350" cap="flat" cmpd="sng" algn="ctr">
                <a:solidFill>
                  <a:srgbClr val="8064A2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346515" y="638827"/>
                <a:ext cx="914399" cy="1215025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8064A2">
                      <a:lumMod val="50000"/>
                    </a:srgbClr>
                  </a:gs>
                  <a:gs pos="25000">
                    <a:srgbClr val="8064A2">
                      <a:lumMod val="60000"/>
                      <a:lumOff val="40000"/>
                    </a:srgbClr>
                  </a:gs>
                  <a:gs pos="30000">
                    <a:srgbClr val="8064A2">
                      <a:lumMod val="40000"/>
                      <a:lumOff val="60000"/>
                    </a:srgbClr>
                  </a:gs>
                  <a:gs pos="36000">
                    <a:srgbClr val="8064A2">
                      <a:lumMod val="60000"/>
                      <a:lumOff val="40000"/>
                    </a:srgbClr>
                  </a:gs>
                  <a:gs pos="42000">
                    <a:srgbClr val="8064A2">
                      <a:lumMod val="50000"/>
                    </a:srgbClr>
                  </a:gs>
                  <a:gs pos="54000">
                    <a:srgbClr val="8064A2">
                      <a:lumMod val="60000"/>
                      <a:lumOff val="40000"/>
                    </a:srgbClr>
                  </a:gs>
                  <a:gs pos="60000">
                    <a:srgbClr val="8064A2">
                      <a:lumMod val="40000"/>
                      <a:lumOff val="60000"/>
                    </a:srgbClr>
                  </a:gs>
                  <a:gs pos="70000">
                    <a:srgbClr val="8064A2">
                      <a:lumMod val="60000"/>
                      <a:lumOff val="40000"/>
                    </a:srgbClr>
                  </a:gs>
                  <a:gs pos="80000">
                    <a:srgbClr val="8064A2">
                      <a:lumMod val="75000"/>
                    </a:srgbClr>
                  </a:gs>
                  <a:gs pos="100000">
                    <a:srgbClr val="8064A2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82" name="Straight Arrow Connector 81"/>
            <p:cNvCxnSpPr/>
            <p:nvPr/>
          </p:nvCxnSpPr>
          <p:spPr>
            <a:xfrm flipV="1">
              <a:off x="6145706" y="1723604"/>
              <a:ext cx="905555" cy="1075767"/>
            </a:xfrm>
            <a:prstGeom prst="straightConnector1">
              <a:avLst/>
            </a:prstGeom>
            <a:noFill/>
            <a:ln w="1905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stealth"/>
              <a:tailEnd type="stealth"/>
            </a:ln>
            <a:effectLst/>
          </p:spPr>
        </p:cxnSp>
      </p:grpSp>
      <p:sp>
        <p:nvSpPr>
          <p:cNvPr id="87" name="Rectangle 86"/>
          <p:cNvSpPr/>
          <p:nvPr/>
        </p:nvSpPr>
        <p:spPr>
          <a:xfrm>
            <a:off x="103206" y="1440880"/>
            <a:ext cx="20726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8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Scattering from 10 um flat water jet,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8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10</a:t>
            </a:r>
            <a:r>
              <a:rPr lang="en-US" sz="800" b="1" baseline="300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12</a:t>
            </a:r>
            <a:r>
              <a:rPr lang="en-US" sz="8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photons/pulse @ 15keV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8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Sample-to-detector distance120mm</a:t>
            </a:r>
            <a:endParaRPr lang="de-DE" sz="8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88" name="Picture 2" descr="\\win.desy.de\home\khakhuli\My Documents\Research\LPD\LPDintegrate\Static_H2O_scattering_15keV_120mm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6" t="6153" r="9042" b="5398"/>
          <a:stretch/>
        </p:blipFill>
        <p:spPr bwMode="auto">
          <a:xfrm>
            <a:off x="6478332" y="1517045"/>
            <a:ext cx="2573763" cy="183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5" descr="\\win.desy.de\home\khakhuli\My Documents\Research\LPD\LPDintegrate\Static_H2O_scattering_compto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6" t="5444" r="8445" b="597"/>
          <a:stretch/>
        </p:blipFill>
        <p:spPr bwMode="auto">
          <a:xfrm>
            <a:off x="7581028" y="1577204"/>
            <a:ext cx="1452564" cy="73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lp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4452" y="3545842"/>
            <a:ext cx="2753185" cy="19991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914898"/>
            <a:ext cx="2113479" cy="1871938"/>
          </a:xfrm>
          <a:prstGeom prst="rect">
            <a:avLst/>
          </a:prstGeom>
        </p:spPr>
      </p:pic>
      <p:pic>
        <p:nvPicPr>
          <p:cNvPr id="21" name="Picture 2" descr="\\win.desy.de\home\khakhuli\My Documents\Research\LPD\LPDintegrate\water_scattering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7" t="6455" r="6244" b="3083"/>
          <a:stretch/>
        </p:blipFill>
        <p:spPr bwMode="auto">
          <a:xfrm>
            <a:off x="3781395" y="1449743"/>
            <a:ext cx="2597458" cy="219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86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Solvation dynamics in Fe(II) complexes</a:t>
            </a:r>
            <a:endParaRPr lang="en-US" sz="2400" dirty="0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20" y="548680"/>
            <a:ext cx="1463790" cy="164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96282" y="2319135"/>
            <a:ext cx="238748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GB" sz="1000" dirty="0" smtClean="0">
                <a:solidFill>
                  <a:prstClr val="black"/>
                </a:solidFill>
                <a:latin typeface="Calibri"/>
                <a:ea typeface="+mn-ea"/>
              </a:rPr>
              <a:t>Lawson </a:t>
            </a:r>
            <a:r>
              <a:rPr lang="en-GB" sz="1000" dirty="0" err="1" smtClean="0">
                <a:solidFill>
                  <a:prstClr val="black"/>
                </a:solidFill>
                <a:latin typeface="Calibri"/>
                <a:ea typeface="+mn-ea"/>
              </a:rPr>
              <a:t>Daku</a:t>
            </a:r>
            <a:r>
              <a:rPr lang="en-GB" sz="1000" dirty="0" smtClean="0">
                <a:solidFill>
                  <a:prstClr val="black"/>
                </a:solidFill>
                <a:latin typeface="Calibri"/>
                <a:ea typeface="+mn-ea"/>
              </a:rPr>
              <a:t>, L. M. </a:t>
            </a:r>
            <a:r>
              <a:rPr lang="en-GB" sz="1000" i="1" dirty="0" smtClean="0">
                <a:solidFill>
                  <a:prstClr val="black"/>
                </a:solidFill>
                <a:latin typeface="Calibri"/>
                <a:ea typeface="+mn-ea"/>
              </a:rPr>
              <a:t>J PCL, </a:t>
            </a:r>
            <a:r>
              <a:rPr lang="en-GB" sz="1000" b="1" dirty="0" smtClean="0">
                <a:solidFill>
                  <a:prstClr val="black"/>
                </a:solidFill>
                <a:latin typeface="Calibri"/>
                <a:ea typeface="+mn-ea"/>
              </a:rPr>
              <a:t>2010</a:t>
            </a:r>
            <a:r>
              <a:rPr lang="en-GB" sz="1000" i="1" dirty="0" smtClean="0">
                <a:solidFill>
                  <a:prstClr val="black"/>
                </a:solidFill>
                <a:latin typeface="Calibri"/>
                <a:ea typeface="+mn-ea"/>
              </a:rPr>
              <a:t>, 1</a:t>
            </a:r>
            <a:r>
              <a:rPr lang="en-GB" sz="1000" dirty="0" smtClean="0">
                <a:solidFill>
                  <a:prstClr val="black"/>
                </a:solidFill>
                <a:latin typeface="Calibri"/>
                <a:ea typeface="+mn-ea"/>
              </a:rPr>
              <a:t>, 1830</a:t>
            </a:r>
            <a:endParaRPr lang="en-GB" sz="10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96282" y="2167937"/>
            <a:ext cx="1149217" cy="229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100" b="1" i="1" dirty="0" smtClean="0">
                <a:solidFill>
                  <a:prstClr val="black"/>
                </a:solidFill>
                <a:latin typeface="Calibri"/>
                <a:ea typeface="+mn-ea"/>
              </a:rPr>
              <a:t>[</a:t>
            </a:r>
            <a:r>
              <a:rPr lang="en-US" sz="1100" b="1" i="1" dirty="0" err="1" smtClean="0">
                <a:solidFill>
                  <a:prstClr val="black"/>
                </a:solidFill>
                <a:latin typeface="Calibri"/>
                <a:ea typeface="+mn-ea"/>
              </a:rPr>
              <a:t>Fe</a:t>
            </a:r>
            <a:r>
              <a:rPr lang="en-US" sz="1100" b="1" i="1" baseline="30000" dirty="0" err="1" smtClean="0">
                <a:solidFill>
                  <a:prstClr val="black"/>
                </a:solidFill>
                <a:latin typeface="Calibri"/>
                <a:ea typeface="+mn-ea"/>
              </a:rPr>
              <a:t>II</a:t>
            </a:r>
            <a:r>
              <a:rPr lang="en-US" sz="1100" b="1" i="1" dirty="0" smtClean="0">
                <a:solidFill>
                  <a:prstClr val="black"/>
                </a:solidFill>
                <a:latin typeface="Calibri"/>
                <a:ea typeface="+mn-ea"/>
              </a:rPr>
              <a:t>(</a:t>
            </a:r>
            <a:r>
              <a:rPr lang="en-US" sz="1100" b="1" i="1" dirty="0" err="1" smtClean="0">
                <a:solidFill>
                  <a:prstClr val="black"/>
                </a:solidFill>
                <a:latin typeface="Calibri"/>
                <a:ea typeface="+mn-ea"/>
              </a:rPr>
              <a:t>bpy</a:t>
            </a:r>
            <a:r>
              <a:rPr lang="en-US" sz="1100" b="1" i="1" dirty="0" smtClean="0">
                <a:solidFill>
                  <a:prstClr val="black"/>
                </a:solidFill>
                <a:latin typeface="Calibri"/>
                <a:ea typeface="+mn-ea"/>
              </a:rPr>
              <a:t>)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3</a:t>
            </a:r>
            <a:r>
              <a:rPr lang="en-US" sz="1100" b="1" i="1" dirty="0" smtClean="0">
                <a:solidFill>
                  <a:prstClr val="black"/>
                </a:solidFill>
                <a:latin typeface="Calibri"/>
                <a:ea typeface="+mn-ea"/>
              </a:rPr>
              <a:t>]</a:t>
            </a:r>
            <a:r>
              <a:rPr lang="en-US" sz="1100" b="1" i="1" baseline="30000" dirty="0" smtClean="0">
                <a:solidFill>
                  <a:prstClr val="black"/>
                </a:solidFill>
                <a:latin typeface="Calibri"/>
                <a:ea typeface="+mn-ea"/>
              </a:rPr>
              <a:t>2+</a:t>
            </a:r>
            <a:r>
              <a:rPr lang="en-US" sz="1100" b="1" i="1" dirty="0" smtClean="0">
                <a:solidFill>
                  <a:prstClr val="black"/>
                </a:solidFill>
                <a:latin typeface="Calibri"/>
                <a:ea typeface="+mn-ea"/>
              </a:rPr>
              <a:t>/ H</a:t>
            </a:r>
            <a:r>
              <a:rPr lang="en-US" sz="1100" b="1" i="1" baseline="-25000" dirty="0" smtClean="0">
                <a:solidFill>
                  <a:prstClr val="black"/>
                </a:solidFill>
                <a:latin typeface="Calibri"/>
                <a:ea typeface="+mn-ea"/>
              </a:rPr>
              <a:t>2</a:t>
            </a:r>
            <a:r>
              <a:rPr lang="en-US" sz="1100" b="1" i="1" dirty="0" smtClean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endParaRPr lang="en-GB" sz="1100" b="1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381503" y="2527977"/>
            <a:ext cx="6365184" cy="4338487"/>
            <a:chOff x="1297415" y="2094977"/>
            <a:chExt cx="6345726" cy="4497620"/>
          </a:xfrm>
        </p:grpSpPr>
        <p:pic>
          <p:nvPicPr>
            <p:cNvPr id="72" name="Picture 88" descr="\\win.desy.de\home\khakhuli\My Documents\Research\SCO_solvation\Fe_bpy3\Febpy3_simulation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03" r="8895"/>
            <a:stretch/>
          </p:blipFill>
          <p:spPr bwMode="auto">
            <a:xfrm>
              <a:off x="1297415" y="2094977"/>
              <a:ext cx="6345726" cy="4497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Rectangle 72"/>
            <p:cNvSpPr/>
            <p:nvPr/>
          </p:nvSpPr>
          <p:spPr>
            <a:xfrm>
              <a:off x="1962150" y="2466975"/>
              <a:ext cx="523875" cy="3619499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2524125" y="2466975"/>
              <a:ext cx="1562100" cy="3619499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140993" y="2466975"/>
              <a:ext cx="3431382" cy="361949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1425541" y="2986569"/>
              <a:ext cx="1439520" cy="437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1400" i="1" dirty="0" err="1" smtClean="0">
                  <a:solidFill>
                    <a:srgbClr val="1F497D">
                      <a:lumMod val="60000"/>
                      <a:lumOff val="40000"/>
                    </a:srgbClr>
                  </a:solidFill>
                  <a:latin typeface="Calibri"/>
                  <a:ea typeface="+mn-ea"/>
                </a:rPr>
                <a:t>cage+solute</a:t>
              </a:r>
              <a:endParaRPr lang="en-US" sz="1400" i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  <a:ea typeface="+mn-ea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2176263" y="2760589"/>
              <a:ext cx="958084" cy="437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1400" i="1" dirty="0" smtClean="0">
                  <a:solidFill>
                    <a:srgbClr val="8064A2">
                      <a:lumMod val="75000"/>
                    </a:srgbClr>
                  </a:solidFill>
                  <a:latin typeface="Calibri"/>
                  <a:ea typeface="+mn-ea"/>
                </a:rPr>
                <a:t>solvent</a:t>
              </a:r>
              <a:endParaRPr lang="en-US" sz="1400" i="1" dirty="0">
                <a:solidFill>
                  <a:srgbClr val="8064A2">
                    <a:lumMod val="75000"/>
                  </a:srgbClr>
                </a:solidFill>
                <a:latin typeface="Calibri"/>
                <a:ea typeface="+mn-ea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3904996" y="2879028"/>
              <a:ext cx="848979" cy="4375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1400" i="1" dirty="0" smtClean="0">
                  <a:solidFill>
                    <a:srgbClr val="FF0000"/>
                  </a:solidFill>
                  <a:latin typeface="Calibri"/>
                  <a:ea typeface="+mn-ea"/>
                </a:rPr>
                <a:t>solute</a:t>
              </a:r>
              <a:endParaRPr lang="en-US" sz="1400" i="1" dirty="0">
                <a:solidFill>
                  <a:srgbClr val="FF0000"/>
                </a:solidFill>
                <a:latin typeface="Calibri"/>
                <a:ea typeface="+mn-ea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73016" y="1841975"/>
            <a:ext cx="6247456" cy="588963"/>
            <a:chOff x="1924944" y="1841975"/>
            <a:chExt cx="6247456" cy="588963"/>
          </a:xfrm>
        </p:grpSpPr>
        <p:graphicFrame>
          <p:nvGraphicFramePr>
            <p:cNvPr id="21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02106133"/>
                </p:ext>
              </p:extLst>
            </p:nvPr>
          </p:nvGraphicFramePr>
          <p:xfrm>
            <a:off x="5073600" y="1841975"/>
            <a:ext cx="3098800" cy="588963"/>
          </p:xfrm>
          <a:graphic>
            <a:graphicData uri="http://schemas.openxmlformats.org/presentationml/2006/ole">
              <p:oleObj spid="_x0000_s13497" name="Equation" r:id="rId5" imgW="2400120" imgH="457200" progId="Equation.3">
                <p:embed/>
              </p:oleObj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1924944" y="1967180"/>
              <a:ext cx="33861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latin typeface="Symbol" pitchFamily="18" charset="2"/>
                </a:rPr>
                <a:t>D</a:t>
              </a:r>
              <a:r>
                <a:rPr lang="en-US" sz="1600" i="1" dirty="0" smtClean="0"/>
                <a:t>S (Q, t) = </a:t>
              </a:r>
              <a:r>
                <a:rPr lang="en-US" sz="1600" i="1" dirty="0" err="1" smtClean="0">
                  <a:latin typeface="Symbol" pitchFamily="18" charset="2"/>
                </a:rPr>
                <a:t>D</a:t>
              </a:r>
              <a:r>
                <a:rPr lang="en-US" sz="1600" i="1" dirty="0" err="1" smtClean="0"/>
                <a:t>S</a:t>
              </a:r>
              <a:r>
                <a:rPr lang="en-US" sz="1600" i="1" baseline="-25000" dirty="0" err="1" smtClean="0"/>
                <a:t>solute</a:t>
              </a:r>
              <a:r>
                <a:rPr lang="en-US" sz="1600" i="1" dirty="0" smtClean="0"/>
                <a:t>(Q, t) </a:t>
              </a:r>
              <a:r>
                <a:rPr lang="en-US" sz="1600" dirty="0" smtClean="0"/>
                <a:t>+</a:t>
              </a:r>
              <a:r>
                <a:rPr lang="en-US" sz="1600" i="1" dirty="0" smtClean="0"/>
                <a:t> </a:t>
              </a:r>
              <a:r>
                <a:rPr lang="en-US" sz="1600" i="1" dirty="0" err="1" smtClean="0">
                  <a:latin typeface="Symbol" pitchFamily="18" charset="2"/>
                </a:rPr>
                <a:t>D</a:t>
              </a:r>
              <a:r>
                <a:rPr lang="en-US" sz="1600" i="1" dirty="0" err="1" smtClean="0"/>
                <a:t>S</a:t>
              </a:r>
              <a:r>
                <a:rPr lang="en-US" sz="1600" i="1" baseline="-25000" dirty="0" err="1" smtClean="0"/>
                <a:t>cage</a:t>
              </a:r>
              <a:r>
                <a:rPr lang="en-US" sz="1600" i="1" dirty="0" smtClean="0"/>
                <a:t>(Q</a:t>
              </a:r>
              <a:r>
                <a:rPr lang="en-US" sz="1600" i="1" dirty="0"/>
                <a:t>, t) </a:t>
              </a:r>
              <a:r>
                <a:rPr lang="en-US" sz="1600" i="1" dirty="0" smtClean="0"/>
                <a:t> 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066060" y="1970994"/>
              <a:ext cx="576063" cy="32154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495497" y="1954033"/>
              <a:ext cx="586787" cy="32154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070654" y="1964514"/>
              <a:ext cx="944461" cy="32154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563319" y="770266"/>
            <a:ext cx="2656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Differential diffuse scattering:</a:t>
            </a:r>
            <a:endParaRPr lang="en-US" sz="16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2483768" y="1268868"/>
            <a:ext cx="4531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Difference signal  </a:t>
            </a:r>
            <a:r>
              <a:rPr lang="en-US" sz="1600" i="1" dirty="0" smtClean="0">
                <a:latin typeface="Symbol" pitchFamily="18" charset="2"/>
              </a:rPr>
              <a:t>D</a:t>
            </a:r>
            <a:r>
              <a:rPr lang="en-US" sz="1600" i="1" dirty="0" smtClean="0"/>
              <a:t>S (Q, t) = S(Q, t &gt; 0) - </a:t>
            </a:r>
            <a:r>
              <a:rPr lang="en-US" sz="1600" i="1" dirty="0" err="1" smtClean="0"/>
              <a:t>S</a:t>
            </a:r>
            <a:r>
              <a:rPr lang="en-US" sz="1600" i="1" baseline="-25000" dirty="0" err="1" smtClean="0"/>
              <a:t>ref</a:t>
            </a:r>
            <a:r>
              <a:rPr lang="en-US" sz="1600" i="1" dirty="0" smtClean="0"/>
              <a:t>(Q, t &lt; 0)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xmlns="" val="360288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00763" y="1013069"/>
            <a:ext cx="1836642" cy="1761684"/>
            <a:chOff x="605018" y="2009200"/>
            <a:chExt cx="2803989" cy="2689552"/>
          </a:xfrm>
        </p:grpSpPr>
        <p:grpSp>
          <p:nvGrpSpPr>
            <p:cNvPr id="22" name="Group 13"/>
            <p:cNvGrpSpPr/>
            <p:nvPr/>
          </p:nvGrpSpPr>
          <p:grpSpPr>
            <a:xfrm>
              <a:off x="617484" y="2227436"/>
              <a:ext cx="2656177" cy="2471316"/>
              <a:chOff x="617484" y="2227436"/>
              <a:chExt cx="2656177" cy="2471316"/>
            </a:xfrm>
          </p:grpSpPr>
          <p:pic>
            <p:nvPicPr>
              <p:cNvPr id="32" name="Picture 7" descr="C:\Users\khakhuli\Research\SSMday_2013\FeTerpy_H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7693" t="12953" r="17505" b="12953"/>
              <a:stretch>
                <a:fillRect/>
              </a:stretch>
            </p:blipFill>
            <p:spPr bwMode="auto">
              <a:xfrm>
                <a:off x="617484" y="2227436"/>
                <a:ext cx="2656177" cy="2471316"/>
              </a:xfrm>
              <a:prstGeom prst="rect">
                <a:avLst/>
              </a:prstGeom>
              <a:noFill/>
            </p:spPr>
          </p:pic>
          <p:cxnSp>
            <p:nvCxnSpPr>
              <p:cNvPr id="33" name="Straight Connector 32"/>
              <p:cNvCxnSpPr/>
              <p:nvPr/>
            </p:nvCxnSpPr>
            <p:spPr>
              <a:xfrm>
                <a:off x="1557745" y="3451860"/>
                <a:ext cx="306977" cy="9797"/>
              </a:xfrm>
              <a:prstGeom prst="line">
                <a:avLst/>
              </a:prstGeom>
              <a:ln w="19050" cap="rnd"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2018212" y="3461657"/>
                <a:ext cx="300445" cy="6532"/>
              </a:xfrm>
              <a:prstGeom prst="line">
                <a:avLst/>
              </a:prstGeom>
              <a:ln w="19050" cap="rnd"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23" name="Straight Arrow Connector 22"/>
            <p:cNvCxnSpPr/>
            <p:nvPr/>
          </p:nvCxnSpPr>
          <p:spPr>
            <a:xfrm>
              <a:off x="867665" y="2751744"/>
              <a:ext cx="549613" cy="656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243802" y="2291301"/>
              <a:ext cx="549613" cy="656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05018" y="2464778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N</a:t>
              </a:r>
              <a:r>
                <a:rPr lang="en-US" sz="1200" b="1" baseline="-25000" dirty="0" err="1" smtClean="0"/>
                <a:t>ax</a:t>
              </a:r>
              <a:endParaRPr lang="en-GB" sz="1200" b="1" baseline="-25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32516" y="2009200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N</a:t>
              </a:r>
              <a:r>
                <a:rPr lang="en-US" sz="1200" b="1" baseline="-25000" dirty="0" err="1" smtClean="0"/>
                <a:t>eq</a:t>
              </a:r>
              <a:endParaRPr lang="en-GB" sz="1200" b="1" baseline="-250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0865" y="2260590"/>
              <a:ext cx="1038142" cy="469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LS-&gt;</a:t>
              </a:r>
              <a:r>
                <a:rPr lang="en-US" sz="1400" i="1" dirty="0" smtClean="0">
                  <a:solidFill>
                    <a:schemeClr val="accent2"/>
                  </a:solidFill>
                </a:rPr>
                <a:t>HS</a:t>
              </a:r>
              <a:endParaRPr lang="en-GB" sz="1400" i="1" dirty="0">
                <a:solidFill>
                  <a:schemeClr val="accent2"/>
                </a:solidFill>
              </a:endParaRPr>
            </a:p>
          </p:txBody>
        </p:sp>
        <p:sp>
          <p:nvSpPr>
            <p:cNvPr id="28" name="Arc 27"/>
            <p:cNvSpPr/>
            <p:nvPr/>
          </p:nvSpPr>
          <p:spPr>
            <a:xfrm>
              <a:off x="1891553" y="2259107"/>
              <a:ext cx="340660" cy="340658"/>
            </a:xfrm>
            <a:prstGeom prst="arc">
              <a:avLst>
                <a:gd name="adj1" fmla="val 14602358"/>
                <a:gd name="adj2" fmla="val 1218031"/>
              </a:avLst>
            </a:prstGeom>
            <a:ln w="15875">
              <a:solidFill>
                <a:srgbClr val="FF8B8B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2"/>
                </a:solidFill>
              </a:endParaRPr>
            </a:p>
          </p:txBody>
        </p:sp>
        <p:sp>
          <p:nvSpPr>
            <p:cNvPr id="29" name="Arc 28"/>
            <p:cNvSpPr/>
            <p:nvPr/>
          </p:nvSpPr>
          <p:spPr>
            <a:xfrm rot="6182776">
              <a:off x="1855459" y="4332549"/>
              <a:ext cx="340660" cy="340658"/>
            </a:xfrm>
            <a:prstGeom prst="arc">
              <a:avLst>
                <a:gd name="adj1" fmla="val 14602358"/>
                <a:gd name="adj2" fmla="val 1218031"/>
              </a:avLst>
            </a:prstGeom>
            <a:ln w="15875">
              <a:solidFill>
                <a:srgbClr val="FF8B8B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880642" name="Picture 2" descr="\\win.desy.de\home\khakhuli\My Documents\Research\LPD\Sq_high_q_20keV_100m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2" t="6573" r="7948" b="5306"/>
          <a:stretch/>
        </p:blipFill>
        <p:spPr bwMode="auto">
          <a:xfrm>
            <a:off x="241402" y="2772000"/>
            <a:ext cx="4849978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0643" name="Picture 3" descr="\\win.desy.de\home\khakhuli\My Documents\Research\LPD\Si_500um_Efficiency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8" t="5868" r="7990" b="4776"/>
          <a:stretch/>
        </p:blipFill>
        <p:spPr bwMode="auto">
          <a:xfrm>
            <a:off x="5159864" y="3135629"/>
            <a:ext cx="3903216" cy="321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5"/>
            <a:ext cx="9144000" cy="104279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31586" y="6555019"/>
            <a:ext cx="8675345" cy="0"/>
          </a:xfrm>
          <a:prstGeom prst="line">
            <a:avLst/>
          </a:prstGeom>
          <a:ln w="15875">
            <a:solidFill>
              <a:srgbClr val="2019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721878" y="6285896"/>
            <a:ext cx="14045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/>
              <a:t>http://henke.lbl.gov/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989713" y="1034171"/>
            <a:ext cx="2611411" cy="2048671"/>
            <a:chOff x="5989713" y="1034171"/>
            <a:chExt cx="2611411" cy="2048671"/>
          </a:xfrm>
        </p:grpSpPr>
        <p:sp>
          <p:nvSpPr>
            <p:cNvPr id="16" name="Cube 15"/>
            <p:cNvSpPr/>
            <p:nvPr/>
          </p:nvSpPr>
          <p:spPr>
            <a:xfrm rot="19930913">
              <a:off x="6106178" y="2874033"/>
              <a:ext cx="79056" cy="208809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989713" y="1034171"/>
              <a:ext cx="2611411" cy="1897194"/>
              <a:chOff x="6154968" y="251859"/>
              <a:chExt cx="2611411" cy="1897194"/>
            </a:xfrm>
          </p:grpSpPr>
          <p:pic>
            <p:nvPicPr>
              <p:cNvPr id="7" name="Picture 6" descr="\\te9files.te.rl.ac.uk\projects\XFELdocs\Pictures\11 Megapixel system\td-1175-400_3editwhite.jpg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189" t="4804" r="3855" b="8354"/>
              <a:stretch/>
            </p:blipFill>
            <p:spPr bwMode="auto">
              <a:xfrm>
                <a:off x="7197978" y="251859"/>
                <a:ext cx="1568401" cy="1765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" name="Isosceles Triangle 7"/>
              <p:cNvSpPr/>
              <p:nvPr/>
            </p:nvSpPr>
            <p:spPr>
              <a:xfrm rot="14993063">
                <a:off x="6388421" y="785824"/>
                <a:ext cx="1129776" cy="1596682"/>
              </a:xfrm>
              <a:prstGeom prst="triangle">
                <a:avLst>
                  <a:gd name="adj" fmla="val 20030"/>
                </a:avLst>
              </a:prstGeom>
              <a:gradFill>
                <a:gsLst>
                  <a:gs pos="0">
                    <a:srgbClr val="E1D6F2">
                      <a:alpha val="53000"/>
                    </a:srgbClr>
                  </a:gs>
                  <a:gs pos="35000">
                    <a:srgbClr val="B69ADE">
                      <a:alpha val="81000"/>
                    </a:srgbClr>
                  </a:gs>
                  <a:gs pos="100000">
                    <a:srgbClr val="7030A0"/>
                  </a:gs>
                </a:gsLst>
              </a:gradFill>
              <a:ln w="6350">
                <a:solidFill>
                  <a:schemeClr val="accent4">
                    <a:shade val="95000"/>
                    <a:satMod val="105000"/>
                  </a:schemeClr>
                </a:solidFill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346515" y="638827"/>
                <a:ext cx="914399" cy="1215025"/>
              </a:xfrm>
              <a:prstGeom prst="ellipse">
                <a:avLst/>
              </a:prstGeom>
              <a:gradFill flip="none" rotWithShape="1">
                <a:gsLst>
                  <a:gs pos="12000">
                    <a:schemeClr val="accent4">
                      <a:lumMod val="50000"/>
                    </a:schemeClr>
                  </a:gs>
                  <a:gs pos="25000">
                    <a:schemeClr val="accent4">
                      <a:lumMod val="60000"/>
                      <a:lumOff val="40000"/>
                    </a:schemeClr>
                  </a:gs>
                  <a:gs pos="30000">
                    <a:schemeClr val="accent4">
                      <a:lumMod val="40000"/>
                      <a:lumOff val="60000"/>
                    </a:schemeClr>
                  </a:gs>
                  <a:gs pos="36000">
                    <a:schemeClr val="accent4">
                      <a:lumMod val="60000"/>
                      <a:lumOff val="40000"/>
                    </a:schemeClr>
                  </a:gs>
                  <a:gs pos="42000">
                    <a:schemeClr val="accent4">
                      <a:lumMod val="50000"/>
                    </a:schemeClr>
                  </a:gs>
                  <a:gs pos="54000">
                    <a:schemeClr val="accent4">
                      <a:lumMod val="60000"/>
                      <a:lumOff val="40000"/>
                    </a:schemeClr>
                  </a:gs>
                  <a:gs pos="60000">
                    <a:schemeClr val="accent4">
                      <a:lumMod val="40000"/>
                      <a:lumOff val="60000"/>
                    </a:schemeClr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  <a:gs pos="8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6145706" y="1723604"/>
              <a:ext cx="905555" cy="1075767"/>
            </a:xfrm>
            <a:prstGeom prst="straightConnector1">
              <a:avLst/>
            </a:prstGeom>
            <a:ln w="19050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2283258" y="10131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Scattering from 10 um flat water jet,</a:t>
            </a:r>
          </a:p>
          <a:p>
            <a:r>
              <a:rPr lang="en-US" b="1" dirty="0" smtClean="0"/>
              <a:t>10</a:t>
            </a:r>
            <a:r>
              <a:rPr lang="en-US" b="1" baseline="30000" dirty="0" smtClean="0"/>
              <a:t>12</a:t>
            </a:r>
            <a:r>
              <a:rPr lang="en-US" b="1" dirty="0" smtClean="0"/>
              <a:t> photons/pulse @ 20keV </a:t>
            </a:r>
          </a:p>
          <a:p>
            <a:r>
              <a:rPr lang="en-US" b="1" dirty="0" smtClean="0"/>
              <a:t>Sample-to-detector distance100mm</a:t>
            </a:r>
            <a:endParaRPr lang="de-DE" dirty="0"/>
          </a:p>
        </p:txBody>
      </p:sp>
      <p:sp>
        <p:nvSpPr>
          <p:cNvPr id="878592" name="TextBox 878591"/>
          <p:cNvSpPr txBox="1"/>
          <p:nvPr/>
        </p:nvSpPr>
        <p:spPr>
          <a:xfrm>
            <a:off x="5159864" y="246584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10um jet</a:t>
            </a:r>
            <a:endParaRPr lang="de-DE" dirty="0"/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1208193" y="121513"/>
            <a:ext cx="6850185" cy="84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800" b="1" i="1" dirty="0" smtClean="0">
                <a:solidFill>
                  <a:schemeClr val="bg1"/>
                </a:solidFill>
              </a:rPr>
              <a:t>HR WAXS with LPD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878593" name="TextBox 878592"/>
          <p:cNvSpPr txBox="1"/>
          <p:nvPr/>
        </p:nvSpPr>
        <p:spPr>
          <a:xfrm rot="18498928">
            <a:off x="6095435" y="1972337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10 cm</a:t>
            </a:r>
            <a:endParaRPr lang="de-DE" sz="1600" i="1" dirty="0"/>
          </a:p>
        </p:txBody>
      </p:sp>
      <p:pic>
        <p:nvPicPr>
          <p:cNvPr id="2050" name="Picture 2" descr="\\win.desy.de\home\khakhuli\My Documents\Research\LPD\LPDintegrate\ThompsonVScompton_12A-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54" t="5635" r="8005" b="3043"/>
          <a:stretch/>
        </p:blipFill>
        <p:spPr bwMode="auto">
          <a:xfrm>
            <a:off x="2119692" y="2996952"/>
            <a:ext cx="2778296" cy="187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2" y="143440"/>
            <a:ext cx="8865337" cy="66631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94" y="-27384"/>
            <a:ext cx="9122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Scattering at 10</a:t>
            </a:r>
            <a:r>
              <a:rPr lang="en-US" b="1" baseline="30000" dirty="0" smtClean="0"/>
              <a:t>12</a:t>
            </a:r>
            <a:r>
              <a:rPr lang="en-US" b="1" dirty="0" smtClean="0"/>
              <a:t> photons/pulse incoming (20keV), </a:t>
            </a:r>
            <a:r>
              <a:rPr lang="en-US" b="1" dirty="0" err="1" smtClean="0"/>
              <a:t>detx</a:t>
            </a:r>
            <a:r>
              <a:rPr lang="en-US" b="1" dirty="0" smtClean="0"/>
              <a:t>=100mm,  </a:t>
            </a:r>
          </a:p>
          <a:p>
            <a:r>
              <a:rPr lang="en-US" b="1" dirty="0" smtClean="0"/>
              <a:t>Noise ~0.4 photons, space angle corrected I/cos</a:t>
            </a:r>
            <a:r>
              <a:rPr lang="en-US" b="1" baseline="30000" dirty="0" smtClean="0"/>
              <a:t>3</a:t>
            </a:r>
            <a:r>
              <a:rPr lang="en-US" b="1" dirty="0" smtClean="0"/>
              <a:t>(2*theta)</a:t>
            </a:r>
            <a:endParaRPr lang="de-DE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00882" y="3455008"/>
            <a:ext cx="3251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 the pattern periphery (radius = </a:t>
            </a:r>
            <a:r>
              <a:rPr lang="en-US" sz="1200" b="1" dirty="0" smtClean="0"/>
              <a:t>450</a:t>
            </a:r>
            <a:r>
              <a:rPr lang="en-US" sz="1200" dirty="0" smtClean="0"/>
              <a:t> pixels)</a:t>
            </a:r>
            <a:endParaRPr lang="de-DE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08657" y="3180699"/>
            <a:ext cx="2948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Poisson’s distribution for counting: </a:t>
            </a:r>
            <a:endParaRPr lang="de-D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99592" y="3437677"/>
            <a:ext cx="3193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for the pattern maximum (radius = </a:t>
            </a:r>
            <a:r>
              <a:rPr lang="en-US" sz="1200" b="1" dirty="0" smtClean="0"/>
              <a:t>40</a:t>
            </a:r>
            <a:r>
              <a:rPr lang="en-US" sz="1200" dirty="0" smtClean="0"/>
              <a:t> pixels)</a:t>
            </a:r>
            <a:endParaRPr lang="de-DE" sz="1200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1606665" y="770964"/>
            <a:ext cx="2055732" cy="2051792"/>
          </a:xfrm>
          <a:prstGeom prst="ellipse">
            <a:avLst/>
          </a:prstGeom>
          <a:noFill/>
          <a:ln w="12700">
            <a:solidFill>
              <a:srgbClr val="FF33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Straight Arrow Connector 14"/>
          <p:cNvCxnSpPr>
            <a:stCxn id="14" idx="5"/>
          </p:cNvCxnSpPr>
          <p:nvPr/>
        </p:nvCxnSpPr>
        <p:spPr>
          <a:xfrm>
            <a:off x="3361342" y="2522278"/>
            <a:ext cx="1643582" cy="1214499"/>
          </a:xfrm>
          <a:prstGeom prst="straightConnector1">
            <a:avLst/>
          </a:prstGeom>
          <a:ln w="12700">
            <a:solidFill>
              <a:srgbClr val="FF33C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42761" y="1886507"/>
            <a:ext cx="16046" cy="1944216"/>
          </a:xfrm>
          <a:prstGeom prst="straightConnector1">
            <a:avLst/>
          </a:prstGeom>
          <a:ln w="12700">
            <a:solidFill>
              <a:srgbClr val="FF33CC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1586" y="6555019"/>
            <a:ext cx="8675345" cy="0"/>
          </a:xfrm>
          <a:prstGeom prst="line">
            <a:avLst/>
          </a:prstGeom>
          <a:ln w="15875">
            <a:solidFill>
              <a:srgbClr val="2019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28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307" y="6444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Spin crossover in aqueous Fe(II) complexes</a:t>
            </a:r>
            <a:endParaRPr lang="en-US" sz="3200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36279" y="1280210"/>
            <a:ext cx="2254193" cy="2223332"/>
            <a:chOff x="605018" y="2009200"/>
            <a:chExt cx="2726884" cy="2689552"/>
          </a:xfrm>
        </p:grpSpPr>
        <p:grpSp>
          <p:nvGrpSpPr>
            <p:cNvPr id="23" name="Group 13"/>
            <p:cNvGrpSpPr/>
            <p:nvPr/>
          </p:nvGrpSpPr>
          <p:grpSpPr>
            <a:xfrm>
              <a:off x="617484" y="2227436"/>
              <a:ext cx="2656177" cy="2471316"/>
              <a:chOff x="617484" y="2227436"/>
              <a:chExt cx="2656177" cy="2471316"/>
            </a:xfrm>
          </p:grpSpPr>
          <p:pic>
            <p:nvPicPr>
              <p:cNvPr id="31" name="Picture 7" descr="C:\Users\khakhuli\Research\SSMday_2013\FeTerpy_HS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7693" t="12953" r="17505" b="12953"/>
              <a:stretch>
                <a:fillRect/>
              </a:stretch>
            </p:blipFill>
            <p:spPr bwMode="auto">
              <a:xfrm>
                <a:off x="617484" y="2227436"/>
                <a:ext cx="2656177" cy="2471316"/>
              </a:xfrm>
              <a:prstGeom prst="rect">
                <a:avLst/>
              </a:prstGeom>
              <a:noFill/>
            </p:spPr>
          </p:pic>
          <p:cxnSp>
            <p:nvCxnSpPr>
              <p:cNvPr id="32" name="Straight Connector 31"/>
              <p:cNvCxnSpPr/>
              <p:nvPr/>
            </p:nvCxnSpPr>
            <p:spPr>
              <a:xfrm>
                <a:off x="1557745" y="3451860"/>
                <a:ext cx="306977" cy="9797"/>
              </a:xfrm>
              <a:prstGeom prst="line">
                <a:avLst/>
              </a:prstGeom>
              <a:ln w="19050" cap="rnd"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018212" y="3461657"/>
                <a:ext cx="300445" cy="6532"/>
              </a:xfrm>
              <a:prstGeom prst="line">
                <a:avLst/>
              </a:prstGeom>
              <a:ln w="19050" cap="rnd">
                <a:headEnd type="triangle" w="sm" len="sm"/>
                <a:tailEnd type="triangle" w="sm" len="sm"/>
              </a:ln>
              <a:effectLst/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Arrow Connector 23"/>
            <p:cNvCxnSpPr/>
            <p:nvPr/>
          </p:nvCxnSpPr>
          <p:spPr>
            <a:xfrm>
              <a:off x="867665" y="2751744"/>
              <a:ext cx="549613" cy="656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243802" y="2291301"/>
              <a:ext cx="549613" cy="65661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05018" y="2464778"/>
              <a:ext cx="4106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1200" b="1" dirty="0" err="1" smtClean="0">
                  <a:solidFill>
                    <a:prstClr val="black"/>
                  </a:solidFill>
                  <a:latin typeface="Calibri"/>
                  <a:ea typeface="+mn-ea"/>
                </a:rPr>
                <a:t>N</a:t>
              </a:r>
              <a:r>
                <a:rPr lang="en-US" sz="1200" b="1" baseline="-25000" dirty="0" err="1" smtClean="0">
                  <a:solidFill>
                    <a:prstClr val="black"/>
                  </a:solidFill>
                  <a:latin typeface="Calibri"/>
                  <a:ea typeface="+mn-ea"/>
                </a:rPr>
                <a:t>ax</a:t>
              </a:r>
              <a:endParaRPr lang="en-GB" sz="1200" b="1" baseline="-25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2516" y="2009200"/>
              <a:ext cx="4154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1200" b="1" dirty="0" err="1" smtClean="0">
                  <a:solidFill>
                    <a:prstClr val="black"/>
                  </a:solidFill>
                  <a:latin typeface="Calibri"/>
                  <a:ea typeface="+mn-ea"/>
                </a:rPr>
                <a:t>N</a:t>
              </a:r>
              <a:r>
                <a:rPr lang="en-US" sz="1200" b="1" baseline="-25000" dirty="0" err="1" smtClean="0">
                  <a:solidFill>
                    <a:prstClr val="black"/>
                  </a:solidFill>
                  <a:latin typeface="Calibri"/>
                  <a:ea typeface="+mn-ea"/>
                </a:rPr>
                <a:t>eq</a:t>
              </a:r>
              <a:endParaRPr lang="en-GB" sz="1200" b="1" baseline="-25000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0865" y="2260590"/>
              <a:ext cx="961037" cy="372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en-US" sz="1400" i="1" dirty="0" smtClean="0">
                  <a:solidFill>
                    <a:prstClr val="black"/>
                  </a:solidFill>
                  <a:latin typeface="Calibri"/>
                  <a:ea typeface="+mn-ea"/>
                </a:rPr>
                <a:t>LS</a:t>
              </a:r>
              <a:r>
                <a:rPr lang="en-US" sz="1400" i="1" dirty="0" smtClean="0">
                  <a:solidFill>
                    <a:prstClr val="black"/>
                  </a:solidFill>
                  <a:latin typeface="Calibri"/>
                  <a:ea typeface="+mn-ea"/>
                  <a:sym typeface="Wingdings"/>
                </a:rPr>
                <a:t> </a:t>
              </a:r>
              <a:r>
                <a:rPr lang="en-US" sz="1400" i="1" dirty="0" smtClean="0">
                  <a:solidFill>
                    <a:srgbClr val="C0504D"/>
                  </a:solidFill>
                  <a:latin typeface="Calibri"/>
                  <a:ea typeface="+mn-ea"/>
                </a:rPr>
                <a:t>HS</a:t>
              </a:r>
              <a:endParaRPr lang="en-GB" sz="1400" i="1" dirty="0">
                <a:solidFill>
                  <a:srgbClr val="C0504D"/>
                </a:solidFill>
                <a:latin typeface="Calibri"/>
                <a:ea typeface="+mn-ea"/>
              </a:endParaRPr>
            </a:p>
          </p:txBody>
        </p:sp>
        <p:sp>
          <p:nvSpPr>
            <p:cNvPr id="29" name="Arc 28"/>
            <p:cNvSpPr/>
            <p:nvPr/>
          </p:nvSpPr>
          <p:spPr>
            <a:xfrm>
              <a:off x="1891553" y="2259107"/>
              <a:ext cx="340660" cy="340658"/>
            </a:xfrm>
            <a:prstGeom prst="arc">
              <a:avLst>
                <a:gd name="adj1" fmla="val 14602358"/>
                <a:gd name="adj2" fmla="val 1218031"/>
              </a:avLst>
            </a:prstGeom>
            <a:ln w="15875">
              <a:solidFill>
                <a:srgbClr val="FF8B8B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GB" sz="1800" dirty="0">
                <a:solidFill>
                  <a:srgbClr val="C0504D"/>
                </a:solidFill>
                <a:latin typeface="Calibri"/>
              </a:endParaRPr>
            </a:p>
          </p:txBody>
        </p:sp>
        <p:sp>
          <p:nvSpPr>
            <p:cNvPr id="30" name="Arc 29"/>
            <p:cNvSpPr/>
            <p:nvPr/>
          </p:nvSpPr>
          <p:spPr>
            <a:xfrm rot="6182776">
              <a:off x="1855459" y="4332549"/>
              <a:ext cx="340660" cy="340658"/>
            </a:xfrm>
            <a:prstGeom prst="arc">
              <a:avLst>
                <a:gd name="adj1" fmla="val 14602358"/>
                <a:gd name="adj2" fmla="val 1218031"/>
              </a:avLst>
            </a:prstGeom>
            <a:ln w="15875">
              <a:solidFill>
                <a:srgbClr val="FF8B8B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GB" sz="1800" dirty="0">
                <a:solidFill>
                  <a:srgbClr val="C0504D"/>
                </a:solidFill>
                <a:latin typeface="Calibri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35356" y="1236313"/>
            <a:ext cx="2611411" cy="2048671"/>
            <a:chOff x="5989713" y="1034171"/>
            <a:chExt cx="2611411" cy="2048671"/>
          </a:xfrm>
        </p:grpSpPr>
        <p:sp>
          <p:nvSpPr>
            <p:cNvPr id="35" name="Cube 34"/>
            <p:cNvSpPr/>
            <p:nvPr/>
          </p:nvSpPr>
          <p:spPr>
            <a:xfrm rot="19930913">
              <a:off x="6106178" y="2874033"/>
              <a:ext cx="79056" cy="208809"/>
            </a:xfrm>
            <a:prstGeom prst="cub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de-DE" sz="18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989713" y="1034171"/>
              <a:ext cx="2611411" cy="1897194"/>
              <a:chOff x="6154968" y="251859"/>
              <a:chExt cx="2611411" cy="1897194"/>
            </a:xfrm>
          </p:grpSpPr>
          <p:pic>
            <p:nvPicPr>
              <p:cNvPr id="38" name="Picture 37" descr="\\te9files.te.rl.ac.uk\projects\XFELdocs\Pictures\11 Megapixel system\td-1175-400_3editwhite.jpg"/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189" t="4804" r="3855" b="8354"/>
              <a:stretch/>
            </p:blipFill>
            <p:spPr bwMode="auto">
              <a:xfrm>
                <a:off x="7197978" y="251859"/>
                <a:ext cx="1568401" cy="17652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9" name="Isosceles Triangle 38"/>
              <p:cNvSpPr/>
              <p:nvPr/>
            </p:nvSpPr>
            <p:spPr>
              <a:xfrm rot="14993063">
                <a:off x="6388421" y="785824"/>
                <a:ext cx="1129776" cy="1596682"/>
              </a:xfrm>
              <a:prstGeom prst="triangle">
                <a:avLst>
                  <a:gd name="adj" fmla="val 20030"/>
                </a:avLst>
              </a:prstGeom>
              <a:gradFill>
                <a:gsLst>
                  <a:gs pos="0">
                    <a:srgbClr val="E1D6F2">
                      <a:alpha val="53000"/>
                    </a:srgbClr>
                  </a:gs>
                  <a:gs pos="35000">
                    <a:srgbClr val="B69ADE">
                      <a:alpha val="81000"/>
                    </a:srgbClr>
                  </a:gs>
                  <a:gs pos="100000">
                    <a:srgbClr val="7030A0"/>
                  </a:gs>
                </a:gsLst>
              </a:gradFill>
              <a:ln w="6350">
                <a:solidFill>
                  <a:schemeClr val="accent4">
                    <a:shade val="95000"/>
                    <a:satMod val="105000"/>
                  </a:schemeClr>
                </a:solidFill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GB" sz="18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346515" y="638827"/>
                <a:ext cx="914399" cy="1215025"/>
              </a:xfrm>
              <a:prstGeom prst="ellipse">
                <a:avLst/>
              </a:prstGeom>
              <a:gradFill flip="none" rotWithShape="1">
                <a:gsLst>
                  <a:gs pos="12000">
                    <a:schemeClr val="accent4">
                      <a:lumMod val="50000"/>
                    </a:schemeClr>
                  </a:gs>
                  <a:gs pos="25000">
                    <a:schemeClr val="accent4">
                      <a:lumMod val="60000"/>
                      <a:lumOff val="40000"/>
                    </a:schemeClr>
                  </a:gs>
                  <a:gs pos="30000">
                    <a:schemeClr val="accent4">
                      <a:lumMod val="40000"/>
                      <a:lumOff val="60000"/>
                    </a:schemeClr>
                  </a:gs>
                  <a:gs pos="36000">
                    <a:schemeClr val="accent4">
                      <a:lumMod val="60000"/>
                      <a:lumOff val="40000"/>
                    </a:schemeClr>
                  </a:gs>
                  <a:gs pos="42000">
                    <a:schemeClr val="accent4">
                      <a:lumMod val="50000"/>
                    </a:schemeClr>
                  </a:gs>
                  <a:gs pos="54000">
                    <a:schemeClr val="accent4">
                      <a:lumMod val="60000"/>
                      <a:lumOff val="40000"/>
                    </a:schemeClr>
                  </a:gs>
                  <a:gs pos="60000">
                    <a:schemeClr val="accent4">
                      <a:lumMod val="40000"/>
                      <a:lumOff val="60000"/>
                    </a:schemeClr>
                  </a:gs>
                  <a:gs pos="70000">
                    <a:schemeClr val="accent4">
                      <a:lumMod val="60000"/>
                      <a:lumOff val="40000"/>
                    </a:schemeClr>
                  </a:gs>
                  <a:gs pos="8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GB" sz="18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 flipV="1">
              <a:off x="6145706" y="1723604"/>
              <a:ext cx="905555" cy="1075767"/>
            </a:xfrm>
            <a:prstGeom prst="straightConnector1">
              <a:avLst/>
            </a:prstGeom>
            <a:ln w="19050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505507" y="2667985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10um jet</a:t>
            </a:r>
            <a:endParaRPr lang="de-DE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 rot="18498928">
            <a:off x="6454589" y="2189867"/>
            <a:ext cx="717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400" i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10 cm</a:t>
            </a:r>
            <a:endParaRPr lang="de-DE" sz="1400" i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30960" y="1207442"/>
            <a:ext cx="33810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Aqueous solution, </a:t>
            </a:r>
            <a:r>
              <a:rPr lang="en-US" sz="1400" u="sng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15 </a:t>
            </a:r>
            <a:r>
              <a:rPr lang="en-US" sz="1400" u="sng" dirty="0" err="1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mM</a:t>
            </a:r>
            <a:endParaRPr lang="en-US" sz="1400" u="sng" dirty="0" smtClean="0">
              <a:solidFill>
                <a:prstClr val="black"/>
              </a:solidFill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10 um jet, 50% excitation fraction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10</a:t>
            </a:r>
            <a:r>
              <a:rPr lang="en-US" sz="1400" baseline="300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12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ph</a:t>
            </a:r>
            <a:r>
              <a:rPr lang="en-US" sz="140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/pulse@20keV </a:t>
            </a:r>
            <a:endParaRPr lang="de-DE" sz="1400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3" name="Picture 2" descr="diff_scatter_SCO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6564" y="3145634"/>
            <a:ext cx="4025877" cy="438937"/>
          </a:xfrm>
          <a:prstGeom prst="rect">
            <a:avLst/>
          </a:prstGeom>
        </p:spPr>
      </p:pic>
      <p:pic>
        <p:nvPicPr>
          <p:cNvPr id="5" name="Picture 4" descr="FeTpy2_LPD_1puls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3481490"/>
            <a:ext cx="4246109" cy="325184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009051" y="3878592"/>
            <a:ext cx="803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 pulse</a:t>
            </a:r>
            <a:endParaRPr lang="de-DE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6" name="Picture 5" descr="FeTpy2_LPD_100pulse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36" y="3505162"/>
            <a:ext cx="4225694" cy="323620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926994" y="3949701"/>
            <a:ext cx="1102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400" b="1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>100 pulses</a:t>
            </a:r>
            <a:endParaRPr lang="de-DE" sz="1400" b="1" dirty="0">
              <a:solidFill>
                <a:prstClr val="black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63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Preparing the acquisition: Figure Of Merit (FOM) scans </a:t>
            </a:r>
            <a:endParaRPr lang="en-GB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34528665"/>
              </p:ext>
            </p:extLst>
          </p:nvPr>
        </p:nvGraphicFramePr>
        <p:xfrm>
          <a:off x="274600" y="2635887"/>
          <a:ext cx="4608512" cy="3241385"/>
        </p:xfrm>
        <a:graphic>
          <a:graphicData uri="http://schemas.openxmlformats.org/presentationml/2006/ole">
            <p:oleObj spid="_x0000_s10448" name="Graph" r:id="rId3" imgW="4125600" imgH="2901600" progId="Origin50.Graph">
              <p:embed/>
            </p:oleObj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5317410" y="1344431"/>
            <a:ext cx="3719086" cy="5108905"/>
            <a:chOff x="5058000" y="1196752"/>
            <a:chExt cx="3719086" cy="5108905"/>
          </a:xfrm>
        </p:grpSpPr>
        <p:pic>
          <p:nvPicPr>
            <p:cNvPr id="5" name="Picture 2" descr="\\win.desy.de\home\khakhuli\My Documents\Research\LPD\LPDintegrate\Static_H2O_scattering_15keV_120mm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766" t="6153" r="9042" b="5398"/>
            <a:stretch/>
          </p:blipFill>
          <p:spPr bwMode="auto">
            <a:xfrm>
              <a:off x="5076056" y="1196752"/>
              <a:ext cx="3701030" cy="2643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Fe_bpy3_solvation_LPD_components_upd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287" b="-5287"/>
            <a:stretch/>
          </p:blipFill>
          <p:spPr>
            <a:xfrm>
              <a:off x="5058000" y="3780000"/>
              <a:ext cx="3348000" cy="252565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123728" y="3645024"/>
            <a:ext cx="1279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Acetonitrile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567714" y="1556792"/>
            <a:ext cx="7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679629"/>
            <a:ext cx="54146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most critical</a:t>
            </a:r>
            <a:r>
              <a:rPr lang="en-US" dirty="0" smtClean="0"/>
              <a:t> step of the experiment -</a:t>
            </a:r>
          </a:p>
          <a:p>
            <a:r>
              <a:rPr lang="en-US" b="1" i="1" dirty="0"/>
              <a:t>o</a:t>
            </a:r>
            <a:r>
              <a:rPr lang="en-US" b="1" i="1" dirty="0" smtClean="0"/>
              <a:t>ptimization of experimental parameters</a:t>
            </a:r>
          </a:p>
          <a:p>
            <a:endParaRPr lang="en-US" b="1" i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laser/x-ray overlapped in space at </a:t>
            </a:r>
            <a:r>
              <a:rPr lang="en-US" dirty="0" smtClean="0"/>
              <a:t>well positive </a:t>
            </a:r>
            <a:r>
              <a:rPr lang="en-US" dirty="0" smtClean="0"/>
              <a:t>delay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</a:t>
            </a:r>
            <a:r>
              <a:rPr lang="en-US" dirty="0" smtClean="0"/>
              <a:t>emporal overlap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 laser power scan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2708" y="6091188"/>
            <a:ext cx="5827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This signal is always there no matter if sample works or not, </a:t>
            </a:r>
          </a:p>
          <a:p>
            <a:r>
              <a:rPr lang="en-US" i="1" dirty="0" smtClean="0"/>
              <a:t>it just has to absorb some laser light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xmlns="" val="18491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lh4.googleusercontent.com/CijV46KyBSRtEV0ox_9niWAWlZGD9Z18pz2YfUUstQIuDT5VE5jHh3C0DU3pp3CEvjWm1-b3Is6J5yrc1Q43mqwG5grn0yxqAeFaDCq5vGr-9Pv8CkBF7kWjcN-kt2--Iwn7cZz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1668" y="5085184"/>
            <a:ext cx="2106267" cy="158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6278" y="3827641"/>
            <a:ext cx="1190501" cy="12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Oval 48"/>
          <p:cNvSpPr/>
          <p:nvPr/>
        </p:nvSpPr>
        <p:spPr>
          <a:xfrm>
            <a:off x="5448844" y="4077072"/>
            <a:ext cx="851348" cy="875099"/>
          </a:xfrm>
          <a:prstGeom prst="ellips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>
            <a:solidFill>
              <a:schemeClr val="accent5">
                <a:shade val="95000"/>
                <a:satMod val="105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4122" y="2420888"/>
            <a:ext cx="1190501" cy="120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-27384"/>
            <a:ext cx="9006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Possible workflow for </a:t>
            </a:r>
            <a:r>
              <a:rPr lang="en-US" sz="3200" dirty="0"/>
              <a:t>optimization </a:t>
            </a:r>
            <a:r>
              <a:rPr lang="en-US" sz="3200" dirty="0" smtClean="0"/>
              <a:t>of exp. conditions</a:t>
            </a:r>
            <a:endParaRPr lang="en-GB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3307" y="910039"/>
            <a:ext cx="120272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5515" y="944156"/>
            <a:ext cx="1233079" cy="115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779451" y="1522107"/>
            <a:ext cx="504056" cy="19844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ight Arrow 14"/>
          <p:cNvSpPr/>
          <p:nvPr/>
        </p:nvSpPr>
        <p:spPr>
          <a:xfrm>
            <a:off x="4651659" y="1522107"/>
            <a:ext cx="504056" cy="19844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5"/>
          <p:cNvSpPr/>
          <p:nvPr/>
        </p:nvSpPr>
        <p:spPr>
          <a:xfrm rot="5400000">
            <a:off x="5585699" y="2250784"/>
            <a:ext cx="431663" cy="19844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5400000">
            <a:off x="5585699" y="3634200"/>
            <a:ext cx="431663" cy="19844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96315" y="548680"/>
            <a:ext cx="1325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Raw images set</a:t>
            </a:r>
            <a:endParaRPr lang="en-GB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557195" y="2165341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 1000 x 2D</a:t>
            </a:r>
          </a:p>
          <a:p>
            <a:r>
              <a:rPr lang="en-US" sz="1400" dirty="0" smtClean="0"/>
              <a:t>~ 4 GB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268523" y="568425"/>
            <a:ext cx="1341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Dark images set</a:t>
            </a:r>
            <a:endParaRPr lang="en-GB" sz="1400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429403" y="2185086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 10 x 2D</a:t>
            </a:r>
          </a:p>
          <a:p>
            <a:r>
              <a:rPr lang="en-US" sz="1400" dirty="0" smtClean="0"/>
              <a:t>~ 40 MB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855473" y="568425"/>
            <a:ext cx="326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Masked and Corrected (optionally) images</a:t>
            </a:r>
            <a:endParaRPr lang="en-GB" sz="1400" i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85502" y="1260496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 1000 x 2D</a:t>
            </a:r>
          </a:p>
          <a:p>
            <a:r>
              <a:rPr lang="en-US" sz="1400" dirty="0" smtClean="0"/>
              <a:t>~ 4 GB</a:t>
            </a:r>
            <a:endParaRPr lang="en-GB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615962" y="3016697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 1000 x 1D</a:t>
            </a:r>
          </a:p>
          <a:p>
            <a:r>
              <a:rPr lang="en-US" sz="1400" dirty="0" smtClean="0"/>
              <a:t>~ 4 GB</a:t>
            </a:r>
            <a:endParaRPr lang="en-GB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673683" y="3723284"/>
            <a:ext cx="1374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FOM calculation</a:t>
            </a:r>
          </a:p>
          <a:p>
            <a:r>
              <a:rPr lang="en-US" sz="1400" i="1" dirty="0" smtClean="0"/>
              <a:t>and averaging</a:t>
            </a:r>
            <a:endParaRPr lang="en-GB" sz="1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6714657" y="4260721"/>
            <a:ext cx="76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 1 x 1D</a:t>
            </a:r>
          </a:p>
          <a:p>
            <a:r>
              <a:rPr lang="en-US" sz="1400" dirty="0" smtClean="0"/>
              <a:t>~ 10 kB</a:t>
            </a:r>
            <a:endParaRPr lang="en-GB" sz="1400" dirty="0"/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436" y="927097"/>
            <a:ext cx="1186187" cy="119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585502" y="2377172"/>
            <a:ext cx="1614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Basic normalization</a:t>
            </a:r>
          </a:p>
          <a:p>
            <a:r>
              <a:rPr lang="en-US" sz="1400" i="1" dirty="0" smtClean="0"/>
              <a:t>(optional)</a:t>
            </a:r>
            <a:endParaRPr lang="en-GB" sz="1400" i="1" dirty="0"/>
          </a:p>
        </p:txBody>
      </p:sp>
      <p:sp>
        <p:nvSpPr>
          <p:cNvPr id="3" name="Oval 2"/>
          <p:cNvSpPr/>
          <p:nvPr/>
        </p:nvSpPr>
        <p:spPr>
          <a:xfrm>
            <a:off x="5752189" y="4391526"/>
            <a:ext cx="268529" cy="261610"/>
          </a:xfrm>
          <a:prstGeom prst="ellipse">
            <a:avLst/>
          </a:prstGeom>
          <a:solidFill>
            <a:schemeClr val="accent2">
              <a:lumMod val="60000"/>
              <a:lumOff val="40000"/>
              <a:alpha val="58000"/>
            </a:schemeClr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206150" y="2917426"/>
            <a:ext cx="47855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Fastest possible feedback needed,</a:t>
            </a:r>
          </a:p>
          <a:p>
            <a:r>
              <a:rPr lang="en-US" dirty="0" smtClean="0"/>
              <a:t>Drop most of the expensive corrections, </a:t>
            </a:r>
          </a:p>
          <a:p>
            <a:r>
              <a:rPr lang="en-US" dirty="0" smtClean="0"/>
              <a:t>i.e. no ADU-&gt;photons conversion, </a:t>
            </a:r>
          </a:p>
          <a:p>
            <a:r>
              <a:rPr lang="en-US" dirty="0" smtClean="0"/>
              <a:t>only basic normalization and image calibration </a:t>
            </a:r>
          </a:p>
          <a:p>
            <a:endParaRPr lang="en-US" dirty="0" smtClean="0"/>
          </a:p>
          <a:p>
            <a:r>
              <a:rPr lang="en-US" dirty="0" smtClean="0"/>
              <a:t>A few images is usually enough, drop frames</a:t>
            </a:r>
          </a:p>
          <a:p>
            <a:endParaRPr lang="en-US" dirty="0" smtClean="0"/>
          </a:p>
          <a:p>
            <a:r>
              <a:rPr lang="en-US" dirty="0" smtClean="0"/>
              <a:t>Robustness and reliability is preferred  over exact accuracy, as the signal is typically very strong</a:t>
            </a:r>
          </a:p>
          <a:p>
            <a:endParaRPr lang="en-US" dirty="0"/>
          </a:p>
          <a:p>
            <a:r>
              <a:rPr lang="en-US" b="1" dirty="0" smtClean="0"/>
              <a:t>The most important first step, defines the success of entire experiment</a:t>
            </a:r>
            <a:endParaRPr lang="en-GB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7075393" y="5445224"/>
            <a:ext cx="1586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Signal optimization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xmlns="" val="28403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1143</Words>
  <Application>Microsoft Office PowerPoint</Application>
  <PresentationFormat>On-screen Show (4:3)</PresentationFormat>
  <Paragraphs>269</Paragraphs>
  <Slides>15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Equation</vt:lpstr>
      <vt:lpstr>Graph</vt:lpstr>
      <vt:lpstr>Common approaches to data reduction in time-resolved XDS on liquids</vt:lpstr>
      <vt:lpstr>Slide 2</vt:lpstr>
      <vt:lpstr>Liquid WAXS for probing the solvation</vt:lpstr>
      <vt:lpstr>Solvation dynamics in Fe(II) complexes</vt:lpstr>
      <vt:lpstr>Slide 5</vt:lpstr>
      <vt:lpstr>Slide 6</vt:lpstr>
      <vt:lpstr>Spin crossover in aqueous Fe(II) complexes</vt:lpstr>
      <vt:lpstr>Preparing the acquisition: Figure Of Merit (FOM) scans </vt:lpstr>
      <vt:lpstr>Slide 9</vt:lpstr>
      <vt:lpstr>Slide 10</vt:lpstr>
      <vt:lpstr>Scattering corrections</vt:lpstr>
      <vt:lpstr>Fast Azimuthal Integration – PyFAI</vt:lpstr>
      <vt:lpstr>Slide 13</vt:lpstr>
      <vt:lpstr>Slide 14</vt:lpstr>
      <vt:lpstr>Slide 15</vt:lpstr>
    </vt:vector>
  </TitlesOfParts>
  <Company>DESY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Khakhulin, Dmitry</dc:creator>
  <cp:lastModifiedBy>Khakhulin</cp:lastModifiedBy>
  <cp:revision>199</cp:revision>
  <cp:lastPrinted>2016-02-02T15:32:00Z</cp:lastPrinted>
  <dcterms:created xsi:type="dcterms:W3CDTF">2016-01-04T15:08:39Z</dcterms:created>
  <dcterms:modified xsi:type="dcterms:W3CDTF">2016-02-03T07:59:33Z</dcterms:modified>
</cp:coreProperties>
</file>