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5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36A2F-1E1E-3243-8E46-549E37756AF8}" type="datetimeFigureOut">
              <a:rPr lang="en-US" smtClean="0"/>
              <a:t>02.02.16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C536B-0A80-EF42-AFB3-405C56FF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7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08DDF-290B-49BC-9F94-6BC547E80180}" type="slidenum">
              <a:rPr lang="de-DE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 dirty="0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 dirty="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Upper </a:t>
            </a:r>
            <a:r>
              <a:rPr lang="en-GB" sz="1100" dirty="0"/>
              <a:t>area: </a:t>
            </a:r>
            <a:r>
              <a:rPr lang="en-GB" sz="1100" b="1" dirty="0"/>
              <a:t>Title</a:t>
            </a:r>
            <a:r>
              <a:rPr lang="en-GB" sz="1100" dirty="0"/>
              <a:t> of your talk, max. 2 rows of the defined size (55 </a:t>
            </a:r>
            <a:r>
              <a:rPr lang="en-GB" sz="1100" dirty="0" err="1"/>
              <a:t>pt</a:t>
            </a:r>
            <a:r>
              <a:rPr lang="en-GB" sz="1100" dirty="0"/>
              <a:t>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Lower </a:t>
            </a:r>
            <a:r>
              <a:rPr lang="en-GB" sz="1100" dirty="0"/>
              <a:t>area </a:t>
            </a:r>
            <a:r>
              <a:rPr lang="en-GB" sz="1100" b="1" dirty="0"/>
              <a:t>(subtitle):</a:t>
            </a:r>
            <a:r>
              <a:rPr lang="en-GB" sz="1100" dirty="0"/>
              <a:t> Conference/meeting/workshop, location, date, </a:t>
            </a:r>
            <a:br>
              <a:rPr lang="en-GB" sz="1100" dirty="0"/>
            </a:br>
            <a:r>
              <a:rPr lang="en-GB" sz="1100" dirty="0" smtClean="0"/>
              <a:t>your </a:t>
            </a:r>
            <a:r>
              <a:rPr lang="en-GB" sz="1100" dirty="0"/>
              <a:t>name and affiliation, </a:t>
            </a:r>
            <a:r>
              <a:rPr lang="en-GB" sz="1100" dirty="0" smtClean="0"/>
              <a:t>max</a:t>
            </a:r>
            <a:r>
              <a:rPr lang="en-GB" sz="1100" dirty="0"/>
              <a:t>. 4 rows of the defined size (32 </a:t>
            </a:r>
            <a:r>
              <a:rPr lang="en-GB" sz="1100" dirty="0" err="1"/>
              <a:t>pt</a:t>
            </a:r>
            <a:r>
              <a:rPr lang="en-GB" sz="1100" dirty="0" smtClean="0"/>
              <a:t>)</a:t>
            </a:r>
            <a:endParaRPr lang="en-GB" sz="11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524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63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9607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0591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85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56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4457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6572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543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6" Type="http://schemas.openxmlformats.org/officeDocument/2006/relationships/image" Target="../media/image1.jpe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defTabSz="914400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endParaRPr lang="en-GB" sz="1000" dirty="0">
              <a:solidFill>
                <a:srgbClr val="FFFFFF"/>
              </a:solidFill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text format – don’t edit!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7BD41925-BADA-44CD-9D29-92AC82CF061D}" type="slidenum">
              <a:rPr lang="en-GB" sz="1000" b="1">
                <a:solidFill>
                  <a:srgbClr val="FFFFFF"/>
                </a:solidFill>
                <a:latin typeface="Arial" charset="0"/>
                <a:ea typeface="Geneva" pitchFamily="1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000" b="1">
              <a:solidFill>
                <a:srgbClr val="FFFFFF"/>
              </a:solidFill>
              <a:latin typeface="Arial" charset="0"/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defTabSz="914400" fontAlgn="base">
              <a:spcAft>
                <a:spcPct val="0"/>
              </a:spcAft>
            </a:pPr>
            <a:r>
              <a:rPr lang="en-GB" dirty="0" smtClean="0">
                <a:latin typeface="Arial" charset="0"/>
                <a:ea typeface="ＭＳ Ｐゴシック" pitchFamily="112" charset="-128"/>
              </a:rPr>
              <a:t>03.02.2016 European XFEL Data Processing Workshop</a:t>
            </a:r>
          </a:p>
          <a:p>
            <a:pPr defTabSz="914400" fontAlgn="base">
              <a:spcAft>
                <a:spcPct val="0"/>
              </a:spcAft>
            </a:pPr>
            <a:r>
              <a:rPr lang="en-GB" dirty="0" smtClean="0">
                <a:latin typeface="Arial" charset="0"/>
                <a:ea typeface="ＭＳ Ｐゴシック" pitchFamily="112" charset="-128"/>
              </a:rPr>
              <a:t>Steffen Hauf, European XFEL GmbH</a:t>
            </a:r>
          </a:p>
        </p:txBody>
      </p:sp>
    </p:spTree>
    <p:extLst>
      <p:ext uri="{BB962C8B-B14F-4D97-AF65-F5344CB8AC3E}">
        <p14:creationId xmlns:p14="http://schemas.microsoft.com/office/powerpoint/2010/main" val="379301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defTabSz="914400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endParaRPr lang="en-GB" sz="1000" dirty="0">
              <a:solidFill>
                <a:srgbClr val="FFFFFF"/>
              </a:solidFill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text format – don’t edit!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7BD41925-BADA-44CD-9D29-92AC82CF061D}" type="slidenum">
              <a:rPr lang="en-GB" sz="1000" b="1" smtClean="0">
                <a:solidFill>
                  <a:srgbClr val="FFFFFF"/>
                </a:solidFill>
                <a:latin typeface="Arial" charset="0"/>
                <a:ea typeface="Geneva" pitchFamily="1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000" b="1" smtClean="0">
              <a:solidFill>
                <a:srgbClr val="FFFFFF"/>
              </a:solidFill>
              <a:latin typeface="Arial" charset="0"/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defTabSz="914400" fontAlgn="base">
              <a:spcAft>
                <a:spcPct val="0"/>
              </a:spcAft>
            </a:pPr>
            <a:r>
              <a:rPr lang="en-GB" dirty="0" smtClean="0">
                <a:latin typeface="Arial" charset="0"/>
                <a:ea typeface="ＭＳ Ｐゴシック" pitchFamily="112" charset="-128"/>
              </a:rPr>
              <a:t>03.02.2016 European XFEL Data Processing Workshop</a:t>
            </a:r>
          </a:p>
          <a:p>
            <a:pPr defTabSz="914400" fontAlgn="base">
              <a:spcAft>
                <a:spcPct val="0"/>
              </a:spcAft>
            </a:pPr>
            <a:r>
              <a:rPr lang="en-GB" dirty="0" smtClean="0">
                <a:latin typeface="Arial" charset="0"/>
                <a:ea typeface="ＭＳ Ｐゴシック" pitchFamily="112" charset="-128"/>
              </a:rPr>
              <a:t>Steffen Hauf, European XFEL GmbH</a:t>
            </a:r>
          </a:p>
        </p:txBody>
      </p:sp>
    </p:spTree>
    <p:extLst>
      <p:ext uri="{BB962C8B-B14F-4D97-AF65-F5344CB8AC3E}">
        <p14:creationId xmlns:p14="http://schemas.microsoft.com/office/powerpoint/2010/main" val="338914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xfel.e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>
          <a:xfrm>
            <a:off x="345795" y="2092885"/>
            <a:ext cx="8331200" cy="1844675"/>
          </a:xfrm>
        </p:spPr>
        <p:txBody>
          <a:bodyPr/>
          <a:lstStyle/>
          <a:p>
            <a:r>
              <a:rPr lang="de-DE" sz="3600" b="1" dirty="0" smtClean="0"/>
              <a:t>European XFEL Data Processing Workshop Feb 3rd/4th</a:t>
            </a:r>
            <a:endParaRPr lang="de-DE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4000" y="4139453"/>
            <a:ext cx="86509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ts val="600"/>
              </a:spcBef>
              <a:spcAft>
                <a:spcPct val="0"/>
              </a:spcAft>
              <a:buClr>
                <a:srgbClr val="FD930A"/>
              </a:buClr>
              <a:buSzPct val="80000"/>
              <a:buFont typeface="Wingdings" pitchFamily="2" charset="2"/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  <a:ea typeface="ＭＳ Ｐゴシック" pitchFamily="112" charset="-128"/>
            </a:endParaRPr>
          </a:p>
          <a:p>
            <a:pPr algn="ctr" defTabSz="914400" fontAlgn="base">
              <a:spcBef>
                <a:spcPts val="600"/>
              </a:spcBef>
              <a:spcAft>
                <a:spcPct val="0"/>
              </a:spcAft>
              <a:buClr>
                <a:srgbClr val="FD930A"/>
              </a:buClr>
              <a:buSzPct val="80000"/>
              <a:buFont typeface="Wingdings" pitchFamily="2" charset="2"/>
              <a:buNone/>
            </a:pPr>
            <a:endParaRPr lang="en-US" sz="2000" dirty="0">
              <a:solidFill>
                <a:srgbClr val="000000"/>
              </a:solidFill>
              <a:latin typeface="Arial" charset="0"/>
              <a:ea typeface="ＭＳ Ｐゴシック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9349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06" y="1093788"/>
            <a:ext cx="8885725" cy="4932362"/>
          </a:xfrm>
        </p:spPr>
        <p:txBody>
          <a:bodyPr/>
          <a:lstStyle/>
          <a:p>
            <a:r>
              <a:rPr lang="en-US" dirty="0" smtClean="0"/>
              <a:t>Day-1 operations are approaching in less than a year</a:t>
            </a:r>
            <a:r>
              <a:rPr lang="en-US" i="1" dirty="0" smtClean="0"/>
              <a:t>, </a:t>
            </a:r>
            <a:r>
              <a:rPr lang="en-US" dirty="0" smtClean="0"/>
              <a:t>detector and DAQ/calibration tests on </a:t>
            </a:r>
            <a:r>
              <a:rPr lang="en-US" dirty="0" err="1" smtClean="0"/>
              <a:t>Mpixel</a:t>
            </a:r>
            <a:r>
              <a:rPr lang="en-US" dirty="0" smtClean="0"/>
              <a:t> detectors will commence in less than 6 months. Thus a good time to</a:t>
            </a:r>
          </a:p>
          <a:p>
            <a:pPr lvl="1"/>
            <a:r>
              <a:rPr lang="en-US" dirty="0" smtClean="0"/>
              <a:t>reiterate existing concepts and implementations for this and check for completeness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ake sure a common understanding of the data flows and processing concepts exists and answer any open questions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ngage in discussions on additional needs in the mid-term and long-term future and compare concepts against these</a:t>
            </a:r>
          </a:p>
        </p:txBody>
      </p:sp>
    </p:spTree>
    <p:extLst>
      <p:ext uri="{BB962C8B-B14F-4D97-AF65-F5344CB8AC3E}">
        <p14:creationId xmlns:p14="http://schemas.microsoft.com/office/powerpoint/2010/main" val="1721205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Agenda – Wednesday Morning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9:00	</a:t>
            </a:r>
            <a:r>
              <a:rPr lang="en-US" sz="1400" dirty="0" smtClean="0"/>
              <a:t>Welcome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9:15	</a:t>
            </a:r>
            <a:r>
              <a:rPr lang="en-US" sz="1400" b="1" dirty="0" smtClean="0"/>
              <a:t>Common </a:t>
            </a:r>
            <a:r>
              <a:rPr lang="en-US" sz="1400" b="1" dirty="0"/>
              <a:t>Data Formats I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An introduction into foreseen data flows at European XFEL (</a:t>
            </a:r>
            <a:r>
              <a:rPr lang="en-US" sz="1400" dirty="0" err="1"/>
              <a:t>S.Hauf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                </a:t>
            </a:r>
            <a:r>
              <a:rPr lang="en-US" sz="1400" dirty="0" smtClean="0"/>
              <a:t>	- </a:t>
            </a:r>
            <a:r>
              <a:rPr lang="en-US" sz="1400" dirty="0"/>
              <a:t>Data products from the fast 2D detectors: raw and calibrated data (S. Hauf)</a:t>
            </a:r>
          </a:p>
          <a:p>
            <a:pPr marL="0" indent="0">
              <a:buNone/>
            </a:pPr>
            <a:r>
              <a:rPr lang="en-US" sz="1400" dirty="0"/>
              <a:t>               </a:t>
            </a:r>
            <a:r>
              <a:rPr lang="en-US" sz="1400" dirty="0" smtClean="0"/>
              <a:t>  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/>
              <a:t>- The user available data structure (D. </a:t>
            </a:r>
            <a:r>
              <a:rPr lang="en-US" sz="1400" dirty="0" err="1"/>
              <a:t>Boukhelef</a:t>
            </a:r>
            <a:r>
              <a:rPr lang="en-US" sz="1400" dirty="0"/>
              <a:t>)</a:t>
            </a:r>
          </a:p>
          <a:p>
            <a:pPr marL="0" indent="0" algn="ctr">
              <a:buNone/>
            </a:pPr>
            <a:r>
              <a:rPr lang="en-US" sz="1400" i="1" dirty="0" smtClean="0"/>
              <a:t>This </a:t>
            </a:r>
            <a:r>
              <a:rPr lang="en-US" sz="1400" i="1" dirty="0"/>
              <a:t>session is mainly about existing concepts and implementation. While there is a fixed set of presentations we encourage direct discussion on slides if not stated otherwise.</a:t>
            </a:r>
            <a:r>
              <a:rPr lang="en-US" sz="1400" b="1" i="1" dirty="0"/>
              <a:t> </a:t>
            </a:r>
            <a:r>
              <a:rPr lang="en-US" sz="1400" b="1" i="1" dirty="0" smtClean="0"/>
              <a:t>It will also introduce common vocabulary</a:t>
            </a:r>
            <a:endParaRPr lang="en-US" sz="1400" b="1" i="1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10.30	</a:t>
            </a:r>
            <a:r>
              <a:rPr lang="en-US" sz="1400" b="1" dirty="0"/>
              <a:t>Coffee Break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10.45	</a:t>
            </a:r>
            <a:r>
              <a:rPr lang="en-US" sz="1400" b="1" dirty="0"/>
              <a:t>Common Data Formats II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The PC-Layer: where data hits the disks (D. </a:t>
            </a:r>
            <a:r>
              <a:rPr lang="en-US" sz="1400" dirty="0" err="1"/>
              <a:t>Boukhelef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The HDF5 format to be used at European XFEL (D. </a:t>
            </a:r>
            <a:r>
              <a:rPr lang="en-US" sz="1400" dirty="0" err="1"/>
              <a:t>Boukhelef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Retrieving and querying data as a user  (D. </a:t>
            </a:r>
            <a:r>
              <a:rPr lang="en-US" sz="1400" dirty="0" err="1"/>
              <a:t>Boukhelef</a:t>
            </a:r>
            <a:r>
              <a:rPr lang="en-US" sz="1400" dirty="0"/>
              <a:t>, L. Maia)</a:t>
            </a:r>
          </a:p>
          <a:p>
            <a:pPr marL="0" indent="0" algn="ctr">
              <a:buNone/>
            </a:pPr>
            <a:r>
              <a:rPr lang="en-US" sz="1400" i="1" dirty="0" smtClean="0"/>
              <a:t>This </a:t>
            </a:r>
            <a:r>
              <a:rPr lang="en-US" sz="1400" i="1" dirty="0"/>
              <a:t>session is mainly about existing concepts and implementation. While there is a fixed set of presentations we encourage direct discussion on slides if not stated otherwise. </a:t>
            </a:r>
          </a:p>
        </p:txBody>
      </p:sp>
    </p:spTree>
    <p:extLst>
      <p:ext uri="{BB962C8B-B14F-4D97-AF65-F5344CB8AC3E}">
        <p14:creationId xmlns:p14="http://schemas.microsoft.com/office/powerpoint/2010/main" val="945877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Agenda – Wednesday Afternoon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347788"/>
            <a:ext cx="8807572" cy="4932362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14.00	</a:t>
            </a:r>
            <a:r>
              <a:rPr lang="en-US" sz="1400" b="1" dirty="0"/>
              <a:t>Concurrency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</a:t>
            </a:r>
            <a:r>
              <a:rPr lang="en-US" sz="1400" dirty="0"/>
              <a:t> Concurrent processing in </a:t>
            </a:r>
            <a:r>
              <a:rPr lang="en-US" sz="1400" dirty="0" err="1"/>
              <a:t>Karabo</a:t>
            </a:r>
            <a:r>
              <a:rPr lang="en-US" sz="1400" dirty="0"/>
              <a:t> (J. Wiggins)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The XFEL calibration </a:t>
            </a:r>
            <a:r>
              <a:rPr lang="en-US" sz="1400" dirty="0" smtClean="0"/>
              <a:t>pipeline (</a:t>
            </a:r>
            <a:r>
              <a:rPr lang="en-US" sz="1400" dirty="0"/>
              <a:t>S. Hauf)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Discussions on other technologies currently in use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14.45 	</a:t>
            </a:r>
            <a:r>
              <a:rPr lang="en-US" sz="1400" b="1" dirty="0"/>
              <a:t>Coffee Break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15.00	</a:t>
            </a:r>
            <a:r>
              <a:rPr lang="en-US" sz="1400" b="1" dirty="0"/>
              <a:t>Existing processing solutions:</a:t>
            </a:r>
          </a:p>
          <a:p>
            <a:pPr marL="0" indent="0">
              <a:buNone/>
            </a:pPr>
            <a:r>
              <a:rPr lang="en-US" sz="1400" dirty="0"/>
              <a:t>15.00 	X-ray detectors and diagnostics for HED instrument (M. </a:t>
            </a:r>
            <a:r>
              <a:rPr lang="en-US" sz="1400" dirty="0" err="1"/>
              <a:t>Nakatsutsumi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15.15	Data processing requirements of the SQS instrument (T. Baumann)</a:t>
            </a:r>
          </a:p>
          <a:p>
            <a:pPr marL="0" indent="0">
              <a:buNone/>
            </a:pPr>
            <a:r>
              <a:rPr lang="en-US" sz="1400" dirty="0"/>
              <a:t>15.30	</a:t>
            </a:r>
            <a:r>
              <a:rPr lang="en-US" sz="1400" dirty="0" smtClean="0"/>
              <a:t>Com. </a:t>
            </a:r>
            <a:r>
              <a:rPr lang="en-US" sz="1400" dirty="0"/>
              <a:t>approaches to data reduction in time-resolved X-ray </a:t>
            </a:r>
            <a:r>
              <a:rPr lang="en-US" sz="1400" dirty="0" smtClean="0"/>
              <a:t>diff. </a:t>
            </a:r>
            <a:r>
              <a:rPr lang="en-US" sz="1400" dirty="0"/>
              <a:t>scattering on liquids (D. </a:t>
            </a:r>
            <a:r>
              <a:rPr lang="en-US" sz="1400" dirty="0" err="1"/>
              <a:t>Khakhulin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15.45	XPCS data analysis and requirements on the data treatment (J. </a:t>
            </a:r>
            <a:r>
              <a:rPr lang="en-US" sz="1400" dirty="0" err="1"/>
              <a:t>Hallmann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16.00	Data analysis workflow for synchrotron-CDI experiments mimicking FEL </a:t>
            </a:r>
            <a:r>
              <a:rPr lang="en-US" sz="1400" dirty="0" smtClean="0"/>
              <a:t>SPI (</a:t>
            </a:r>
            <a:r>
              <a:rPr lang="en-US" sz="1400" dirty="0"/>
              <a:t>K. </a:t>
            </a:r>
            <a:r>
              <a:rPr lang="en-US" sz="1400" dirty="0" err="1"/>
              <a:t>Giewekemeyer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16.15 	Developments in the Single Particle Imaging Analysis Pipeline at LCLS (C. H. Yoon)</a:t>
            </a:r>
          </a:p>
          <a:p>
            <a:pPr marL="0" indent="0">
              <a:buNone/>
            </a:pPr>
            <a:r>
              <a:rPr lang="en-US" sz="1400" dirty="0"/>
              <a:t>16.30	Serial diffraction experiments (A. </a:t>
            </a:r>
            <a:r>
              <a:rPr lang="en-US" sz="1400" dirty="0" err="1"/>
              <a:t>Barty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16.45 	What can we learn from the LCLS running experience for </a:t>
            </a:r>
            <a:r>
              <a:rPr lang="en-US" sz="1400" u="sng" dirty="0">
                <a:hlinkClick r:id="rId2"/>
              </a:rPr>
              <a:t>XFEL.EU (M. Messerschmidt)</a:t>
            </a:r>
          </a:p>
          <a:p>
            <a:pPr marL="0" indent="0">
              <a:buNone/>
            </a:pPr>
            <a:r>
              <a:rPr lang="en-US" sz="1400" dirty="0"/>
              <a:t>17.00	Discussion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27464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Agenda – Thursday Morning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347788"/>
            <a:ext cx="8807572" cy="4932362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9.00</a:t>
            </a:r>
            <a:r>
              <a:rPr lang="en-US" sz="1400" dirty="0"/>
              <a:t>	</a:t>
            </a:r>
            <a:r>
              <a:rPr lang="en-US" sz="1400" b="1" dirty="0" smtClean="0"/>
              <a:t>Open </a:t>
            </a:r>
            <a:r>
              <a:rPr lang="en-US" sz="1400" b="1" dirty="0"/>
              <a:t>issues and questions from the previous day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9.30	</a:t>
            </a:r>
            <a:r>
              <a:rPr lang="en-US" sz="1400" b="1" dirty="0" smtClean="0"/>
              <a:t>Throughput </a:t>
            </a:r>
            <a:r>
              <a:rPr lang="en-US" sz="1400" b="1" dirty="0" smtClean="0"/>
              <a:t>I</a:t>
            </a:r>
          </a:p>
          <a:p>
            <a:pPr marL="0" indent="0">
              <a:buNone/>
            </a:pPr>
            <a:r>
              <a:rPr lang="en-US" sz="1400" b="1" dirty="0"/>
              <a:t>	</a:t>
            </a:r>
            <a:r>
              <a:rPr lang="en-US" sz="1400" dirty="0"/>
              <a:t>- </a:t>
            </a:r>
            <a:r>
              <a:rPr lang="en-US" sz="1400" dirty="0"/>
              <a:t>Available hardware </a:t>
            </a:r>
            <a:r>
              <a:rPr lang="en-US" sz="1400" dirty="0" smtClean="0"/>
              <a:t>performance (D. </a:t>
            </a:r>
            <a:r>
              <a:rPr lang="en-US" sz="1400" dirty="0" err="1" smtClean="0"/>
              <a:t>Boukhelef</a:t>
            </a:r>
            <a:r>
              <a:rPr lang="en-US" sz="1400" dirty="0" smtClean="0"/>
              <a:t>)</a:t>
            </a:r>
            <a:endParaRPr lang="en-US" sz="1400" b="1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Configuration of the online calibration pipelines - throughput limiting factors (S. Hauf)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Offline calibration processing (S. Hauf)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Discussion on necessary and </a:t>
            </a:r>
            <a:r>
              <a:rPr lang="en-US" sz="1400" dirty="0" smtClean="0"/>
              <a:t>achieved throughput</a:t>
            </a:r>
            <a:r>
              <a:rPr lang="en-US" sz="1400" dirty="0"/>
              <a:t>, especially in terms of user </a:t>
            </a:r>
            <a:r>
              <a:rPr lang="en-US" sz="1400" dirty="0" smtClean="0"/>
              <a:t>feedback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10.30	</a:t>
            </a:r>
            <a:r>
              <a:rPr lang="en-US" sz="1400" b="1" dirty="0" smtClean="0"/>
              <a:t>Coffee </a:t>
            </a:r>
            <a:r>
              <a:rPr lang="en-US" sz="1400" b="1" dirty="0"/>
              <a:t>Break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10.45 </a:t>
            </a:r>
            <a:r>
              <a:rPr lang="en-US" sz="1400" dirty="0"/>
              <a:t>	</a:t>
            </a:r>
            <a:r>
              <a:rPr lang="en-US" sz="1400" b="1" dirty="0"/>
              <a:t>Throughput II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Discussion on identifying common, cross-instrument requirements and optimizations thereof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11.30	</a:t>
            </a:r>
            <a:r>
              <a:rPr lang="en-US" sz="1400" b="1" dirty="0"/>
              <a:t>Detector error </a:t>
            </a:r>
            <a:r>
              <a:rPr lang="en-US" sz="1400" b="1" dirty="0" smtClean="0"/>
              <a:t>modes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 </a:t>
            </a:r>
            <a:r>
              <a:rPr lang="en-US" sz="1400" dirty="0"/>
              <a:t>- a general picture (S. Hauf)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</a:t>
            </a:r>
            <a:r>
              <a:rPr lang="en-US" sz="1400" dirty="0"/>
              <a:t>Discussion on how bad </a:t>
            </a:r>
            <a:r>
              <a:rPr lang="en-US" sz="1400" dirty="0" smtClean="0"/>
              <a:t>pixels should </a:t>
            </a:r>
            <a:r>
              <a:rPr lang="en-US" sz="1400" dirty="0"/>
              <a:t>be </a:t>
            </a:r>
            <a:r>
              <a:rPr lang="en-US" sz="1400" dirty="0" smtClean="0"/>
              <a:t>identified </a:t>
            </a:r>
            <a:r>
              <a:rPr lang="en-US" sz="1400" dirty="0"/>
              <a:t>to subsequent processing routines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12.30	</a:t>
            </a:r>
            <a:r>
              <a:rPr lang="en-US" sz="1400" b="1" dirty="0"/>
              <a:t>The Veto System (A. </a:t>
            </a:r>
            <a:r>
              <a:rPr lang="en-US" sz="1400" b="1" dirty="0" err="1"/>
              <a:t>Kaukher</a:t>
            </a:r>
            <a:r>
              <a:rPr lang="en-US" sz="1400" b="1" dirty="0"/>
              <a:t>)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567481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Agenda – Thursday Afternoon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347788"/>
            <a:ext cx="8807572" cy="4932362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14.00	</a:t>
            </a:r>
            <a:r>
              <a:rPr lang="en-US" sz="1400" b="1" dirty="0"/>
              <a:t>Conclusion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15.00 	</a:t>
            </a:r>
            <a:r>
              <a:rPr lang="en-US" sz="1400" b="1" dirty="0"/>
              <a:t>End of workshop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1935867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Macintosh PowerPoint</Application>
  <PresentationFormat>On-screen Show (4:3)</PresentationFormat>
  <Paragraphs>69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template-european-xfel-gmbh_presentation</vt:lpstr>
      <vt:lpstr>1_template-european-xfel-gmbh_presentation</vt:lpstr>
      <vt:lpstr>European XFEL Data Processing Workshop Feb 3rd/4th</vt:lpstr>
      <vt:lpstr>Introduction</vt:lpstr>
      <vt:lpstr>Workshop Agenda – Wednesday Morning</vt:lpstr>
      <vt:lpstr>Workshop Agenda – Wednesday Afternoon</vt:lpstr>
      <vt:lpstr>Workshop Agenda – Thursday Morning</vt:lpstr>
      <vt:lpstr>Workshop Agenda – Thursday Afternoon</vt:lpstr>
    </vt:vector>
  </TitlesOfParts>
  <Company>European XFEL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XFEL Data Processing Workshop Feb 3rd/4th</dc:title>
  <dc:creator>Steffen Hauf</dc:creator>
  <cp:lastModifiedBy>Steffen Hauf</cp:lastModifiedBy>
  <cp:revision>2</cp:revision>
  <dcterms:created xsi:type="dcterms:W3CDTF">2016-02-02T16:09:58Z</dcterms:created>
  <dcterms:modified xsi:type="dcterms:W3CDTF">2016-02-02T18:57:36Z</dcterms:modified>
</cp:coreProperties>
</file>