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73" r:id="rId2"/>
    <p:sldId id="299" r:id="rId3"/>
    <p:sldId id="308" r:id="rId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98" y="-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Oxford resources and interests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/>
              <a:t>3</a:t>
            </a:r>
            <a:r>
              <a:rPr lang="en-GB" sz="3200" dirty="0" smtClean="0"/>
              <a:t> February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John, Oxford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Resources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1124744"/>
            <a:ext cx="48472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Todd Huffman (academic) 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Richard </a:t>
            </a:r>
            <a:r>
              <a:rPr lang="en-GB" sz="2400" dirty="0" smtClean="0"/>
              <a:t>Nickerson (academic) 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Richard </a:t>
            </a:r>
            <a:r>
              <a:rPr lang="en-GB" sz="2400" dirty="0"/>
              <a:t>Plackett </a:t>
            </a:r>
            <a:r>
              <a:rPr lang="en-GB" sz="2400" dirty="0" smtClean="0"/>
              <a:t>(detector scientist)</a:t>
            </a:r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r>
              <a:rPr lang="en-GB" sz="2400" dirty="0" smtClean="0"/>
              <a:t>Jaya John </a:t>
            </a:r>
            <a:r>
              <a:rPr lang="en-GB" sz="2400" dirty="0" err="1" smtClean="0"/>
              <a:t>John</a:t>
            </a:r>
            <a:r>
              <a:rPr lang="en-GB" sz="2400" dirty="0" smtClean="0"/>
              <a:t> (electronics engineer)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    ~50% FTE – February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    ~70% FTE – March onwards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72101" y="1256563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Technical input,</a:t>
            </a:r>
            <a:br>
              <a:rPr lang="en-GB" sz="2400" dirty="0" smtClean="0"/>
            </a:br>
            <a:r>
              <a:rPr lang="en-GB" sz="2400" dirty="0" smtClean="0"/>
              <a:t>p</a:t>
            </a:r>
            <a:r>
              <a:rPr lang="en-GB" sz="2400" dirty="0" smtClean="0"/>
              <a:t>lanning</a:t>
            </a:r>
            <a:r>
              <a:rPr lang="en-GB" sz="2400" dirty="0" smtClean="0"/>
              <a:t>, </a:t>
            </a:r>
            <a:br>
              <a:rPr lang="en-GB" sz="2400" dirty="0" smtClean="0"/>
            </a:br>
            <a:r>
              <a:rPr lang="en-GB" sz="2400" dirty="0" smtClean="0"/>
              <a:t>programme </a:t>
            </a:r>
            <a:r>
              <a:rPr lang="en-GB" sz="2400" dirty="0" smtClean="0"/>
              <a:t>schedule</a:t>
            </a:r>
            <a:endParaRPr lang="en-GB" sz="2400" dirty="0" smtClean="0"/>
          </a:p>
        </p:txBody>
      </p:sp>
      <p:sp>
        <p:nvSpPr>
          <p:cNvPr id="3" name="Right Brace 2"/>
          <p:cNvSpPr/>
          <p:nvPr/>
        </p:nvSpPr>
        <p:spPr>
          <a:xfrm>
            <a:off x="4986046" y="1250758"/>
            <a:ext cx="198022" cy="1170130"/>
          </a:xfrm>
          <a:prstGeom prst="rightBrace">
            <a:avLst>
              <a:gd name="adj1" fmla="val 35819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Brace 11"/>
          <p:cNvSpPr/>
          <p:nvPr/>
        </p:nvSpPr>
        <p:spPr>
          <a:xfrm>
            <a:off x="4986046" y="2996952"/>
            <a:ext cx="198022" cy="1170130"/>
          </a:xfrm>
          <a:prstGeom prst="rightBrace">
            <a:avLst>
              <a:gd name="adj1" fmla="val 35819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472101" y="332098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FPGA development</a:t>
            </a: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Interests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839" y="836712"/>
            <a:ext cx="8795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By consensus with the group, one aspect we are interested in is the bridge between commands the ABC receives (ABC/HCC format) and the commands to send to the CHESS chips on the SACI interface (for AMS-CHESS-2) or SPI interface (for TJ-CHESS-2). We are flexible on this.</a:t>
            </a:r>
          </a:p>
        </p:txBody>
      </p:sp>
    </p:spTree>
    <p:extLst>
      <p:ext uri="{BB962C8B-B14F-4D97-AF65-F5344CB8AC3E}">
        <p14:creationId xmlns:p14="http://schemas.microsoft.com/office/powerpoint/2010/main" val="18378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3663</TotalTime>
  <Words>112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Oxford resources and interests  3 February 2016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234</cp:revision>
  <cp:lastPrinted>2015-07-21T15:43:16Z</cp:lastPrinted>
  <dcterms:created xsi:type="dcterms:W3CDTF">2014-09-18T13:48:06Z</dcterms:created>
  <dcterms:modified xsi:type="dcterms:W3CDTF">2016-02-03T13:39:06Z</dcterms:modified>
</cp:coreProperties>
</file>