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71" d="100"/>
          <a:sy n="71" d="100"/>
        </p:scale>
        <p:origin x="-816" y="-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WP16 </a:t>
            </a:r>
            <a:r>
              <a:rPr lang="en-GB" sz="1000" dirty="0" err="1" smtClean="0">
                <a:solidFill>
                  <a:schemeClr val="bg1"/>
                </a:solidFill>
              </a:rPr>
              <a:t>Kommentare</a:t>
            </a:r>
            <a:r>
              <a:rPr lang="en-GB" sz="1000" dirty="0" smtClean="0">
                <a:solidFill>
                  <a:schemeClr val="bg1"/>
                </a:solidFill>
              </a:rPr>
              <a:t> XS1 Section Review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Winni</a:t>
            </a:r>
            <a:r>
              <a:rPr lang="en-US" sz="900" baseline="0" dirty="0" smtClean="0">
                <a:solidFill>
                  <a:schemeClr val="tx1"/>
                </a:solidFill>
              </a:rPr>
              <a:t> Decking, MPY</a:t>
            </a:r>
            <a:r>
              <a:rPr lang="en-GB" sz="1000" dirty="0" smtClean="0">
                <a:solidFill>
                  <a:schemeClr val="bg1"/>
                </a:solidFill>
              </a:rPr>
              <a:t>title </a:t>
            </a:r>
            <a:r>
              <a:rPr lang="en-GB" sz="1000" dirty="0" smtClean="0">
                <a:solidFill>
                  <a:schemeClr val="bg1"/>
                </a:solidFill>
              </a:rPr>
              <a:t>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Kollisionen </a:t>
            </a:r>
            <a:r>
              <a:rPr lang="en-US" dirty="0" smtClean="0"/>
              <a:t>BSECT.2103.T2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1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29022" r="10940" b="6584"/>
          <a:stretch/>
        </p:blipFill>
        <p:spPr bwMode="auto">
          <a:xfrm>
            <a:off x="172121" y="1194098"/>
            <a:ext cx="6651816" cy="39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058" y="5228446"/>
            <a:ext cx="68504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/>
              <a:t>BSECT.2103.T2 </a:t>
            </a:r>
            <a:r>
              <a:rPr lang="en-US" sz="2000" dirty="0"/>
              <a:t>um -</a:t>
            </a:r>
            <a:r>
              <a:rPr lang="en-US" sz="2000" dirty="0" smtClean="0"/>
              <a:t>150mm in 8.5.0 </a:t>
            </a:r>
            <a:r>
              <a:rPr lang="en-US" sz="2000" dirty="0" err="1" smtClean="0"/>
              <a:t>verschoben</a:t>
            </a:r>
            <a:r>
              <a:rPr lang="en-US" sz="2000" dirty="0" smtClean="0"/>
              <a:t> (12/2015</a:t>
            </a:r>
          </a:p>
          <a:p>
            <a:pPr marL="800100" lvl="1" indent="-342900"/>
            <a:r>
              <a:rPr lang="en-US" sz="2000" dirty="0" err="1" smtClean="0"/>
              <a:t>Kollision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Stuetze</a:t>
            </a:r>
            <a:r>
              <a:rPr lang="en-US" sz="2000" dirty="0" smtClean="0"/>
              <a:t> </a:t>
            </a:r>
            <a:r>
              <a:rPr lang="en-US" sz="2000" dirty="0" err="1" smtClean="0"/>
              <a:t>Vakuum</a:t>
            </a:r>
            <a:r>
              <a:rPr lang="en-US" sz="2000" dirty="0" smtClean="0"/>
              <a:t> </a:t>
            </a:r>
            <a:r>
              <a:rPr lang="en-US" sz="2000" dirty="0" err="1" smtClean="0"/>
              <a:t>behoben</a:t>
            </a:r>
            <a:endParaRPr lang="en-US" sz="2000" dirty="0" smtClean="0"/>
          </a:p>
          <a:p>
            <a:pPr marL="800100" lvl="1" indent="-342900"/>
            <a:r>
              <a:rPr lang="en-US" sz="2000" dirty="0" err="1" smtClean="0"/>
              <a:t>Kollision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Stuetze</a:t>
            </a:r>
            <a:r>
              <a:rPr lang="en-US" sz="2000" dirty="0" smtClean="0"/>
              <a:t> Wasser </a:t>
            </a:r>
            <a:r>
              <a:rPr lang="en-US" sz="2000" dirty="0" err="1" smtClean="0"/>
              <a:t>pruefen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4496697" y="2635623"/>
            <a:ext cx="516367" cy="1968650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73792" y="1853004"/>
            <a:ext cx="516367" cy="5351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stCxn id="14" idx="1"/>
          </p:cNvCxnSpPr>
          <p:nvPr/>
        </p:nvCxnSpPr>
        <p:spPr bwMode="auto">
          <a:xfrm flipH="1" flipV="1">
            <a:off x="5013064" y="3410174"/>
            <a:ext cx="1977654" cy="388314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13" idx="1"/>
          </p:cNvCxnSpPr>
          <p:nvPr/>
        </p:nvCxnSpPr>
        <p:spPr bwMode="auto">
          <a:xfrm flipH="1">
            <a:off x="5072708" y="2033087"/>
            <a:ext cx="1918010" cy="660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6990718" y="1833032"/>
            <a:ext cx="215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Stuetze</a:t>
            </a:r>
            <a:r>
              <a:rPr lang="en-US" sz="2000" dirty="0" smtClean="0"/>
              <a:t> (Wasser)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990718" y="3598433"/>
            <a:ext cx="221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Stuetze</a:t>
            </a:r>
            <a:r>
              <a:rPr lang="en-US" sz="2000" dirty="0" smtClean="0"/>
              <a:t> (</a:t>
            </a:r>
            <a:r>
              <a:rPr lang="en-US" sz="2000" dirty="0" err="1" smtClean="0"/>
              <a:t>Vakuum</a:t>
            </a:r>
            <a:r>
              <a:rPr lang="en-US" sz="2000" dirty="0" smtClean="0"/>
              <a:t>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Kollisionen</a:t>
            </a:r>
            <a:r>
              <a:rPr lang="en-GB" dirty="0" smtClean="0"/>
              <a:t> </a:t>
            </a:r>
            <a:r>
              <a:rPr lang="en-US" dirty="0"/>
              <a:t>BSECT.2102.T1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1" t="33382" r="23203" b="5912"/>
          <a:stretch/>
        </p:blipFill>
        <p:spPr bwMode="auto">
          <a:xfrm>
            <a:off x="161364" y="1183340"/>
            <a:ext cx="4927003" cy="39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058" y="5228446"/>
            <a:ext cx="699948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/>
              <a:t>BSECT.2102.T1 </a:t>
            </a:r>
            <a:r>
              <a:rPr lang="en-US" sz="2000" dirty="0"/>
              <a:t>um </a:t>
            </a:r>
            <a:r>
              <a:rPr lang="en-US" sz="2000" dirty="0" smtClean="0"/>
              <a:t>+300mm in 8.5.0 </a:t>
            </a:r>
            <a:r>
              <a:rPr lang="en-US" sz="2000" dirty="0" err="1" smtClean="0"/>
              <a:t>verschoben</a:t>
            </a:r>
            <a:r>
              <a:rPr lang="en-US" sz="2000" dirty="0" smtClean="0"/>
              <a:t> (12/2015)</a:t>
            </a:r>
          </a:p>
          <a:p>
            <a:pPr marL="800100" lvl="1" indent="-342900"/>
            <a:r>
              <a:rPr lang="en-US" sz="2000" dirty="0" err="1" smtClean="0"/>
              <a:t>Kollision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Stuetze</a:t>
            </a:r>
            <a:r>
              <a:rPr lang="en-US" sz="2000" dirty="0" smtClean="0"/>
              <a:t> </a:t>
            </a:r>
            <a:r>
              <a:rPr lang="en-US" sz="2000" dirty="0" err="1" smtClean="0"/>
              <a:t>Vakuum</a:t>
            </a:r>
            <a:r>
              <a:rPr lang="en-US" sz="2000" dirty="0" smtClean="0"/>
              <a:t> </a:t>
            </a:r>
            <a:r>
              <a:rPr lang="en-US" sz="2000" dirty="0" err="1" smtClean="0"/>
              <a:t>behoben</a:t>
            </a:r>
            <a:endParaRPr lang="en-US" sz="2000" dirty="0" smtClean="0"/>
          </a:p>
          <a:p>
            <a:pPr marL="800100" lvl="1" indent="-342900"/>
            <a:r>
              <a:rPr lang="en-US" sz="2000" dirty="0" err="1" smtClean="0"/>
              <a:t>Kollision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Kabeltrasse</a:t>
            </a:r>
            <a:r>
              <a:rPr lang="en-US" sz="2000" dirty="0" smtClean="0"/>
              <a:t> </a:t>
            </a:r>
            <a:r>
              <a:rPr lang="en-US" sz="2000" dirty="0" err="1" smtClean="0"/>
              <a:t>pruefen</a:t>
            </a:r>
            <a:endParaRPr lang="en-GB" sz="2000" dirty="0"/>
          </a:p>
        </p:txBody>
      </p:sp>
      <p:sp>
        <p:nvSpPr>
          <p:cNvPr id="5" name="Oval 4"/>
          <p:cNvSpPr/>
          <p:nvPr/>
        </p:nvSpPr>
        <p:spPr bwMode="auto">
          <a:xfrm>
            <a:off x="2990627" y="2904565"/>
            <a:ext cx="376518" cy="742277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00981" y="2323652"/>
            <a:ext cx="466164" cy="580913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GB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Arrow Connector 8"/>
          <p:cNvCxnSpPr>
            <a:endCxn id="8" idx="6"/>
          </p:cNvCxnSpPr>
          <p:nvPr/>
        </p:nvCxnSpPr>
        <p:spPr bwMode="auto">
          <a:xfrm flipH="1">
            <a:off x="3367145" y="2323652"/>
            <a:ext cx="2183801" cy="29045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367146" y="3250602"/>
            <a:ext cx="2183800" cy="2510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550946" y="2123597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Kabeltrasse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5550946" y="3075648"/>
            <a:ext cx="221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Stuetze</a:t>
            </a:r>
            <a:r>
              <a:rPr lang="en-US" sz="2000" dirty="0" smtClean="0"/>
              <a:t> (</a:t>
            </a:r>
            <a:r>
              <a:rPr lang="en-US" sz="2000" dirty="0" err="1" smtClean="0"/>
              <a:t>Vakuum</a:t>
            </a:r>
            <a:r>
              <a:rPr lang="en-US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929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75</Words>
  <Application>Microsoft Office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template-european-xfel-gmbh_presentation-with-partner-logos</vt:lpstr>
      <vt:lpstr>Kollisionen BSECT.2103.T2</vt:lpstr>
      <vt:lpstr>Kollisionen BSECT.2102.T1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wdecking</cp:lastModifiedBy>
  <cp:revision>3</cp:revision>
  <cp:lastPrinted>2008-09-01T15:04:16Z</cp:lastPrinted>
  <dcterms:created xsi:type="dcterms:W3CDTF">2016-03-08T08:09:22Z</dcterms:created>
  <dcterms:modified xsi:type="dcterms:W3CDTF">2016-03-08T08:35:49Z</dcterms:modified>
</cp:coreProperties>
</file>