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9"/>
  </p:normalViewPr>
  <p:slideViewPr>
    <p:cSldViewPr snapToGrid="0" snapToObjects="1">
      <p:cViewPr varScale="1">
        <p:scale>
          <a:sx n="107" d="100"/>
          <a:sy n="107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0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9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0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15FC8F-850A-624B-849E-D95F968B116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594BD9-FE52-DE43-A32E-AC6628D415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94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design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Grabas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Guardring</a:t>
            </a:r>
            <a:r>
              <a:rPr lang="en-US" dirty="0" smtClean="0"/>
              <a:t> </a:t>
            </a:r>
            <a:r>
              <a:rPr lang="en-US" dirty="0" smtClean="0"/>
              <a:t>added around the pixels.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2" y="1935297"/>
            <a:ext cx="9868395" cy="46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Guard-ring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13" y="1846263"/>
            <a:ext cx="8534100" cy="40227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15µm width</a:t>
            </a:r>
          </a:p>
          <a:p>
            <a:r>
              <a:rPr lang="en-US" dirty="0" smtClean="0"/>
              <a:t>50µm spacing to the HV contacts</a:t>
            </a:r>
          </a:p>
          <a:p>
            <a:r>
              <a:rPr lang="en-US" dirty="0" smtClean="0"/>
              <a:t>5 segments corner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8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- Found that parasitic capacitive coupling between dynamic lines - major issue – present for capacitance down to 100aF.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Can be fixed in layout adding metal shields – in progress.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Laser injection from the top not possible anymore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Full chip simulation including the pixels have started.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Clean DRC on all the pixels + row and column selectors and clock tree.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9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structures -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dirty="0" smtClean="0"/>
              <a:t>Passive </a:t>
            </a:r>
            <a:r>
              <a:rPr lang="en-US" dirty="0"/>
              <a:t>pixel array </a:t>
            </a:r>
            <a:r>
              <a:rPr lang="en-US" dirty="0" smtClean="0"/>
              <a:t>real size 3x3.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Passive pixel array real size </a:t>
            </a:r>
            <a:r>
              <a:rPr lang="en-US" dirty="0" smtClean="0"/>
              <a:t>3x3 disconnected amplifier. 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Passive pixel array </a:t>
            </a:r>
            <a:r>
              <a:rPr lang="en-US" dirty="0" smtClean="0"/>
              <a:t>real size 3x3 without guard-ring</a:t>
            </a:r>
            <a:r>
              <a:rPr lang="en-US" dirty="0"/>
              <a:t>.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Passive pixel array </a:t>
            </a:r>
            <a:r>
              <a:rPr lang="en-US" dirty="0" smtClean="0"/>
              <a:t>half-size 3x3.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E</a:t>
            </a:r>
            <a:r>
              <a:rPr lang="en-US" dirty="0" smtClean="0"/>
              <a:t>dge TCT real-size nothing inside.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passive </a:t>
            </a:r>
            <a:r>
              <a:rPr lang="en-US" dirty="0" smtClean="0"/>
              <a:t>array </a:t>
            </a:r>
            <a:r>
              <a:rPr lang="en-US" dirty="0"/>
              <a:t>1x1mm or larger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32 stand-alone amplifiers in a pixels with signal injection in </a:t>
            </a:r>
            <a:r>
              <a:rPr lang="en-US" dirty="0" err="1" smtClean="0"/>
              <a:t>nwell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I</a:t>
            </a:r>
            <a:r>
              <a:rPr lang="en-US" dirty="0" smtClean="0"/>
              <a:t>solated </a:t>
            </a:r>
            <a:r>
              <a:rPr lang="en-US" dirty="0"/>
              <a:t>transistor, cap, </a:t>
            </a:r>
            <a:r>
              <a:rPr lang="en-US" dirty="0" smtClean="0"/>
              <a:t>res isolated in a </a:t>
            </a:r>
            <a:r>
              <a:rPr lang="en-US" dirty="0" err="1" smtClean="0"/>
              <a:t>nwell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Latchup</a:t>
            </a:r>
            <a:r>
              <a:rPr lang="en-US" dirty="0" smtClean="0"/>
              <a:t> test structure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HV switch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3*128strip on edge - no spacing between the 2 arrays. + dicing street one the isolated one.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LVDS small </a:t>
            </a:r>
            <a:r>
              <a:rPr lang="en-US" dirty="0"/>
              <a:t>swing receiver connected to transmitter. on opposite ends.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H</a:t>
            </a:r>
            <a:r>
              <a:rPr lang="en-US" dirty="0" smtClean="0"/>
              <a:t>uge </a:t>
            </a:r>
            <a:r>
              <a:rPr lang="en-US" dirty="0" err="1"/>
              <a:t>nwell</a:t>
            </a:r>
            <a:r>
              <a:rPr lang="en-US" dirty="0"/>
              <a:t> </a:t>
            </a:r>
            <a:r>
              <a:rPr lang="en-US" dirty="0" smtClean="0"/>
              <a:t>1x1mm or larger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Active pixel array 32x9 real size pixel</a:t>
            </a:r>
          </a:p>
        </p:txBody>
      </p:sp>
    </p:spTree>
    <p:extLst>
      <p:ext uri="{BB962C8B-B14F-4D97-AF65-F5344CB8AC3E}">
        <p14:creationId xmlns:p14="http://schemas.microsoft.com/office/powerpoint/2010/main" val="16611414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14542</TotalTime>
  <Words>211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CHESS2 design update </vt:lpstr>
      <vt:lpstr>Status</vt:lpstr>
      <vt:lpstr>Guard-ring</vt:lpstr>
      <vt:lpstr>Update</vt:lpstr>
      <vt:lpstr>Test structures - reminder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design update </dc:title>
  <dc:creator>Herve Grabas</dc:creator>
  <cp:lastModifiedBy>Herve Grabas</cp:lastModifiedBy>
  <cp:revision>14</cp:revision>
  <dcterms:created xsi:type="dcterms:W3CDTF">2016-02-05T17:08:33Z</dcterms:created>
  <dcterms:modified xsi:type="dcterms:W3CDTF">2016-03-01T03:43:50Z</dcterms:modified>
</cp:coreProperties>
</file>