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299" r:id="rId3"/>
    <p:sldId id="328" r:id="rId4"/>
    <p:sldId id="329" r:id="rId5"/>
    <p:sldId id="330" r:id="rId6"/>
    <p:sldId id="331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FFCC"/>
    <a:srgbClr val="FFCC99"/>
    <a:srgbClr val="CCECFF"/>
    <a:srgbClr val="33CC33"/>
    <a:srgbClr val="FFCCFF"/>
    <a:srgbClr val="CC3300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0" autoAdjust="0"/>
    <p:restoredTop sz="94660"/>
  </p:normalViewPr>
  <p:slideViewPr>
    <p:cSldViewPr snapToGrid="0">
      <p:cViewPr>
        <p:scale>
          <a:sx n="100" d="100"/>
          <a:sy n="100" d="100"/>
        </p:scale>
        <p:origin x="-187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17/03/2016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89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17 March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J. J. John</a:t>
            </a:r>
          </a:p>
          <a:p>
            <a:r>
              <a:rPr lang="en-GB" dirty="0" smtClean="0"/>
              <a:t>with input from many colleagues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The work ahead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List of main tasks:</a:t>
            </a:r>
          </a:p>
          <a:p>
            <a:pPr marL="800100"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Basic infrastructure / getting started</a:t>
            </a:r>
          </a:p>
          <a:p>
            <a:pPr marL="800100"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1 – on Nexys Video</a:t>
            </a:r>
            <a:endParaRPr lang="en-GB" sz="2000" dirty="0" smtClean="0">
              <a:solidFill>
                <a:srgbClr val="0000FF"/>
              </a:solidFill>
            </a:endParaRP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Adapt the ABC130* star HDL code to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Adapt ITSDAQ firmware and software to read out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Creating a CHESS-2 data </a:t>
            </a:r>
            <a:r>
              <a:rPr lang="en-GB" sz="2000" dirty="0" smtClean="0"/>
              <a:t>emulator</a:t>
            </a:r>
          </a:p>
          <a:p>
            <a:pPr marL="800100"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2 – on HSIO-2 with CHESS-2 daughterboard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Port the ABCN’ to the HSIO-2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Commission/debug </a:t>
            </a:r>
            <a:r>
              <a:rPr lang="en-GB" sz="2000" dirty="0" smtClean="0"/>
              <a:t>with CHESS-2</a:t>
            </a:r>
          </a:p>
          <a:p>
            <a:pPr marL="800100"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3 – on CMOS demonstrator module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Help specify the CMOS demonstrator module (FPGA aspects)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Port the ABCN’ to the FPGAs on the hybrid/PCB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Commission/debug ABCN’ running on the module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634869" y="4008829"/>
            <a:ext cx="1327337" cy="1323439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+ merge in finalised ABC130* interface</a:t>
            </a: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769996"/>
              </p:ext>
            </p:extLst>
          </p:nvPr>
        </p:nvGraphicFramePr>
        <p:xfrm>
          <a:off x="457198" y="1358898"/>
          <a:ext cx="8410576" cy="487005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Obtain</a:t>
                      </a:r>
                      <a:r>
                        <a:rPr lang="en-GB" baseline="0" dirty="0" smtClean="0"/>
                        <a:t> Nexys Video board,</a:t>
                      </a:r>
                    </a:p>
                    <a:p>
                      <a:r>
                        <a:rPr lang="en-GB" baseline="0" dirty="0" smtClean="0"/>
                        <a:t>Test with current ITSDAQ firmware and software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All sites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Set up repositor</a:t>
                      </a:r>
                      <a:r>
                        <a:rPr lang="en-GB" baseline="0" dirty="0" smtClean="0"/>
                        <a:t>y</a:t>
                      </a:r>
                      <a:r>
                        <a:rPr lang="en-GB" dirty="0" smtClean="0"/>
                        <a:t> for ABCN’ with</a:t>
                      </a:r>
                      <a:r>
                        <a:rPr lang="en-GB" baseline="0" dirty="0" smtClean="0"/>
                        <a:t> current ABC130* code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Update ABC130* block diagram with bit widths (buses,</a:t>
                      </a:r>
                      <a:r>
                        <a:rPr lang="en-GB" baseline="0" dirty="0" smtClean="0"/>
                        <a:t> memories)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Prepare or generate diagram of ABC130* codebase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Understand</a:t>
                      </a:r>
                      <a:r>
                        <a:rPr lang="en-GB" baseline="0" dirty="0" smtClean="0"/>
                        <a:t> current version of ABC130* serial interface – triggers and commands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Others?</a:t>
                      </a:r>
                    </a:p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Hardware, source code and repository, ABC130* learning/reference materials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556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– </a:t>
            </a:r>
            <a:r>
              <a:rPr lang="en-GB" sz="3600" dirty="0" smtClean="0">
                <a:solidFill>
                  <a:srgbClr val="0000FF"/>
                </a:solidFill>
              </a:rPr>
              <a:t>on Nexys Video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401125"/>
              </p:ext>
            </p:extLst>
          </p:nvPr>
        </p:nvGraphicFramePr>
        <p:xfrm>
          <a:off x="457198" y="787398"/>
          <a:ext cx="8410576" cy="53591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Create</a:t>
                      </a:r>
                      <a:r>
                        <a:rPr lang="en-GB" b="1" baseline="0" dirty="0" smtClean="0"/>
                        <a:t> a CHESS-2 data emulator (DEM)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Generate random hits on emulated strips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Process hits</a:t>
                      </a:r>
                      <a:r>
                        <a:rPr lang="en-GB" baseline="0" dirty="0" smtClean="0"/>
                        <a:t> as CHESS-2 does, to output data in same format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control interface to DEM. It should look like one of the * series of chips – receive commands on the same serial line from the DAQ firmware.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the ABC130* star HDL code to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Adapt widths</a:t>
                      </a:r>
                      <a:r>
                        <a:rPr lang="en-GB" baseline="0" dirty="0" smtClean="0"/>
                        <a:t> of FIFOs/memories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Look at intention of Cluster Finder, see what is applicable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* Command-to-SACI bridge, to control AMS-CHESS-2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/>
                        <a:t>Provide a * Command-to-SPI bridge, to control TJ-CHESS-2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ITSDAQ firmware and software </a:t>
                      </a:r>
                      <a:r>
                        <a:rPr lang="en-GB" dirty="0" smtClean="0"/>
                        <a:t>to read out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Need</a:t>
                      </a:r>
                      <a:r>
                        <a:rPr lang="en-GB" baseline="0" dirty="0" smtClean="0"/>
                        <a:t> to use current serial line protocols as working in the present ABC130* code</a:t>
                      </a:r>
                      <a:endParaRPr lang="en-GB" dirty="0" smtClean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2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– </a:t>
            </a:r>
            <a:r>
              <a:rPr lang="en-GB" sz="3600" dirty="0" smtClean="0">
                <a:solidFill>
                  <a:srgbClr val="0000FF"/>
                </a:solidFill>
              </a:rPr>
              <a:t>on Nexys Video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5275" y="831850"/>
            <a:ext cx="10515600" cy="1325563"/>
          </a:xfrm>
        </p:spPr>
        <p:txBody>
          <a:bodyPr/>
          <a:lstStyle/>
          <a:p>
            <a:pPr algn="l"/>
            <a:r>
              <a:rPr lang="en-US" dirty="0" smtClean="0"/>
              <a:t>Data Path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5275" y="2292350"/>
            <a:ext cx="10515600" cy="4351338"/>
          </a:xfrm>
        </p:spPr>
        <p:txBody>
          <a:bodyPr/>
          <a:lstStyle/>
          <a:p>
            <a:r>
              <a:rPr lang="en-US" dirty="0" smtClean="0"/>
              <a:t>Organize Chess 2 data into pipeline memory</a:t>
            </a:r>
          </a:p>
          <a:p>
            <a:r>
              <a:rPr lang="en-US" dirty="0" smtClean="0"/>
              <a:t>L0 selection into Event Buffer</a:t>
            </a:r>
          </a:p>
          <a:p>
            <a:r>
              <a:rPr lang="en-US" dirty="0" smtClean="0"/>
              <a:t>R3/L1 (PR/LP) selection into </a:t>
            </a:r>
            <a:r>
              <a:rPr lang="en-US" dirty="0" err="1" smtClean="0"/>
              <a:t>packetizer</a:t>
            </a:r>
            <a:endParaRPr lang="en-US" dirty="0" smtClean="0"/>
          </a:p>
          <a:p>
            <a:r>
              <a:rPr lang="en-US" dirty="0" smtClean="0"/>
              <a:t>Build 54-bit packets with 33-bit payloads</a:t>
            </a:r>
          </a:p>
          <a:p>
            <a:pPr lvl="1"/>
            <a:r>
              <a:rPr lang="en-US" dirty="0" smtClean="0"/>
              <a:t>Design this structure early!</a:t>
            </a:r>
          </a:p>
          <a:p>
            <a:r>
              <a:rPr lang="en-US" dirty="0" smtClean="0"/>
              <a:t>Port ABC130 </a:t>
            </a:r>
            <a:r>
              <a:rPr lang="en-US" dirty="0" err="1" smtClean="0"/>
              <a:t>serializer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611738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600" dirty="0" smtClean="0">
                <a:solidFill>
                  <a:srgbClr val="0000FF"/>
                </a:solidFill>
              </a:rPr>
              <a:t>-- Paul Keener</a:t>
            </a:r>
            <a:endParaRPr lang="en-GB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68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– </a:t>
            </a:r>
            <a:r>
              <a:rPr lang="en-GB" sz="3600" dirty="0" smtClean="0">
                <a:solidFill>
                  <a:srgbClr val="0000FF"/>
                </a:solidFill>
              </a:rPr>
              <a:t>on Nexys Video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611738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600" dirty="0" smtClean="0">
                <a:solidFill>
                  <a:srgbClr val="0000FF"/>
                </a:solidFill>
              </a:rPr>
              <a:t>-- Paul Keener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42900" y="6835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Command Protocol Convertor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42900" y="21440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Port ABC130 Command Decoder &amp; Registers</a:t>
            </a:r>
          </a:p>
          <a:p>
            <a:pPr lvl="1"/>
            <a:r>
              <a:rPr lang="en-US" dirty="0" smtClean="0"/>
              <a:t>Registers can be simplified (don’t need triplication)</a:t>
            </a:r>
          </a:p>
          <a:p>
            <a:r>
              <a:rPr lang="en-US" dirty="0" smtClean="0"/>
              <a:t>Interface to outgoing command structure</a:t>
            </a:r>
          </a:p>
          <a:p>
            <a:r>
              <a:rPr lang="en-US" dirty="0" smtClean="0"/>
              <a:t>Design </a:t>
            </a:r>
            <a:r>
              <a:rPr lang="en-US" dirty="0" err="1" smtClean="0"/>
              <a:t>readback</a:t>
            </a:r>
            <a:r>
              <a:rPr lang="en-US" dirty="0" smtClean="0"/>
              <a:t> mechanism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3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4117</TotalTime>
  <Words>409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  17 March 2016</vt:lpstr>
      <vt:lpstr>PowerPoint Presentation</vt:lpstr>
      <vt:lpstr>PowerPoint Presentation</vt:lpstr>
      <vt:lpstr>PowerPoint Presentation</vt:lpstr>
      <vt:lpstr>Data Path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316</cp:revision>
  <cp:lastPrinted>2015-07-21T15:43:16Z</cp:lastPrinted>
  <dcterms:created xsi:type="dcterms:W3CDTF">2014-09-18T13:48:06Z</dcterms:created>
  <dcterms:modified xsi:type="dcterms:W3CDTF">2016-03-17T14:29:53Z</dcterms:modified>
</cp:coreProperties>
</file>