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28" r:id="rId4"/>
    <p:sldId id="332" r:id="rId5"/>
    <p:sldId id="329" r:id="rId6"/>
    <p:sldId id="333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FFCC"/>
    <a:srgbClr val="CCFFCC"/>
    <a:srgbClr val="FFCC99"/>
    <a:srgbClr val="CCECFF"/>
    <a:srgbClr val="33CC33"/>
    <a:srgbClr val="FFCC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8305" autoAdjust="0"/>
  </p:normalViewPr>
  <p:slideViewPr>
    <p:cSldViewPr snapToGrid="0">
      <p:cViewPr varScale="1">
        <p:scale>
          <a:sx n="92" d="100"/>
          <a:sy n="92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19889"/>
            <a:ext cx="7772400" cy="2293777"/>
          </a:xfrm>
        </p:spPr>
        <p:txBody>
          <a:bodyPr anchor="t">
            <a:normAutofit fontScale="90000"/>
          </a:bodyPr>
          <a:lstStyle/>
          <a:p>
            <a:r>
              <a:rPr lang="en-GB" sz="4900" dirty="0" smtClean="0">
                <a:solidFill>
                  <a:srgbClr val="0000FF"/>
                </a:solidFill>
              </a:rPr>
              <a:t>Next 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>
                <a:solidFill>
                  <a:srgbClr val="FF0066"/>
                </a:solidFill>
              </a:rPr>
              <a:t>- with notes from during the meeting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24 </a:t>
            </a:r>
            <a:r>
              <a:rPr lang="en-GB" sz="3200" dirty="0" smtClean="0"/>
              <a:t>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J. J. 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Basic infrastructure / getting started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Creating a CHESS-2 data </a:t>
            </a:r>
            <a:r>
              <a:rPr lang="en-GB" sz="1600" dirty="0" smtClean="0"/>
              <a:t>emulator</a:t>
            </a:r>
            <a:endParaRPr lang="en-GB" sz="2000" dirty="0" smtClean="0"/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2 </a:t>
            </a:r>
            <a:r>
              <a:rPr lang="en-GB" sz="2000" dirty="0">
                <a:solidFill>
                  <a:srgbClr val="0000FF"/>
                </a:solidFill>
              </a:rPr>
              <a:t>- running ABCN’ on one FPGA board and the DAQ on a 2nd FPGA board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3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Commission/debug </a:t>
            </a:r>
            <a:r>
              <a:rPr lang="en-GB" dirty="0" smtClean="0"/>
              <a:t>with CHESS-2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4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Commission/debug ABCN’ running on the module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634869" y="4378066"/>
            <a:ext cx="1327337" cy="1631216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+ merge in finalised ABC130* interface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(L0tag etc)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1386" y="319385"/>
            <a:ext cx="2613361" cy="27699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dirty="0" smtClean="0">
                <a:solidFill>
                  <a:srgbClr val="FF0066"/>
                </a:solidFill>
              </a:rPr>
              <a:t>(same as 17/03/16 but Phase 2 added)</a:t>
            </a:r>
            <a:endParaRPr lang="en-GB" sz="12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03667"/>
              </p:ext>
            </p:extLst>
          </p:nvPr>
        </p:nvGraphicFramePr>
        <p:xfrm>
          <a:off x="457198" y="1358898"/>
          <a:ext cx="8410576" cy="52067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After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discussion (17/03):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code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Done: 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gitlab.cern.ch/</a:t>
                      </a:r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/, with 2 projects:</a:t>
                      </a:r>
                    </a:p>
                    <a:p>
                      <a:pPr lvl="1"/>
                      <a:r>
                        <a:rPr lang="en-GB" baseline="0" dirty="0" err="1" smtClean="0">
                          <a:solidFill>
                            <a:srgbClr val="FF0066"/>
                          </a:solidFill>
                        </a:rPr>
                        <a:t>ABCNPrimeFPGAEmulator</a:t>
                      </a:r>
                      <a:endParaRPr lang="en-GB" baseline="0" dirty="0" smtClean="0">
                        <a:solidFill>
                          <a:srgbClr val="FF0066"/>
                        </a:solidFill>
                      </a:endParaRPr>
                    </a:p>
                    <a:p>
                      <a:pPr lvl="1"/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Chess2FPGAEmulator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68432"/>
              </p:ext>
            </p:extLst>
          </p:nvPr>
        </p:nvGraphicFramePr>
        <p:xfrm>
          <a:off x="457198" y="1358898"/>
          <a:ext cx="8410576" cy="51808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In progress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codebase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Instead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 imported ABC130* code to ITSDAQ firmware base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erial interface to use for the ABCN’</a:t>
                      </a:r>
                      <a:endParaRPr lang="en-GB" baseline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800" baseline="0" dirty="0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Decision: after discussion this week with Paul, we decided to use the ABC130 serial interface (</a:t>
                      </a:r>
                      <a:r>
                        <a:rPr lang="en-GB" sz="1800" baseline="0" dirty="0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L0/</a:t>
                      </a:r>
                      <a:r>
                        <a:rPr lang="en-GB" sz="1800" baseline="0" dirty="0" err="1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800" baseline="0" dirty="0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 and R3/L1</a:t>
                      </a:r>
                      <a:r>
                        <a:rPr lang="en-GB" sz="1800" baseline="0" dirty="0" smtClean="0">
                          <a:solidFill>
                            <a:srgbClr val="FF0066"/>
                          </a:solidFill>
                          <a:sym typeface="Wingdings" panose="05000000000000000000" pitchFamily="2" charset="2"/>
                        </a:rPr>
                        <a:t>) for the ABCN’.</a:t>
                      </a:r>
                    </a:p>
                    <a:p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The advantages are:</a:t>
                      </a:r>
                    </a:p>
                    <a:p>
                      <a:pPr marL="446088" lvl="1" indent="-269875">
                        <a:buFont typeface="+mj-lt"/>
                        <a:buAutoNum type="arabicPeriod"/>
                      </a:pPr>
                      <a:r>
                        <a:rPr lang="en-GB" sz="14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The DAQ already exists: ITSDAQ firmware and software already work with the ABC130.</a:t>
                      </a:r>
                    </a:p>
                    <a:p>
                      <a:pPr marL="446088" lvl="1" indent="-269875">
                        <a:buFont typeface="+mj-lt"/>
                        <a:buAutoNum type="arabicPeriod"/>
                      </a:pPr>
                      <a:r>
                        <a:rPr lang="en-GB" sz="14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The ABC130 command decoder and related code blocks already exist.</a:t>
                      </a:r>
                    </a:p>
                    <a:p>
                      <a:pPr marL="446088" lvl="1" indent="-269875">
                        <a:buFont typeface="+mj-lt"/>
                        <a:buAutoNum type="arabicPeriod"/>
                      </a:pPr>
                      <a:r>
                        <a:rPr lang="en-GB" sz="14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A code block to control the CHESS-2 Data Emulator already exists: the TMU which sits on the L0/CMD bus but has a distinct chip ID so can be addressed separately from the ABCN’. </a:t>
                      </a:r>
                    </a:p>
                    <a:p>
                      <a:pPr marL="446088" lvl="1" indent="-269875">
                        <a:buFont typeface="+mj-lt"/>
                        <a:buAutoNum type="arabicPeriod"/>
                      </a:pPr>
                      <a:r>
                        <a:rPr lang="en-GB" sz="14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The ABC130 interface is stable, while the ABC130* is still evolving (L0Tag etc)</a:t>
                      </a:r>
                    </a:p>
                    <a:p>
                      <a:pPr marL="0" lvl="0" indent="0">
                        <a:spcBef>
                          <a:spcPts val="600"/>
                        </a:spcBef>
                        <a:buFont typeface="+mj-lt"/>
                        <a:buNone/>
                      </a:pPr>
                      <a:r>
                        <a:rPr lang="en-GB" sz="1400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About R3 requests: the R3 request still exists for the ABC130* (--Paul)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 (with help from Matt and Jaya John)</a:t>
                      </a: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14305"/>
              </p:ext>
            </p:extLst>
          </p:nvPr>
        </p:nvGraphicFramePr>
        <p:xfrm>
          <a:off x="457198" y="787398"/>
          <a:ext cx="8410576" cy="59078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an ABC130 series of chip (“TMU”)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greed to revisit who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will do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which Phase 1 tasks, 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when we are further with the basics.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ABC130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ABC130 Command-to-SPI bridge, to control TJ-CHESS-2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</a:t>
                      </a:r>
                      <a:r>
                        <a:rPr lang="en-GB" baseline="0" dirty="0" smtClean="0"/>
                        <a:t> to use current serial line protocols as working in the present ABC130 code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see discussion though at the bottom of slide 4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Next meeting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796642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66"/>
                </a:solidFill>
              </a:rPr>
              <a:t>Due to Easter, we will not meet next week (skipping Thursday 31</a:t>
            </a:r>
            <a:r>
              <a:rPr lang="en-GB" sz="2000" baseline="30000" dirty="0" smtClean="0">
                <a:solidFill>
                  <a:srgbClr val="FF0066"/>
                </a:solidFill>
              </a:rPr>
              <a:t>st</a:t>
            </a:r>
            <a:r>
              <a:rPr lang="en-GB" sz="2000" dirty="0" smtClean="0">
                <a:solidFill>
                  <a:srgbClr val="FF0066"/>
                </a:solidFill>
              </a:rPr>
              <a:t> March).</a:t>
            </a:r>
          </a:p>
          <a:p>
            <a:endParaRPr lang="en-GB" sz="2000" dirty="0">
              <a:solidFill>
                <a:srgbClr val="FF0066"/>
              </a:solidFill>
            </a:endParaRPr>
          </a:p>
          <a:p>
            <a:r>
              <a:rPr lang="en-GB" sz="2000" dirty="0" smtClean="0">
                <a:solidFill>
                  <a:srgbClr val="FF0066"/>
                </a:solidFill>
              </a:rPr>
              <a:t>Our next meeting will be Thursday 7</a:t>
            </a:r>
            <a:r>
              <a:rPr lang="en-GB" sz="2000" baseline="30000" dirty="0" smtClean="0">
                <a:solidFill>
                  <a:srgbClr val="FF0066"/>
                </a:solidFill>
              </a:rPr>
              <a:t>th</a:t>
            </a:r>
            <a:r>
              <a:rPr lang="en-GB" sz="2000" dirty="0" smtClean="0">
                <a:solidFill>
                  <a:srgbClr val="FF0066"/>
                </a:solidFill>
              </a:rPr>
              <a:t> April at 15:30 CERN time.</a:t>
            </a:r>
            <a:r>
              <a:rPr lang="en-GB" sz="2000" dirty="0" smtClean="0">
                <a:solidFill>
                  <a:srgbClr val="FF0066"/>
                </a:solidFill>
              </a:rPr>
              <a:t> </a:t>
            </a:r>
            <a:endParaRPr lang="en-GB" sz="20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8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4429</TotalTime>
  <Words>712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Next steps  - with notes from during the meeting  24 March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340</cp:revision>
  <cp:lastPrinted>2015-07-21T15:43:16Z</cp:lastPrinted>
  <dcterms:created xsi:type="dcterms:W3CDTF">2014-09-18T13:48:06Z</dcterms:created>
  <dcterms:modified xsi:type="dcterms:W3CDTF">2016-03-24T17:19:40Z</dcterms:modified>
</cp:coreProperties>
</file>