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15"/>
  </p:notesMasterIdLst>
  <p:sldIdLst>
    <p:sldId id="405" r:id="rId7"/>
    <p:sldId id="408" r:id="rId8"/>
    <p:sldId id="411" r:id="rId9"/>
    <p:sldId id="409" r:id="rId10"/>
    <p:sldId id="412" r:id="rId11"/>
    <p:sldId id="413" r:id="rId12"/>
    <p:sldId id="414" r:id="rId13"/>
    <p:sldId id="410" r:id="rId1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607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Bias Current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Sheet1!$A$2:$A$106</c:f>
              <c:numCache>
                <c:formatCode>General</c:formatCode>
                <c:ptCount val="105"/>
                <c:pt idx="0">
                  <c:v>0</c:v>
                </c:pt>
                <c:pt idx="1">
                  <c:v>-0.5</c:v>
                </c:pt>
                <c:pt idx="2">
                  <c:v>-1.0466667000000001</c:v>
                </c:pt>
                <c:pt idx="3">
                  <c:v>-1.6589332999999999</c:v>
                </c:pt>
                <c:pt idx="4">
                  <c:v>-2.3609990999999999</c:v>
                </c:pt>
                <c:pt idx="5">
                  <c:v>-3.1660344999999999</c:v>
                </c:pt>
                <c:pt idx="6">
                  <c:v>-4.0891418000000002</c:v>
                </c:pt>
                <c:pt idx="7">
                  <c:v>-5.0891418000000002</c:v>
                </c:pt>
                <c:pt idx="8">
                  <c:v>-6.0891418000000002</c:v>
                </c:pt>
                <c:pt idx="9">
                  <c:v>-7.0891418000000002</c:v>
                </c:pt>
                <c:pt idx="10">
                  <c:v>-8.0891418000000002</c:v>
                </c:pt>
                <c:pt idx="11">
                  <c:v>-9.0891418000000002</c:v>
                </c:pt>
                <c:pt idx="12">
                  <c:v>-10.089142000000001</c:v>
                </c:pt>
                <c:pt idx="13">
                  <c:v>-11.089142000000001</c:v>
                </c:pt>
                <c:pt idx="14">
                  <c:v>-12.089142000000001</c:v>
                </c:pt>
                <c:pt idx="15">
                  <c:v>-13.089142000000001</c:v>
                </c:pt>
                <c:pt idx="16">
                  <c:v>-14.089142000000001</c:v>
                </c:pt>
                <c:pt idx="17">
                  <c:v>-15.089142000000001</c:v>
                </c:pt>
                <c:pt idx="18">
                  <c:v>-16.089141999999999</c:v>
                </c:pt>
                <c:pt idx="19">
                  <c:v>-17.089141999999999</c:v>
                </c:pt>
                <c:pt idx="20">
                  <c:v>-18.089141999999999</c:v>
                </c:pt>
                <c:pt idx="21">
                  <c:v>-19.089141999999999</c:v>
                </c:pt>
                <c:pt idx="22">
                  <c:v>-20.089141999999999</c:v>
                </c:pt>
                <c:pt idx="23">
                  <c:v>-21.089141999999999</c:v>
                </c:pt>
                <c:pt idx="24">
                  <c:v>-22.089141999999999</c:v>
                </c:pt>
                <c:pt idx="25">
                  <c:v>-23.089141999999999</c:v>
                </c:pt>
                <c:pt idx="26">
                  <c:v>-24.089141999999999</c:v>
                </c:pt>
                <c:pt idx="27">
                  <c:v>-25.089141999999999</c:v>
                </c:pt>
                <c:pt idx="28">
                  <c:v>-26.089141999999999</c:v>
                </c:pt>
                <c:pt idx="29">
                  <c:v>-27.089141999999999</c:v>
                </c:pt>
                <c:pt idx="30">
                  <c:v>-28.089141999999999</c:v>
                </c:pt>
                <c:pt idx="31">
                  <c:v>-29.089141999999999</c:v>
                </c:pt>
                <c:pt idx="32">
                  <c:v>-30.089141999999999</c:v>
                </c:pt>
                <c:pt idx="33">
                  <c:v>-31.089141999999999</c:v>
                </c:pt>
                <c:pt idx="34">
                  <c:v>-32.089142000000002</c:v>
                </c:pt>
                <c:pt idx="35">
                  <c:v>-33.089142000000002</c:v>
                </c:pt>
                <c:pt idx="36">
                  <c:v>-34.089142000000002</c:v>
                </c:pt>
                <c:pt idx="37">
                  <c:v>-35.089142000000002</c:v>
                </c:pt>
                <c:pt idx="38">
                  <c:v>-36.089142000000002</c:v>
                </c:pt>
                <c:pt idx="39">
                  <c:v>-37.089142000000002</c:v>
                </c:pt>
                <c:pt idx="40">
                  <c:v>-38.089142000000002</c:v>
                </c:pt>
                <c:pt idx="41">
                  <c:v>-39.089142000000002</c:v>
                </c:pt>
                <c:pt idx="42">
                  <c:v>-40.089142000000002</c:v>
                </c:pt>
                <c:pt idx="43">
                  <c:v>-41.089142000000002</c:v>
                </c:pt>
                <c:pt idx="44">
                  <c:v>-42.089142000000002</c:v>
                </c:pt>
                <c:pt idx="45">
                  <c:v>-43.089142000000002</c:v>
                </c:pt>
                <c:pt idx="46">
                  <c:v>-44.089142000000002</c:v>
                </c:pt>
                <c:pt idx="47">
                  <c:v>-45.089142000000002</c:v>
                </c:pt>
                <c:pt idx="48">
                  <c:v>-46.089142000000002</c:v>
                </c:pt>
                <c:pt idx="49">
                  <c:v>-47.089142000000002</c:v>
                </c:pt>
                <c:pt idx="50">
                  <c:v>-48.089142000000002</c:v>
                </c:pt>
                <c:pt idx="51">
                  <c:v>-49.089142000000002</c:v>
                </c:pt>
                <c:pt idx="52">
                  <c:v>-50.089142000000002</c:v>
                </c:pt>
                <c:pt idx="53">
                  <c:v>-51.089142000000002</c:v>
                </c:pt>
                <c:pt idx="54">
                  <c:v>-52.089142000000002</c:v>
                </c:pt>
                <c:pt idx="55">
                  <c:v>-53.089142000000002</c:v>
                </c:pt>
                <c:pt idx="56">
                  <c:v>-54.089142000000002</c:v>
                </c:pt>
                <c:pt idx="57">
                  <c:v>-55.089142000000002</c:v>
                </c:pt>
                <c:pt idx="58">
                  <c:v>-56.089142000000002</c:v>
                </c:pt>
                <c:pt idx="59">
                  <c:v>-57.089142000000002</c:v>
                </c:pt>
                <c:pt idx="60">
                  <c:v>-58.089142000000002</c:v>
                </c:pt>
                <c:pt idx="61">
                  <c:v>-59.089142000000002</c:v>
                </c:pt>
                <c:pt idx="62">
                  <c:v>-60.089142000000002</c:v>
                </c:pt>
                <c:pt idx="63">
                  <c:v>-61.089142000000002</c:v>
                </c:pt>
                <c:pt idx="64">
                  <c:v>-62.089142000000002</c:v>
                </c:pt>
                <c:pt idx="65">
                  <c:v>-63.089142000000002</c:v>
                </c:pt>
                <c:pt idx="66">
                  <c:v>-64.089141999999995</c:v>
                </c:pt>
                <c:pt idx="67">
                  <c:v>-65.089141999999995</c:v>
                </c:pt>
                <c:pt idx="68">
                  <c:v>-66.089141999999995</c:v>
                </c:pt>
                <c:pt idx="69">
                  <c:v>-67.089141999999995</c:v>
                </c:pt>
                <c:pt idx="70">
                  <c:v>-68.089141999999995</c:v>
                </c:pt>
                <c:pt idx="71">
                  <c:v>-69.089141999999995</c:v>
                </c:pt>
                <c:pt idx="72">
                  <c:v>-70.089141999999995</c:v>
                </c:pt>
                <c:pt idx="73">
                  <c:v>-71.089141999999995</c:v>
                </c:pt>
                <c:pt idx="74">
                  <c:v>-72.089141999999995</c:v>
                </c:pt>
                <c:pt idx="75">
                  <c:v>-73.089141999999995</c:v>
                </c:pt>
                <c:pt idx="76">
                  <c:v>-74.089141999999995</c:v>
                </c:pt>
                <c:pt idx="77">
                  <c:v>-75.089141999999995</c:v>
                </c:pt>
                <c:pt idx="78">
                  <c:v>-76.089141999999995</c:v>
                </c:pt>
                <c:pt idx="79">
                  <c:v>-77.089141999999995</c:v>
                </c:pt>
                <c:pt idx="80">
                  <c:v>-78.089141999999995</c:v>
                </c:pt>
                <c:pt idx="81">
                  <c:v>-79.089141999999995</c:v>
                </c:pt>
                <c:pt idx="82">
                  <c:v>-80.089141999999995</c:v>
                </c:pt>
                <c:pt idx="83">
                  <c:v>-81.089141999999995</c:v>
                </c:pt>
                <c:pt idx="84">
                  <c:v>-82.089141999999995</c:v>
                </c:pt>
                <c:pt idx="85">
                  <c:v>-83.089141999999995</c:v>
                </c:pt>
                <c:pt idx="86">
                  <c:v>-84.089141999999995</c:v>
                </c:pt>
                <c:pt idx="87">
                  <c:v>-85.089141999999995</c:v>
                </c:pt>
                <c:pt idx="88">
                  <c:v>-86.089141999999995</c:v>
                </c:pt>
                <c:pt idx="89">
                  <c:v>-87.089141999999995</c:v>
                </c:pt>
                <c:pt idx="90">
                  <c:v>-88.089141999999995</c:v>
                </c:pt>
                <c:pt idx="91">
                  <c:v>-89.089141999999995</c:v>
                </c:pt>
                <c:pt idx="92">
                  <c:v>-90.089141999999995</c:v>
                </c:pt>
                <c:pt idx="93">
                  <c:v>-91.089141999999995</c:v>
                </c:pt>
                <c:pt idx="94">
                  <c:v>-92.089141999999995</c:v>
                </c:pt>
                <c:pt idx="95">
                  <c:v>-93.089141999999995</c:v>
                </c:pt>
                <c:pt idx="96">
                  <c:v>-94.089141999999995</c:v>
                </c:pt>
                <c:pt idx="97">
                  <c:v>-95.089141999999995</c:v>
                </c:pt>
                <c:pt idx="98">
                  <c:v>-96.089141999999995</c:v>
                </c:pt>
                <c:pt idx="99">
                  <c:v>-97.089141999999995</c:v>
                </c:pt>
                <c:pt idx="100">
                  <c:v>-98.089141999999995</c:v>
                </c:pt>
                <c:pt idx="101">
                  <c:v>-99.089141999999995</c:v>
                </c:pt>
                <c:pt idx="102">
                  <c:v>-100</c:v>
                </c:pt>
              </c:numCache>
            </c:numRef>
          </c:xVal>
          <c:yVal>
            <c:numRef>
              <c:f>Sheet1!$B$2:$B$106</c:f>
              <c:numCache>
                <c:formatCode>0.00E+00</c:formatCode>
                <c:ptCount val="105"/>
                <c:pt idx="0">
                  <c:v>-3.090564E-14</c:v>
                </c:pt>
                <c:pt idx="1">
                  <c:v>-2.5352125999999999E-6</c:v>
                </c:pt>
                <c:pt idx="2">
                  <c:v>-5.2969592999999996E-6</c:v>
                </c:pt>
                <c:pt idx="3">
                  <c:v>-8.4544596999999992E-6</c:v>
                </c:pt>
                <c:pt idx="4">
                  <c:v>-1.2157459E-5</c:v>
                </c:pt>
                <c:pt idx="5">
                  <c:v>-1.6487828000000002E-5</c:v>
                </c:pt>
                <c:pt idx="6">
                  <c:v>-2.1532299000000001E-5</c:v>
                </c:pt>
                <c:pt idx="7">
                  <c:v>-2.7058989999999999E-5</c:v>
                </c:pt>
                <c:pt idx="8">
                  <c:v>-3.2614506999999997E-5</c:v>
                </c:pt>
                <c:pt idx="9">
                  <c:v>-3.8194210000000002E-5</c:v>
                </c:pt>
                <c:pt idx="10">
                  <c:v>-4.3834609E-5</c:v>
                </c:pt>
                <c:pt idx="11">
                  <c:v>-4.9561131E-5</c:v>
                </c:pt>
                <c:pt idx="12">
                  <c:v>-5.5382847999999999E-5</c:v>
                </c:pt>
                <c:pt idx="13">
                  <c:v>-6.1303201999999998E-5</c:v>
                </c:pt>
                <c:pt idx="14">
                  <c:v>-6.7323795999999996E-5</c:v>
                </c:pt>
                <c:pt idx="15">
                  <c:v>-7.3445250999999999E-5</c:v>
                </c:pt>
                <c:pt idx="16">
                  <c:v>-7.9667466000000003E-5</c:v>
                </c:pt>
                <c:pt idx="17">
                  <c:v>-8.5989771999999998E-5</c:v>
                </c:pt>
                <c:pt idx="18">
                  <c:v>-9.2411062000000003E-5</c:v>
                </c:pt>
                <c:pt idx="19">
                  <c:v>-9.8929894000000007E-5</c:v>
                </c:pt>
                <c:pt idx="20" formatCode="General">
                  <c:v>-1.0554458E-4</c:v>
                </c:pt>
                <c:pt idx="21" formatCode="General">
                  <c:v>-1.1225324E-4</c:v>
                </c:pt>
                <c:pt idx="22" formatCode="General">
                  <c:v>-1.1905387000000001E-4</c:v>
                </c:pt>
                <c:pt idx="23" formatCode="General">
                  <c:v>-1.2594437E-4</c:v>
                </c:pt>
                <c:pt idx="24" formatCode="General">
                  <c:v>-1.3292257E-4</c:v>
                </c:pt>
                <c:pt idx="25" formatCode="General">
                  <c:v>-1.3998626999999999E-4</c:v>
                </c:pt>
                <c:pt idx="26" formatCode="General">
                  <c:v>-1.4713323999999999E-4</c:v>
                </c:pt>
                <c:pt idx="27" formatCode="General">
                  <c:v>-1.5436126000000001E-4</c:v>
                </c:pt>
                <c:pt idx="28" formatCode="General">
                  <c:v>-1.6166809E-4</c:v>
                </c:pt>
                <c:pt idx="29" formatCode="General">
                  <c:v>-1.6905153E-4</c:v>
                </c:pt>
                <c:pt idx="30" formatCode="General">
                  <c:v>-1.7650941E-4</c:v>
                </c:pt>
                <c:pt idx="31" formatCode="General">
                  <c:v>-1.8403960000000001E-4</c:v>
                </c:pt>
                <c:pt idx="32" formatCode="General">
                  <c:v>-1.9164002E-4</c:v>
                </c:pt>
                <c:pt idx="33" formatCode="General">
                  <c:v>-1.9930864999999999E-4</c:v>
                </c:pt>
                <c:pt idx="34" formatCode="General">
                  <c:v>-2.0704352E-4</c:v>
                </c:pt>
                <c:pt idx="35" formatCode="General">
                  <c:v>-2.1484276E-4</c:v>
                </c:pt>
                <c:pt idx="36" formatCode="General">
                  <c:v>-2.2270455E-4</c:v>
                </c:pt>
                <c:pt idx="37" formatCode="General">
                  <c:v>-2.3062711999999999E-4</c:v>
                </c:pt>
                <c:pt idx="38" formatCode="General">
                  <c:v>-2.3860881000000001E-4</c:v>
                </c:pt>
                <c:pt idx="39" formatCode="General">
                  <c:v>-2.4664798E-4</c:v>
                </c:pt>
                <c:pt idx="40" formatCode="General">
                  <c:v>-2.5474309E-4</c:v>
                </c:pt>
                <c:pt idx="41" formatCode="General">
                  <c:v>-2.6289261999999999E-4</c:v>
                </c:pt>
                <c:pt idx="42" formatCode="General">
                  <c:v>-2.7109513999999999E-4</c:v>
                </c:pt>
                <c:pt idx="43" formatCode="General">
                  <c:v>-2.7934926000000002E-4</c:v>
                </c:pt>
                <c:pt idx="44" formatCode="General">
                  <c:v>-2.8765361999999998E-4</c:v>
                </c:pt>
                <c:pt idx="45" formatCode="General">
                  <c:v>-2.9600695000000002E-4</c:v>
                </c:pt>
                <c:pt idx="46" formatCode="General">
                  <c:v>-3.0440799999999999E-4</c:v>
                </c:pt>
                <c:pt idx="47" formatCode="General">
                  <c:v>-3.1285556E-4</c:v>
                </c:pt>
                <c:pt idx="48" formatCode="General">
                  <c:v>-3.2134847999999998E-4</c:v>
                </c:pt>
                <c:pt idx="49" formatCode="General">
                  <c:v>-3.2988564000000002E-4</c:v>
                </c:pt>
                <c:pt idx="50" formatCode="General">
                  <c:v>-3.3846594999999998E-4</c:v>
                </c:pt>
                <c:pt idx="51" formatCode="General">
                  <c:v>-3.4708835999999998E-4</c:v>
                </c:pt>
                <c:pt idx="52" formatCode="General">
                  <c:v>-3.5575188000000002E-4</c:v>
                </c:pt>
                <c:pt idx="53" formatCode="General">
                  <c:v>-3.6445549999999997E-4</c:v>
                </c:pt>
                <c:pt idx="54" formatCode="General">
                  <c:v>-3.7319829999999998E-4</c:v>
                </c:pt>
                <c:pt idx="55" formatCode="General">
                  <c:v>-3.8197934000000001E-4</c:v>
                </c:pt>
                <c:pt idx="56" formatCode="General">
                  <c:v>-3.9079775E-4</c:v>
                </c:pt>
                <c:pt idx="57" formatCode="General">
                  <c:v>-3.9965265999999998E-4</c:v>
                </c:pt>
                <c:pt idx="58" formatCode="General">
                  <c:v>-4.0854322999999998E-4</c:v>
                </c:pt>
                <c:pt idx="59" formatCode="General">
                  <c:v>-4.1746866999999997E-4</c:v>
                </c:pt>
                <c:pt idx="60" formatCode="General">
                  <c:v>-4.2642819999999998E-4</c:v>
                </c:pt>
                <c:pt idx="61" formatCode="General">
                  <c:v>-4.3542105999999999E-4</c:v>
                </c:pt>
                <c:pt idx="62" formatCode="General">
                  <c:v>-4.4444649999999999E-4</c:v>
                </c:pt>
                <c:pt idx="63" formatCode="General">
                  <c:v>-4.5350383E-4</c:v>
                </c:pt>
                <c:pt idx="64" formatCode="General">
                  <c:v>-4.6259235000000002E-4</c:v>
                </c:pt>
                <c:pt idx="65" formatCode="General">
                  <c:v>-4.7171137000000002E-4</c:v>
                </c:pt>
                <c:pt idx="66" formatCode="General">
                  <c:v>-4.8086025999999999E-4</c:v>
                </c:pt>
                <c:pt idx="67" formatCode="General">
                  <c:v>-4.9003835000000005E-4</c:v>
                </c:pt>
                <c:pt idx="68" formatCode="General">
                  <c:v>-4.9924504999999996E-4</c:v>
                </c:pt>
                <c:pt idx="69" formatCode="General">
                  <c:v>-5.0847972999999995E-4</c:v>
                </c:pt>
                <c:pt idx="70" formatCode="General">
                  <c:v>-5.1774182000000003E-4</c:v>
                </c:pt>
                <c:pt idx="71" formatCode="General">
                  <c:v>-5.2703074999999999E-4</c:v>
                </c:pt>
                <c:pt idx="72" formatCode="General">
                  <c:v>-5.3634595999999999E-4</c:v>
                </c:pt>
                <c:pt idx="73" formatCode="General">
                  <c:v>-5.4568694000000002E-4</c:v>
                </c:pt>
                <c:pt idx="74" formatCode="General">
                  <c:v>-5.5505314999999996E-4</c:v>
                </c:pt>
                <c:pt idx="75" formatCode="General">
                  <c:v>-5.6444410999999999E-4</c:v>
                </c:pt>
                <c:pt idx="76" formatCode="General">
                  <c:v>-5.7385933000000001E-4</c:v>
                </c:pt>
                <c:pt idx="77" formatCode="General">
                  <c:v>-5.8329835000000001E-4</c:v>
                </c:pt>
                <c:pt idx="78" formatCode="General">
                  <c:v>-5.9276070000000003E-4</c:v>
                </c:pt>
                <c:pt idx="79" formatCode="General">
                  <c:v>-6.0224594999999995E-4</c:v>
                </c:pt>
                <c:pt idx="80" formatCode="General">
                  <c:v>-6.1175368000000003E-4</c:v>
                </c:pt>
                <c:pt idx="81" formatCode="General">
                  <c:v>-6.2128346000000004E-4</c:v>
                </c:pt>
                <c:pt idx="82" formatCode="General">
                  <c:v>-6.3083490000000002E-4</c:v>
                </c:pt>
                <c:pt idx="83" formatCode="General">
                  <c:v>-6.4040758999999998E-4</c:v>
                </c:pt>
                <c:pt idx="84" formatCode="General">
                  <c:v>-6.5000116E-4</c:v>
                </c:pt>
                <c:pt idx="85" formatCode="General">
                  <c:v>-6.5961521999999999E-4</c:v>
                </c:pt>
                <c:pt idx="86" formatCode="General">
                  <c:v>-6.6924941E-4</c:v>
                </c:pt>
                <c:pt idx="87" formatCode="General">
                  <c:v>-6.7890338000000001E-4</c:v>
                </c:pt>
                <c:pt idx="88" formatCode="General">
                  <c:v>-6.8857678000000002E-4</c:v>
                </c:pt>
                <c:pt idx="89" formatCode="General">
                  <c:v>-6.9826926E-4</c:v>
                </c:pt>
                <c:pt idx="90" formatCode="General">
                  <c:v>-7.0798050000000004E-4</c:v>
                </c:pt>
                <c:pt idx="91" formatCode="General">
                  <c:v>-7.1771018000000002E-4</c:v>
                </c:pt>
                <c:pt idx="92" formatCode="General">
                  <c:v>-7.2745798000000003E-4</c:v>
                </c:pt>
                <c:pt idx="93" formatCode="General">
                  <c:v>-7.3722361000000001E-4</c:v>
                </c:pt>
                <c:pt idx="94" formatCode="General">
                  <c:v>-7.4700676000000004E-4</c:v>
                </c:pt>
                <c:pt idx="95" formatCode="General">
                  <c:v>-7.5680715999999998E-4</c:v>
                </c:pt>
                <c:pt idx="96" formatCode="General">
                  <c:v>-7.6662452000000002E-4</c:v>
                </c:pt>
                <c:pt idx="97" formatCode="General">
                  <c:v>-7.7645858000000001E-4</c:v>
                </c:pt>
                <c:pt idx="98" formatCode="General">
                  <c:v>-7.8630908000000002E-4</c:v>
                </c:pt>
                <c:pt idx="99" formatCode="General">
                  <c:v>-7.9617575999999998E-4</c:v>
                </c:pt>
                <c:pt idx="100" formatCode="General">
                  <c:v>-8.0605838999999997E-4</c:v>
                </c:pt>
                <c:pt idx="101" formatCode="General">
                  <c:v>-8.1595671000000004E-4</c:v>
                </c:pt>
                <c:pt idx="102" formatCode="General">
                  <c:v>-8.2498616E-4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80960"/>
        <c:axId val="41482880"/>
      </c:scatterChart>
      <c:valAx>
        <c:axId val="41480960"/>
        <c:scaling>
          <c:orientation val="maxMin"/>
        </c:scaling>
        <c:delete val="0"/>
        <c:axPos val="t"/>
        <c:numFmt formatCode="General" sourceLinked="1"/>
        <c:majorTickMark val="out"/>
        <c:minorTickMark val="none"/>
        <c:tickLblPos val="high"/>
        <c:crossAx val="41482880"/>
        <c:crosses val="autoZero"/>
        <c:crossBetween val="midCat"/>
      </c:valAx>
      <c:valAx>
        <c:axId val="41482880"/>
        <c:scaling>
          <c:orientation val="maxMin"/>
        </c:scaling>
        <c:delete val="0"/>
        <c:axPos val="r"/>
        <c:majorGridlines/>
        <c:numFmt formatCode="0.00E+00" sourceLinked="1"/>
        <c:majorTickMark val="cross"/>
        <c:minorTickMark val="none"/>
        <c:tickLblPos val="high"/>
        <c:crossAx val="414809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N1 Current (No Surface Charge)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0.5</c:v>
                </c:pt>
                <c:pt idx="1">
                  <c:v>0.45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7.0000000000000007E-2</c:v>
                </c:pt>
                <c:pt idx="6">
                  <c:v>0</c:v>
                </c:pt>
                <c:pt idx="7">
                  <c:v>0.1</c:v>
                </c:pt>
                <c:pt idx="8">
                  <c:v>0.27333332999999999</c:v>
                </c:pt>
                <c:pt idx="9">
                  <c:v>0.47333333</c:v>
                </c:pt>
                <c:pt idx="10">
                  <c:v>0.67333332999999995</c:v>
                </c:pt>
                <c:pt idx="11">
                  <c:v>0.87333333000000002</c:v>
                </c:pt>
                <c:pt idx="12">
                  <c:v>1</c:v>
                </c:pt>
              </c:numCache>
            </c:numRef>
          </c:xVal>
          <c:yVal>
            <c:numRef>
              <c:f>Sheet1!$B$2:$B$14</c:f>
              <c:numCache>
                <c:formatCode>0.00E+00</c:formatCode>
                <c:ptCount val="13"/>
                <c:pt idx="0">
                  <c:v>2.4014077000000001E-14</c:v>
                </c:pt>
                <c:pt idx="1">
                  <c:v>-1.7093124999999999E-6</c:v>
                </c:pt>
                <c:pt idx="2">
                  <c:v>-4.8491211999999997E-6</c:v>
                </c:pt>
                <c:pt idx="3">
                  <c:v>-1.0056515E-5</c:v>
                </c:pt>
                <c:pt idx="4">
                  <c:v>-1.6747579000000001E-5</c:v>
                </c:pt>
                <c:pt idx="5">
                  <c:v>-2.4816738E-5</c:v>
                </c:pt>
                <c:pt idx="6">
                  <c:v>-3.1229307999999998E-5</c:v>
                </c:pt>
                <c:pt idx="7">
                  <c:v>-2.2257714E-5</c:v>
                </c:pt>
                <c:pt idx="8">
                  <c:v>-9.8585138000000006E-6</c:v>
                </c:pt>
                <c:pt idx="9">
                  <c:v>-9.0552446999999999E-7</c:v>
                </c:pt>
                <c:pt idx="10">
                  <c:v>6.4308959999999996E-6</c:v>
                </c:pt>
                <c:pt idx="11">
                  <c:v>1.7647973000000001E-5</c:v>
                </c:pt>
                <c:pt idx="12">
                  <c:v>2.6725415000000001E-5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N1 Current (1e10)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0.5</c:v>
                </c:pt>
                <c:pt idx="1">
                  <c:v>0.45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7.0000000000000007E-2</c:v>
                </c:pt>
                <c:pt idx="6">
                  <c:v>0</c:v>
                </c:pt>
                <c:pt idx="7">
                  <c:v>0.1</c:v>
                </c:pt>
                <c:pt idx="8">
                  <c:v>0.27333332999999999</c:v>
                </c:pt>
                <c:pt idx="9">
                  <c:v>0.47333333</c:v>
                </c:pt>
                <c:pt idx="10">
                  <c:v>0.67333332999999995</c:v>
                </c:pt>
                <c:pt idx="11">
                  <c:v>0.87333333000000002</c:v>
                </c:pt>
                <c:pt idx="12">
                  <c:v>1</c:v>
                </c:pt>
              </c:numCache>
            </c:numRef>
          </c:xVal>
          <c:yVal>
            <c:numRef>
              <c:f>Sheet1!$C$2:$C$14</c:f>
              <c:numCache>
                <c:formatCode>0.00E+00</c:formatCode>
                <c:ptCount val="13"/>
                <c:pt idx="0">
                  <c:v>2.5528480999999998E-14</c:v>
                </c:pt>
                <c:pt idx="1">
                  <c:v>-2.3842557999999999E-6</c:v>
                </c:pt>
                <c:pt idx="2">
                  <c:v>-6.5050147999999999E-6</c:v>
                </c:pt>
                <c:pt idx="3">
                  <c:v>-1.2788173E-5</c:v>
                </c:pt>
                <c:pt idx="4">
                  <c:v>-2.0439684999999999E-5</c:v>
                </c:pt>
                <c:pt idx="5">
                  <c:v>-2.9383942E-5</c:v>
                </c:pt>
                <c:pt idx="6">
                  <c:v>-3.6367067999999999E-5</c:v>
                </c:pt>
                <c:pt idx="7">
                  <c:v>-2.6570237999999999E-5</c:v>
                </c:pt>
                <c:pt idx="8">
                  <c:v>-1.2556403E-5</c:v>
                </c:pt>
                <c:pt idx="9">
                  <c:v>-1.2706769E-6</c:v>
                </c:pt>
                <c:pt idx="10">
                  <c:v>8.5024924999999998E-6</c:v>
                </c:pt>
                <c:pt idx="11">
                  <c:v>2.1513666000000001E-5</c:v>
                </c:pt>
                <c:pt idx="12">
                  <c:v>3.1547254000000003E-5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N1 Current (6e10)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Sheet1!$A$2:$A$14</c:f>
              <c:numCache>
                <c:formatCode>General</c:formatCode>
                <c:ptCount val="13"/>
                <c:pt idx="0">
                  <c:v>0.5</c:v>
                </c:pt>
                <c:pt idx="1">
                  <c:v>0.45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7.0000000000000007E-2</c:v>
                </c:pt>
                <c:pt idx="6">
                  <c:v>0</c:v>
                </c:pt>
                <c:pt idx="7">
                  <c:v>0.1</c:v>
                </c:pt>
                <c:pt idx="8">
                  <c:v>0.27333332999999999</c:v>
                </c:pt>
                <c:pt idx="9">
                  <c:v>0.47333333</c:v>
                </c:pt>
                <c:pt idx="10">
                  <c:v>0.67333332999999995</c:v>
                </c:pt>
                <c:pt idx="11">
                  <c:v>0.87333333000000002</c:v>
                </c:pt>
                <c:pt idx="12">
                  <c:v>1</c:v>
                </c:pt>
              </c:numCache>
            </c:numRef>
          </c:xVal>
          <c:yVal>
            <c:numRef>
              <c:f>Sheet1!$D$2:$D$14</c:f>
              <c:numCache>
                <c:formatCode>0.00E+00</c:formatCode>
                <c:ptCount val="13"/>
                <c:pt idx="0">
                  <c:v>2.6677908000000001E-14</c:v>
                </c:pt>
                <c:pt idx="1">
                  <c:v>-6.2485638999999997E-6</c:v>
                </c:pt>
                <c:pt idx="2">
                  <c:v>-1.6101419999999999E-5</c:v>
                </c:pt>
                <c:pt idx="3">
                  <c:v>-2.8736604999999999E-5</c:v>
                </c:pt>
                <c:pt idx="4">
                  <c:v>-4.1974651000000002E-5</c:v>
                </c:pt>
                <c:pt idx="5">
                  <c:v>-5.5887048E-5</c:v>
                </c:pt>
                <c:pt idx="6">
                  <c:v>-6.6041986000000004E-5</c:v>
                </c:pt>
                <c:pt idx="7">
                  <c:v>-5.1640512000000001E-5</c:v>
                </c:pt>
                <c:pt idx="8">
                  <c:v>-2.8306357E-5</c:v>
                </c:pt>
                <c:pt idx="9">
                  <c:v>-3.3549194999999999E-6</c:v>
                </c:pt>
                <c:pt idx="10">
                  <c:v>2.0860829000000001E-5</c:v>
                </c:pt>
                <c:pt idx="11">
                  <c:v>4.4825942999999998E-5</c:v>
                </c:pt>
                <c:pt idx="12">
                  <c:v>6.0449270999999998E-5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753536"/>
        <c:axId val="118763520"/>
      </c:scatterChart>
      <c:valAx>
        <c:axId val="118753536"/>
        <c:scaling>
          <c:orientation val="minMax"/>
          <c:max val="1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118763520"/>
        <c:crosses val="autoZero"/>
        <c:crossBetween val="midCat"/>
      </c:valAx>
      <c:valAx>
        <c:axId val="118763520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1187535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Bias Current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Sheet2!$A$2:$A$59</c:f>
              <c:numCache>
                <c:formatCode>General</c:formatCode>
                <c:ptCount val="58"/>
                <c:pt idx="0">
                  <c:v>1.8</c:v>
                </c:pt>
                <c:pt idx="1">
                  <c:v>2.2909999999999999</c:v>
                </c:pt>
                <c:pt idx="2">
                  <c:v>2.8627422</c:v>
                </c:pt>
                <c:pt idx="3">
                  <c:v>3.5183399999999998</c:v>
                </c:pt>
                <c:pt idx="4">
                  <c:v>4.2700921000000003</c:v>
                </c:pt>
                <c:pt idx="5">
                  <c:v>5.1454655999999996</c:v>
                </c:pt>
                <c:pt idx="6">
                  <c:v>6.1647894000000001</c:v>
                </c:pt>
                <c:pt idx="7">
                  <c:v>7.3154928000000004</c:v>
                </c:pt>
                <c:pt idx="8">
                  <c:v>8.6554230000000008</c:v>
                </c:pt>
                <c:pt idx="9">
                  <c:v>10.215697</c:v>
                </c:pt>
                <c:pt idx="10">
                  <c:v>11.949335</c:v>
                </c:pt>
                <c:pt idx="11">
                  <c:v>13.906420000000001</c:v>
                </c:pt>
                <c:pt idx="12">
                  <c:v>15.870419999999999</c:v>
                </c:pt>
                <c:pt idx="13">
                  <c:v>17.834420000000001</c:v>
                </c:pt>
                <c:pt idx="14">
                  <c:v>19.79842</c:v>
                </c:pt>
                <c:pt idx="15">
                  <c:v>21.762419999999999</c:v>
                </c:pt>
                <c:pt idx="16">
                  <c:v>23.726420000000001</c:v>
                </c:pt>
                <c:pt idx="17">
                  <c:v>25.69042</c:v>
                </c:pt>
                <c:pt idx="18">
                  <c:v>27.654419999999998</c:v>
                </c:pt>
                <c:pt idx="19">
                  <c:v>29.61842</c:v>
                </c:pt>
                <c:pt idx="20">
                  <c:v>31.582419999999999</c:v>
                </c:pt>
                <c:pt idx="21">
                  <c:v>33.546419999999998</c:v>
                </c:pt>
                <c:pt idx="22">
                  <c:v>35.510420000000003</c:v>
                </c:pt>
                <c:pt idx="23">
                  <c:v>37.474420000000002</c:v>
                </c:pt>
                <c:pt idx="24">
                  <c:v>39.438420000000001</c:v>
                </c:pt>
                <c:pt idx="25">
                  <c:v>41.402419999999999</c:v>
                </c:pt>
                <c:pt idx="26">
                  <c:v>43.366419999999998</c:v>
                </c:pt>
                <c:pt idx="27">
                  <c:v>45.330419999999997</c:v>
                </c:pt>
                <c:pt idx="28">
                  <c:v>47.294420000000002</c:v>
                </c:pt>
                <c:pt idx="29">
                  <c:v>49.258420000000001</c:v>
                </c:pt>
                <c:pt idx="30">
                  <c:v>51.22242</c:v>
                </c:pt>
                <c:pt idx="31">
                  <c:v>53.186419999999998</c:v>
                </c:pt>
                <c:pt idx="32">
                  <c:v>55.150419999999997</c:v>
                </c:pt>
                <c:pt idx="33">
                  <c:v>57.114420000000003</c:v>
                </c:pt>
                <c:pt idx="34">
                  <c:v>59.078420000000001</c:v>
                </c:pt>
                <c:pt idx="35">
                  <c:v>61.04242</c:v>
                </c:pt>
                <c:pt idx="36">
                  <c:v>63.006419999999999</c:v>
                </c:pt>
                <c:pt idx="37">
                  <c:v>64.970420000000004</c:v>
                </c:pt>
                <c:pt idx="38">
                  <c:v>66.934420000000003</c:v>
                </c:pt>
                <c:pt idx="39">
                  <c:v>68.898420000000002</c:v>
                </c:pt>
                <c:pt idx="40">
                  <c:v>70.86242</c:v>
                </c:pt>
                <c:pt idx="41">
                  <c:v>72.826419999999999</c:v>
                </c:pt>
                <c:pt idx="42">
                  <c:v>74.790419999999997</c:v>
                </c:pt>
                <c:pt idx="43">
                  <c:v>76.754419999999996</c:v>
                </c:pt>
                <c:pt idx="44">
                  <c:v>78.718419999999995</c:v>
                </c:pt>
                <c:pt idx="45">
                  <c:v>80.682419999999993</c:v>
                </c:pt>
                <c:pt idx="46">
                  <c:v>82.646420000000006</c:v>
                </c:pt>
                <c:pt idx="47">
                  <c:v>84.610420000000005</c:v>
                </c:pt>
                <c:pt idx="48">
                  <c:v>86.574420000000003</c:v>
                </c:pt>
                <c:pt idx="49">
                  <c:v>88.538420000000002</c:v>
                </c:pt>
                <c:pt idx="50">
                  <c:v>90.502420000000001</c:v>
                </c:pt>
                <c:pt idx="51">
                  <c:v>92.466419999999999</c:v>
                </c:pt>
                <c:pt idx="52">
                  <c:v>94.430419999999998</c:v>
                </c:pt>
                <c:pt idx="53">
                  <c:v>96.394419999999997</c:v>
                </c:pt>
                <c:pt idx="54">
                  <c:v>98.358419999999995</c:v>
                </c:pt>
                <c:pt idx="55">
                  <c:v>100</c:v>
                </c:pt>
              </c:numCache>
            </c:numRef>
          </c:xVal>
          <c:yVal>
            <c:numRef>
              <c:f>Sheet2!$B$2:$B$59</c:f>
              <c:numCache>
                <c:formatCode>0.00E+00</c:formatCode>
                <c:ptCount val="58"/>
                <c:pt idx="0">
                  <c:v>3.2374542E-13</c:v>
                </c:pt>
                <c:pt idx="1">
                  <c:v>3.2399999999999998E-13</c:v>
                </c:pt>
                <c:pt idx="2">
                  <c:v>3.2500820000000002E-13</c:v>
                </c:pt>
                <c:pt idx="3">
                  <c:v>5.2985598999999995E-13</c:v>
                </c:pt>
                <c:pt idx="4">
                  <c:v>5.6417793999999997E-13</c:v>
                </c:pt>
                <c:pt idx="5">
                  <c:v>5.6436247E-13</c:v>
                </c:pt>
                <c:pt idx="6">
                  <c:v>5.7276025000000002E-13</c:v>
                </c:pt>
                <c:pt idx="7">
                  <c:v>8.0501694000000001E-13</c:v>
                </c:pt>
                <c:pt idx="8">
                  <c:v>8.0528175999999996E-13</c:v>
                </c:pt>
                <c:pt idx="9">
                  <c:v>8.2301334999999996E-13</c:v>
                </c:pt>
                <c:pt idx="10">
                  <c:v>1.0610620999999999E-12</c:v>
                </c:pt>
                <c:pt idx="11">
                  <c:v>1.1780471E-12</c:v>
                </c:pt>
                <c:pt idx="12">
                  <c:v>1.2570019999999999E-12</c:v>
                </c:pt>
                <c:pt idx="13">
                  <c:v>1.3623953E-12</c:v>
                </c:pt>
                <c:pt idx="14">
                  <c:v>2.8152956000000001E-10</c:v>
                </c:pt>
                <c:pt idx="15">
                  <c:v>8.9715324999999994E-8</c:v>
                </c:pt>
                <c:pt idx="16">
                  <c:v>1.2739840999999999E-6</c:v>
                </c:pt>
                <c:pt idx="17">
                  <c:v>4.9907600000000003E-6</c:v>
                </c:pt>
                <c:pt idx="18">
                  <c:v>1.1809454E-5</c:v>
                </c:pt>
                <c:pt idx="19">
                  <c:v>2.1139447000000002E-5</c:v>
                </c:pt>
                <c:pt idx="20">
                  <c:v>3.2352784999999999E-5</c:v>
                </c:pt>
                <c:pt idx="21">
                  <c:v>4.5053358000000003E-5</c:v>
                </c:pt>
                <c:pt idx="22">
                  <c:v>5.8981928999999998E-5</c:v>
                </c:pt>
                <c:pt idx="23">
                  <c:v>7.3955669000000003E-5</c:v>
                </c:pt>
                <c:pt idx="24">
                  <c:v>8.9838259999999994E-5</c:v>
                </c:pt>
                <c:pt idx="25" formatCode="General">
                  <c:v>1.0652379E-4</c:v>
                </c:pt>
                <c:pt idx="26" formatCode="General">
                  <c:v>1.2392726000000001E-4</c:v>
                </c:pt>
                <c:pt idx="27" formatCode="General">
                  <c:v>1.4197856E-4</c:v>
                </c:pt>
                <c:pt idx="28" formatCode="General">
                  <c:v>1.6061849999999999E-4</c:v>
                </c:pt>
                <c:pt idx="29" formatCode="General">
                  <c:v>1.79796E-4</c:v>
                </c:pt>
                <c:pt idx="30" formatCode="General">
                  <c:v>1.9946625000000001E-4</c:v>
                </c:pt>
                <c:pt idx="31" formatCode="General">
                  <c:v>2.1958941999999999E-4</c:v>
                </c:pt>
                <c:pt idx="32" formatCode="General">
                  <c:v>2.4012980999999999E-4</c:v>
                </c:pt>
                <c:pt idx="33" formatCode="General">
                  <c:v>2.6105527000000001E-4</c:v>
                </c:pt>
                <c:pt idx="34" formatCode="General">
                  <c:v>2.8233674999999999E-4</c:v>
                </c:pt>
                <c:pt idx="35" formatCode="General">
                  <c:v>3.0394812999999998E-4</c:v>
                </c:pt>
                <c:pt idx="36" formatCode="General">
                  <c:v>3.2586593000000002E-4</c:v>
                </c:pt>
                <c:pt idx="37" formatCode="General">
                  <c:v>3.4806905999999998E-4</c:v>
                </c:pt>
                <c:pt idx="38" formatCode="General">
                  <c:v>3.7053858999999998E-4</c:v>
                </c:pt>
                <c:pt idx="39" formatCode="General">
                  <c:v>3.9325739000000001E-4</c:v>
                </c:pt>
                <c:pt idx="40" formatCode="General">
                  <c:v>4.1620999000000001E-4</c:v>
                </c:pt>
                <c:pt idx="41" formatCode="General">
                  <c:v>4.3938229000000002E-4</c:v>
                </c:pt>
                <c:pt idx="42" formatCode="General">
                  <c:v>4.6276146999999998E-4</c:v>
                </c:pt>
                <c:pt idx="43" formatCode="General">
                  <c:v>4.8633579E-4</c:v>
                </c:pt>
                <c:pt idx="44" formatCode="General">
                  <c:v>5.1009448999999999E-4</c:v>
                </c:pt>
                <c:pt idx="45" formatCode="General">
                  <c:v>5.3402767999999995E-4</c:v>
                </c:pt>
                <c:pt idx="46" formatCode="General">
                  <c:v>5.5812619000000004E-4</c:v>
                </c:pt>
                <c:pt idx="47" formatCode="General">
                  <c:v>5.8238153999999999E-4</c:v>
                </c:pt>
                <c:pt idx="48" formatCode="General">
                  <c:v>6.0678584999999995E-4</c:v>
                </c:pt>
                <c:pt idx="49" formatCode="General">
                  <c:v>6.3133174000000003E-4</c:v>
                </c:pt>
                <c:pt idx="50" formatCode="General">
                  <c:v>6.5601237999999998E-4</c:v>
                </c:pt>
                <c:pt idx="51" formatCode="General">
                  <c:v>6.8082137E-4</c:v>
                </c:pt>
                <c:pt idx="52" formatCode="General">
                  <c:v>7.0575270000000005E-4</c:v>
                </c:pt>
                <c:pt idx="53" formatCode="General">
                  <c:v>7.3080075999999998E-4</c:v>
                </c:pt>
                <c:pt idx="54" formatCode="General">
                  <c:v>7.5596028000000004E-4</c:v>
                </c:pt>
                <c:pt idx="55" formatCode="General">
                  <c:v>7.7707141000000004E-4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59520"/>
        <c:axId val="51661056"/>
      </c:scatterChart>
      <c:valAx>
        <c:axId val="5165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51661056"/>
        <c:crosses val="autoZero"/>
        <c:crossBetween val="midCat"/>
      </c:valAx>
      <c:valAx>
        <c:axId val="51661056"/>
        <c:scaling>
          <c:logBase val="10"/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516595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2_6e10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Sheet3!$A$2:$A$8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0.28666667000000001</c:v>
                </c:pt>
                <c:pt idx="3">
                  <c:v>0.48666667000000002</c:v>
                </c:pt>
                <c:pt idx="4">
                  <c:v>0.68666667000000003</c:v>
                </c:pt>
                <c:pt idx="5">
                  <c:v>0.88666666999999999</c:v>
                </c:pt>
                <c:pt idx="6">
                  <c:v>1</c:v>
                </c:pt>
              </c:numCache>
            </c:numRef>
          </c:xVal>
          <c:yVal>
            <c:numRef>
              <c:f>Sheet3!$B$2:$B$8</c:f>
              <c:numCache>
                <c:formatCode>0.00E+00</c:formatCode>
                <c:ptCount val="7"/>
                <c:pt idx="0">
                  <c:v>-1.2874517E-5</c:v>
                </c:pt>
                <c:pt idx="1">
                  <c:v>-9.5029326000000006E-6</c:v>
                </c:pt>
                <c:pt idx="2">
                  <c:v>-4.3073353E-6</c:v>
                </c:pt>
                <c:pt idx="3">
                  <c:v>-2.4515829E-7</c:v>
                </c:pt>
                <c:pt idx="4">
                  <c:v>4.0303280000000001E-6</c:v>
                </c:pt>
                <c:pt idx="5">
                  <c:v>1.0434727000000001E-5</c:v>
                </c:pt>
                <c:pt idx="6">
                  <c:v>1.5037794000000001E-5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100_0</c:v>
                </c:pt>
              </c:strCache>
            </c:strRef>
          </c:tx>
          <c:marker>
            <c:symbol val="none"/>
          </c:marker>
          <c:xVal>
            <c:numRef>
              <c:f>Sheet3!$A$2:$A$8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0.28666667000000001</c:v>
                </c:pt>
                <c:pt idx="3">
                  <c:v>0.48666667000000002</c:v>
                </c:pt>
                <c:pt idx="4">
                  <c:v>0.68666667000000003</c:v>
                </c:pt>
                <c:pt idx="5">
                  <c:v>0.88666666999999999</c:v>
                </c:pt>
                <c:pt idx="6">
                  <c:v>1</c:v>
                </c:pt>
              </c:numCache>
            </c:numRef>
          </c:xVal>
          <c:yVal>
            <c:numRef>
              <c:f>Sheet3!$C$2:$C$8</c:f>
              <c:numCache>
                <c:formatCode>0.00E+00</c:formatCode>
                <c:ptCount val="7"/>
                <c:pt idx="0">
                  <c:v>-9.0807066000000004E-6</c:v>
                </c:pt>
                <c:pt idx="1">
                  <c:v>-6.5503006000000003E-6</c:v>
                </c:pt>
                <c:pt idx="2">
                  <c:v>-2.7939977999999999E-6</c:v>
                </c:pt>
                <c:pt idx="3">
                  <c:v>-1.4716692000000001E-7</c:v>
                </c:pt>
                <c:pt idx="4">
                  <c:v>2.4935621999999998E-6</c:v>
                </c:pt>
                <c:pt idx="5">
                  <c:v>6.8257933999999997E-6</c:v>
                </c:pt>
                <c:pt idx="6">
                  <c:v>1.0089687E-5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100_6e10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Sheet3!$A$2:$A$8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0.28666667000000001</c:v>
                </c:pt>
                <c:pt idx="3">
                  <c:v>0.48666667000000002</c:v>
                </c:pt>
                <c:pt idx="4">
                  <c:v>0.68666667000000003</c:v>
                </c:pt>
                <c:pt idx="5">
                  <c:v>0.88666666999999999</c:v>
                </c:pt>
                <c:pt idx="6">
                  <c:v>1</c:v>
                </c:pt>
              </c:numCache>
            </c:numRef>
          </c:xVal>
          <c:yVal>
            <c:numRef>
              <c:f>Sheet3!$D$2:$D$8</c:f>
              <c:numCache>
                <c:formatCode>0.00E+00</c:formatCode>
                <c:ptCount val="7"/>
                <c:pt idx="0">
                  <c:v>-3.3526842E-6</c:v>
                </c:pt>
                <c:pt idx="1">
                  <c:v>-2.1603599999999998E-6</c:v>
                </c:pt>
                <c:pt idx="2">
                  <c:v>-6.7487672000000003E-7</c:v>
                </c:pt>
                <c:pt idx="3">
                  <c:v>-2.4244003E-8</c:v>
                </c:pt>
                <c:pt idx="4">
                  <c:v>5.8156677999999995E-7</c:v>
                </c:pt>
                <c:pt idx="5">
                  <c:v>2.2819769E-6</c:v>
                </c:pt>
                <c:pt idx="6">
                  <c:v>3.8575558999999998E-6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530944"/>
        <c:axId val="50581888"/>
      </c:scatterChart>
      <c:valAx>
        <c:axId val="5053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581888"/>
        <c:crosses val="autoZero"/>
        <c:crossBetween val="midCat"/>
      </c:valAx>
      <c:valAx>
        <c:axId val="50581888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505309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B49680C3-46F0-4323-907F-2FEA5E1A6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07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F9A59-0A2C-4F22-A50A-4A99E2B8B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30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808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84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D8D9-838E-4FF4-97AA-9EC0D19202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4FEBD-25E5-4DBC-80C5-34742F48A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2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41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95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97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7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5AFFC1-D825-4786-9538-38B84E7F5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90" r:id="rId1"/>
    <p:sldLayoutId id="2147484491" r:id="rId2"/>
    <p:sldLayoutId id="2147484492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D45E3EB5-1F15-47CA-A35D-927988C68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93" r:id="rId1"/>
    <p:sldLayoutId id="2147484494" r:id="rId2"/>
    <p:sldLayoutId id="2147484495" r:id="rId3"/>
    <p:sldLayoutId id="2147484496" r:id="rId4"/>
    <p:sldLayoutId id="2147484497" r:id="rId5"/>
    <p:sldLayoutId id="2147484498" r:id="rId6"/>
    <p:sldLayoutId id="2147484499" r:id="rId7"/>
    <p:sldLayoutId id="2147484500" r:id="rId8"/>
    <p:sldLayoutId id="2147484501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14700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3C8C93"/>
                </a:solidFill>
                <a:latin typeface="Calibri" pitchFamily="34" charset="0"/>
              </a:rPr>
              <a:t>3D TCAD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1104528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itchFamily="34" charset="0"/>
              </a:rPr>
              <a:t>Jens</a:t>
            </a:r>
          </a:p>
          <a:p>
            <a:pPr eaLnBrk="1" hangingPunct="1"/>
            <a:r>
              <a:rPr lang="en-US" altLang="en-US" dirty="0" smtClean="0">
                <a:latin typeface="Calibri" pitchFamily="34" charset="0"/>
              </a:rPr>
              <a:t>(With help from Giulio)</a:t>
            </a:r>
          </a:p>
        </p:txBody>
      </p:sp>
      <p:pic>
        <p:nvPicPr>
          <p:cNvPr id="2050" name="Picture 2" descr="H:\My Pictures\DesktopBacks\IMG_317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6" t="25931" r="6407" b="19611"/>
          <a:stretch/>
        </p:blipFill>
        <p:spPr bwMode="auto">
          <a:xfrm>
            <a:off x="1115616" y="2924944"/>
            <a:ext cx="6970378" cy="3811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Work\ATLAS ITK\Documentation\CMOS\HRCMOS\TCAD\UnitCellPonP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2" r="21800"/>
          <a:stretch/>
        </p:blipFill>
        <p:spPr bwMode="auto">
          <a:xfrm>
            <a:off x="4458878" y="1268760"/>
            <a:ext cx="3450211" cy="465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Model </a:t>
            </a:r>
            <a:r>
              <a:rPr lang="en-GB" dirty="0" err="1" smtClean="0"/>
              <a:t>PonP</a:t>
            </a: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3598168" cy="453595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4 implants as per Layout with Dips prescription for implantation</a:t>
            </a:r>
          </a:p>
          <a:p>
            <a:pPr lvl="1"/>
            <a:r>
              <a:rPr lang="en-US" altLang="en-US" dirty="0" err="1" smtClean="0"/>
              <a:t>PonN</a:t>
            </a:r>
            <a:r>
              <a:rPr lang="en-US" altLang="en-US" dirty="0" smtClean="0"/>
              <a:t> Layout has been modified according to what I read from TJ SIMS measurements</a:t>
            </a:r>
          </a:p>
          <a:p>
            <a:r>
              <a:rPr lang="en-US" altLang="en-US" dirty="0" smtClean="0"/>
              <a:t>Surrounding Well is </a:t>
            </a:r>
            <a:r>
              <a:rPr lang="en-US" altLang="en-US" dirty="0" smtClean="0"/>
              <a:t>O(XXX)</a:t>
            </a:r>
            <a:endParaRPr lang="en-US" altLang="en-US" dirty="0" smtClean="0"/>
          </a:p>
          <a:p>
            <a:r>
              <a:rPr lang="en-US" altLang="en-US" dirty="0" smtClean="0"/>
              <a:t>Implants are </a:t>
            </a:r>
            <a:r>
              <a:rPr lang="en-US" altLang="en-US" dirty="0" smtClean="0"/>
              <a:t>O(YYY)</a:t>
            </a:r>
            <a:endParaRPr lang="en-US" altLang="en-US" dirty="0" smtClean="0"/>
          </a:p>
          <a:p>
            <a:r>
              <a:rPr lang="en-US" altLang="en-US" dirty="0" smtClean="0"/>
              <a:t>Electrodes either on top of well or on Metal</a:t>
            </a:r>
          </a:p>
          <a:p>
            <a:pPr lvl="1"/>
            <a:r>
              <a:rPr lang="en-US" altLang="en-US" dirty="0" smtClean="0"/>
              <a:t>Metal electrodes mildly smaller </a:t>
            </a:r>
            <a:r>
              <a:rPr lang="en-US" altLang="en-US" dirty="0" smtClean="0"/>
              <a:t>(0.2um) than </a:t>
            </a:r>
            <a:r>
              <a:rPr lang="en-US" altLang="en-US" dirty="0" smtClean="0"/>
              <a:t>in Layout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Biasing the structure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181513"/>
              </p:ext>
            </p:extLst>
          </p:nvPr>
        </p:nvGraphicFramePr>
        <p:xfrm>
          <a:off x="179512" y="1412776"/>
          <a:ext cx="5328592" cy="4358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 descr="H:\Work\ATLAS ITK\Documentation\CMOS\HRCMOS\TCAD\PonP\export\Cur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24744"/>
            <a:ext cx="3048726" cy="406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58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Biasing pads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4246240" cy="4463950"/>
          </a:xfrm>
        </p:spPr>
        <p:txBody>
          <a:bodyPr/>
          <a:lstStyle/>
          <a:p>
            <a:r>
              <a:rPr lang="en-GB" dirty="0" smtClean="0"/>
              <a:t>Wiggle N1 (rear electrode in </a:t>
            </a:r>
            <a:r>
              <a:rPr lang="en-GB" dirty="0" smtClean="0"/>
              <a:t>first </a:t>
            </a:r>
            <a:r>
              <a:rPr lang="en-GB" dirty="0" smtClean="0"/>
              <a:t>picture) and observe currents on N1/2/3/4</a:t>
            </a:r>
          </a:p>
          <a:p>
            <a:pPr lvl="1"/>
            <a:r>
              <a:rPr lang="en-GB" dirty="0" smtClean="0"/>
              <a:t>With trapped charge on the scale of 2e10 and beyond very nice linear behaviour</a:t>
            </a:r>
          </a:p>
          <a:p>
            <a:pPr lvl="1"/>
            <a:r>
              <a:rPr lang="en-GB" dirty="0" smtClean="0"/>
              <a:t>Below that still conductive but with an </a:t>
            </a:r>
            <a:r>
              <a:rPr lang="en-GB" dirty="0" smtClean="0"/>
              <a:t>asymmetry around </a:t>
            </a:r>
            <a:r>
              <a:rPr lang="en-GB" dirty="0" smtClean="0"/>
              <a:t>0</a:t>
            </a:r>
          </a:p>
          <a:p>
            <a:r>
              <a:rPr lang="en-GB" dirty="0" smtClean="0"/>
              <a:t>Our observed total resistance roughly compares with 6e10 surface trapped charges</a:t>
            </a:r>
          </a:p>
          <a:p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21341"/>
              </p:ext>
            </p:extLst>
          </p:nvPr>
        </p:nvGraphicFramePr>
        <p:xfrm>
          <a:off x="4860032" y="1700808"/>
          <a:ext cx="428396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35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</a:t>
            </a:r>
            <a:r>
              <a:rPr lang="en-GB" dirty="0" err="1" smtClean="0"/>
              <a:t>PonN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4390256" cy="424792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Same as </a:t>
            </a:r>
            <a:r>
              <a:rPr lang="en-GB" dirty="0" err="1" smtClean="0"/>
              <a:t>PonP</a:t>
            </a:r>
            <a:r>
              <a:rPr lang="en-GB" dirty="0" smtClean="0"/>
              <a:t>, just inverted</a:t>
            </a:r>
          </a:p>
          <a:p>
            <a:r>
              <a:rPr lang="en-GB" dirty="0" smtClean="0"/>
              <a:t>Depletion starts from Deep N-well as well as from backside</a:t>
            </a:r>
          </a:p>
          <a:p>
            <a:pPr lvl="1"/>
            <a:r>
              <a:rPr lang="en-GB" dirty="0" smtClean="0"/>
              <a:t>For electronics deep N needs to sit at 1.8V</a:t>
            </a:r>
          </a:p>
          <a:p>
            <a:pPr lvl="1"/>
            <a:r>
              <a:rPr lang="en-GB" dirty="0" smtClean="0"/>
              <a:t>Full depletion between deep N and N-sub seems to exist from ~18V upwards.</a:t>
            </a:r>
          </a:p>
          <a:p>
            <a:r>
              <a:rPr lang="en-GB" dirty="0" smtClean="0"/>
              <a:t>Same problem as </a:t>
            </a:r>
            <a:r>
              <a:rPr lang="en-GB" dirty="0" err="1" smtClean="0"/>
              <a:t>PonP</a:t>
            </a:r>
            <a:r>
              <a:rPr lang="en-GB" dirty="0" smtClean="0"/>
              <a:t>, never fully depletes</a:t>
            </a:r>
          </a:p>
          <a:p>
            <a:pPr lvl="1"/>
            <a:r>
              <a:rPr lang="en-GB" dirty="0" smtClean="0"/>
              <a:t>Instead large currents through the epi</a:t>
            </a:r>
            <a:endParaRPr lang="en-GB" dirty="0"/>
          </a:p>
        </p:txBody>
      </p:sp>
      <p:pic>
        <p:nvPicPr>
          <p:cNvPr id="1027" name="Picture 3" descr="H:\Work\ATLAS ITK\Documentation\CMOS\HRCMOS\TCAD\PonN\export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39656"/>
            <a:ext cx="3240360" cy="406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89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Biasing the structure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037847"/>
              </p:ext>
            </p:extLst>
          </p:nvPr>
        </p:nvGraphicFramePr>
        <p:xfrm>
          <a:off x="0" y="1556792"/>
          <a:ext cx="48600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H:\Work\ATLAS ITK\Documentation\CMOS\HRCMOS\TCAD\PonN\export\Curr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292" y="1144487"/>
            <a:ext cx="3225552" cy="430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0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Biasing Pads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4462264" cy="3800488"/>
          </a:xfrm>
        </p:spPr>
        <p:txBody>
          <a:bodyPr/>
          <a:lstStyle/>
          <a:p>
            <a:r>
              <a:rPr lang="en-GB" dirty="0" smtClean="0"/>
              <a:t>Here the surface charge actually helps</a:t>
            </a:r>
          </a:p>
          <a:p>
            <a:r>
              <a:rPr lang="en-GB" dirty="0" smtClean="0"/>
              <a:t>Still, 100V bias, enormous bias currents, not fully depleted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896689"/>
              </p:ext>
            </p:extLst>
          </p:nvPr>
        </p:nvGraphicFramePr>
        <p:xfrm>
          <a:off x="5220072" y="1412776"/>
          <a:ext cx="36004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278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???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03940186"/>
      </p:ext>
    </p:extLst>
  </p:cSld>
  <p:clrMapOvr>
    <a:masterClrMapping/>
  </p:clrMapOvr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f198c3dfa143f328b4bfb76fd905c4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66758ad48435124b95dc0df0729e68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DFA70B-2EBB-489B-8E34-F6A10FA68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E48F0D-BF64-462E-8350-40C896A295A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AEDD1CD-9190-4F8F-B585-354F10A56AC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96FBB7F-3BD1-4268-A9F5-6DA0E1615553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468</TotalTime>
  <Words>203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STFC_PowerPoint_template</vt:lpstr>
      <vt:lpstr>1_Blank Presentation</vt:lpstr>
      <vt:lpstr>3D TCAD</vt:lpstr>
      <vt:lpstr>Model PonP</vt:lpstr>
      <vt:lpstr>Biasing the structure</vt:lpstr>
      <vt:lpstr>Biasing pads</vt:lpstr>
      <vt:lpstr>Model PonN</vt:lpstr>
      <vt:lpstr>Biasing the structure</vt:lpstr>
      <vt:lpstr>Biasing Pads</vt:lpstr>
      <vt:lpstr>Next Steps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TCAD</dc:title>
  <dc:creator>Dopke, Jens (STFC,RAL,PPD)</dc:creator>
  <cp:lastModifiedBy>Dopke, Jens (STFC,RAL,PPD)</cp:lastModifiedBy>
  <cp:revision>23</cp:revision>
  <dcterms:created xsi:type="dcterms:W3CDTF">2016-03-21T14:39:22Z</dcterms:created>
  <dcterms:modified xsi:type="dcterms:W3CDTF">2016-03-29T15:10:37Z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</Properties>
</file>