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>
        <p:scale>
          <a:sx n="68" d="100"/>
          <a:sy n="68" d="100"/>
        </p:scale>
        <p:origin x="174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DEFD-3990-2645-9E96-108C33804DF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5CBB-EFA1-CF44-85C4-4EB1818E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4365" r="22710" b="3634"/>
          <a:stretch/>
        </p:blipFill>
        <p:spPr>
          <a:xfrm>
            <a:off x="1676400" y="95003"/>
            <a:ext cx="8629650" cy="676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650" y="1047750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CHESS2 reticle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3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4365" r="22710" b="3634"/>
          <a:stretch/>
        </p:blipFill>
        <p:spPr>
          <a:xfrm>
            <a:off x="1219200" y="95003"/>
            <a:ext cx="8629650" cy="6762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01250" y="16764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2.44cm x 2cm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4365" r="22710" b="3634"/>
          <a:stretch/>
        </p:blipFill>
        <p:spPr>
          <a:xfrm>
            <a:off x="1219200" y="95003"/>
            <a:ext cx="8629650" cy="6762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984885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 array mirrored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58400" y="5276850"/>
            <a:ext cx="127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array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58400" y="4133850"/>
            <a:ext cx="16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8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4365" r="22710" b="3634"/>
          <a:stretch/>
        </p:blipFill>
        <p:spPr>
          <a:xfrm>
            <a:off x="1219200" y="95003"/>
            <a:ext cx="8629650" cy="6762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8851" y="628650"/>
            <a:ext cx="2343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structures ETCT accessible: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3x3 pixels array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Big </a:t>
            </a:r>
            <a:r>
              <a:rPr lang="en-US" dirty="0" err="1" smtClean="0"/>
              <a:t>nwell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Big array of </a:t>
            </a:r>
            <a:r>
              <a:rPr lang="en-US" dirty="0" err="1" smtClean="0"/>
              <a:t>nwells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512 pixels with multiplexed comparator output and 7 analog outputs.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Standalone SACI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4 internal DACs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Standalone TX-RX LVDS to CMOS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4269" y="5132615"/>
            <a:ext cx="2781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day of routing remaining </a:t>
            </a:r>
          </a:p>
          <a:p>
            <a:r>
              <a:rPr lang="en-US" dirty="0" smtClean="0"/>
              <a:t>for the test </a:t>
            </a:r>
            <a:r>
              <a:rPr lang="en-US" dirty="0" smtClean="0"/>
              <a:t>structures</a:t>
            </a:r>
          </a:p>
          <a:p>
            <a:r>
              <a:rPr lang="en-US" dirty="0" smtClean="0"/>
              <a:t>+ adding decoupling cap for</a:t>
            </a:r>
          </a:p>
          <a:p>
            <a:r>
              <a:rPr lang="en-US" dirty="0" smtClean="0"/>
              <a:t> analog supplies and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4365" r="22710" b="3634"/>
          <a:stretch/>
        </p:blipFill>
        <p:spPr>
          <a:xfrm>
            <a:off x="1219200" y="95003"/>
            <a:ext cx="8629650" cy="6762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8850" y="2533650"/>
            <a:ext cx="2146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of </a:t>
            </a:r>
          </a:p>
          <a:p>
            <a:r>
              <a:rPr lang="en-US" dirty="0" smtClean="0"/>
              <a:t>3x4096 pixels</a:t>
            </a:r>
          </a:p>
          <a:p>
            <a:r>
              <a:rPr lang="en-US" dirty="0" smtClean="0"/>
              <a:t>74000 </a:t>
            </a:r>
            <a:r>
              <a:rPr lang="en-US" dirty="0" err="1" smtClean="0"/>
              <a:t>nwells</a:t>
            </a:r>
            <a:endParaRPr lang="en-US" dirty="0" smtClean="0"/>
          </a:p>
          <a:p>
            <a:r>
              <a:rPr lang="en-US" dirty="0" smtClean="0"/>
              <a:t>1.5million transistors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74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Herve Grabas</dc:creator>
  <cp:lastModifiedBy>Herve Grabas</cp:lastModifiedBy>
  <cp:revision>3</cp:revision>
  <dcterms:created xsi:type="dcterms:W3CDTF">2016-04-12T07:51:11Z</dcterms:created>
  <dcterms:modified xsi:type="dcterms:W3CDTF">2016-04-12T08:18:38Z</dcterms:modified>
</cp:coreProperties>
</file>