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838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8305800" cy="5410200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Had CHESS-2-AMS </a:t>
            </a:r>
            <a:r>
              <a:rPr lang="en-US" dirty="0" smtClean="0">
                <a:solidFill>
                  <a:schemeClr val="tx2"/>
                </a:solidFill>
              </a:rPr>
              <a:t>design review on Friday, April 1 at 16:00 CERN time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</a:rPr>
              <a:t>S</a:t>
            </a:r>
            <a:r>
              <a:rPr lang="en-US" dirty="0" smtClean="0">
                <a:solidFill>
                  <a:schemeClr val="tx2"/>
                </a:solidFill>
              </a:rPr>
              <a:t>ubmission at CERN 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There </a:t>
            </a:r>
            <a:r>
              <a:rPr lang="en-US" dirty="0" smtClean="0">
                <a:solidFill>
                  <a:schemeClr val="tx2"/>
                </a:solidFill>
              </a:rPr>
              <a:t>are on-going ABCN’ </a:t>
            </a:r>
            <a:r>
              <a:rPr lang="en-US" dirty="0" smtClean="0">
                <a:solidFill>
                  <a:schemeClr val="tx2"/>
                </a:solidFill>
              </a:rPr>
              <a:t>meetings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Had a phone call with AMS contact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Year 2 review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Recent p</a:t>
            </a:r>
            <a:r>
              <a:rPr lang="en-US" dirty="0" smtClean="0">
                <a:solidFill>
                  <a:schemeClr val="tx2"/>
                </a:solidFill>
              </a:rPr>
              <a:t>apers: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{Igor and </a:t>
            </a:r>
            <a:r>
              <a:rPr lang="en-US" dirty="0" err="1" smtClean="0">
                <a:solidFill>
                  <a:schemeClr val="tx2"/>
                </a:solidFill>
              </a:rPr>
              <a:t>Gregor</a:t>
            </a:r>
            <a:r>
              <a:rPr lang="en-US" dirty="0" smtClean="0">
                <a:solidFill>
                  <a:schemeClr val="tx2"/>
                </a:solidFill>
              </a:rPr>
              <a:t>} </a:t>
            </a:r>
            <a:r>
              <a:rPr lang="en-US" dirty="0" err="1" smtClean="0">
                <a:solidFill>
                  <a:schemeClr val="tx2"/>
                </a:solidFill>
              </a:rPr>
              <a:t>A.Affolder</a:t>
            </a:r>
            <a:r>
              <a:rPr lang="en-US" dirty="0">
                <a:solidFill>
                  <a:schemeClr val="tx2"/>
                </a:solidFill>
              </a:rPr>
              <a:t> et al, “Charge collection studies in irradiated HV-CMOS particle </a:t>
            </a:r>
            <a:r>
              <a:rPr lang="en-US" dirty="0" smtClean="0">
                <a:solidFill>
                  <a:schemeClr val="tx2"/>
                </a:solidFill>
              </a:rPr>
              <a:t>detectors”, 2016 JINST 11 P04007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{Todd} B.T. </a:t>
            </a:r>
            <a:r>
              <a:rPr lang="en-US" dirty="0" smtClean="0">
                <a:solidFill>
                  <a:schemeClr val="tx2"/>
                </a:solidFill>
              </a:rPr>
              <a:t>Huffman</a:t>
            </a:r>
            <a:r>
              <a:rPr lang="en-US" dirty="0">
                <a:solidFill>
                  <a:schemeClr val="tx2"/>
                </a:solidFill>
              </a:rPr>
              <a:t>, “Radiation hardness of two CMOS prototypes for the ATLAS HL-LHC upgrade </a:t>
            </a:r>
            <a:r>
              <a:rPr lang="en-US" dirty="0" smtClean="0">
                <a:solidFill>
                  <a:schemeClr val="tx2"/>
                </a:solidFill>
              </a:rPr>
              <a:t>project”, </a:t>
            </a:r>
            <a:r>
              <a:rPr lang="en-US" dirty="0">
                <a:solidFill>
                  <a:schemeClr val="tx2"/>
                </a:solidFill>
              </a:rPr>
              <a:t>2016 JINST 11 </a:t>
            </a:r>
            <a:r>
              <a:rPr lang="en-US" dirty="0" smtClean="0">
                <a:solidFill>
                  <a:schemeClr val="tx2"/>
                </a:solidFill>
              </a:rPr>
              <a:t>C02005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{</a:t>
            </a:r>
            <a:r>
              <a:rPr lang="en-US" dirty="0" err="1" smtClean="0">
                <a:solidFill>
                  <a:schemeClr val="tx2"/>
                </a:solidFill>
              </a:rPr>
              <a:t>Zhijun</a:t>
            </a:r>
            <a:r>
              <a:rPr lang="en-US" dirty="0" smtClean="0">
                <a:solidFill>
                  <a:schemeClr val="tx2"/>
                </a:solidFill>
              </a:rPr>
              <a:t>} A. </a:t>
            </a:r>
            <a:r>
              <a:rPr lang="en-US" dirty="0" err="1" smtClean="0">
                <a:solidFill>
                  <a:schemeClr val="tx2"/>
                </a:solidFill>
              </a:rPr>
              <a:t>Affolder</a:t>
            </a:r>
            <a:r>
              <a:rPr lang="en-US" dirty="0">
                <a:solidFill>
                  <a:schemeClr val="tx2"/>
                </a:solidFill>
              </a:rPr>
              <a:t> et al, “Study of built-in ampliﬁer performance on HV-CMOS sensor for the ATLAS Phase-II Strip Tracker </a:t>
            </a:r>
            <a:r>
              <a:rPr lang="en-US" dirty="0" smtClean="0">
                <a:solidFill>
                  <a:schemeClr val="tx2"/>
                </a:solidFill>
              </a:rPr>
              <a:t>Upgrade”, resubmitted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{</a:t>
            </a:r>
            <a:r>
              <a:rPr lang="en-US" dirty="0" err="1" smtClean="0">
                <a:solidFill>
                  <a:schemeClr val="tx2"/>
                </a:solidFill>
              </a:rPr>
              <a:t>Vitaliy</a:t>
            </a:r>
            <a:r>
              <a:rPr lang="en-US" dirty="0" smtClean="0">
                <a:solidFill>
                  <a:schemeClr val="tx2"/>
                </a:solidFill>
              </a:rPr>
              <a:t>} V. </a:t>
            </a:r>
            <a:r>
              <a:rPr lang="en-US" dirty="0" err="1" smtClean="0">
                <a:solidFill>
                  <a:schemeClr val="tx2"/>
                </a:solidFill>
              </a:rPr>
              <a:t>Fadeyev</a:t>
            </a:r>
            <a:r>
              <a:rPr lang="en-US" dirty="0" smtClean="0">
                <a:solidFill>
                  <a:schemeClr val="tx2"/>
                </a:solidFill>
              </a:rPr>
              <a:t> et al</a:t>
            </a:r>
            <a:r>
              <a:rPr lang="en-US" dirty="0">
                <a:solidFill>
                  <a:schemeClr val="tx2"/>
                </a:solidFill>
              </a:rPr>
              <a:t>, “Investigation of HV/HR-CMOS Technology for the ATLAS Phase-II Strip Tracker </a:t>
            </a:r>
            <a:r>
              <a:rPr lang="en-US" dirty="0" smtClean="0">
                <a:solidFill>
                  <a:schemeClr val="tx2"/>
                </a:solidFill>
              </a:rPr>
              <a:t>Upgrade”, resubmitted</a:t>
            </a:r>
            <a:endParaRPr lang="en-US" dirty="0">
              <a:solidFill>
                <a:schemeClr val="tx2"/>
              </a:solidFill>
            </a:endParaRPr>
          </a:p>
          <a:p>
            <a:pPr marL="457200" indent="-457200" algn="l">
              <a:buFont typeface="Courier New" panose="02070309020205020404" pitchFamily="49" charset="0"/>
              <a:buChar char="o"/>
            </a:pPr>
            <a:endParaRPr lang="en-US" dirty="0" smtClean="0">
              <a:solidFill>
                <a:schemeClr val="tx2"/>
              </a:solidFill>
            </a:endParaRPr>
          </a:p>
          <a:p>
            <a:pPr marL="457200" indent="-457200" algn="l">
              <a:buFont typeface="Courier New" panose="02070309020205020404" pitchFamily="49" charset="0"/>
              <a:buChar char="o"/>
            </a:pPr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925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134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Office Theme</vt:lpstr>
      <vt:lpstr>Introduction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VF</dc:creator>
  <cp:lastModifiedBy>VF</cp:lastModifiedBy>
  <cp:revision>5</cp:revision>
  <dcterms:created xsi:type="dcterms:W3CDTF">2006-08-16T00:00:00Z</dcterms:created>
  <dcterms:modified xsi:type="dcterms:W3CDTF">2016-04-11T22:37:39Z</dcterms:modified>
</cp:coreProperties>
</file>