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7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648" r:id="rId1"/>
  </p:sldMasterIdLst>
  <p:notesMasterIdLst>
    <p:notesMasterId r:id="rId47"/>
  </p:notesMasterIdLst>
  <p:handoutMasterIdLst>
    <p:handoutMasterId r:id="rId48"/>
  </p:handoutMasterIdLst>
  <p:sldIdLst>
    <p:sldId id="309" r:id="rId2"/>
    <p:sldId id="404" r:id="rId3"/>
    <p:sldId id="405" r:id="rId4"/>
    <p:sldId id="406" r:id="rId5"/>
    <p:sldId id="407" r:id="rId6"/>
    <p:sldId id="408" r:id="rId7"/>
    <p:sldId id="379" r:id="rId8"/>
    <p:sldId id="367" r:id="rId9"/>
    <p:sldId id="378" r:id="rId10"/>
    <p:sldId id="380" r:id="rId11"/>
    <p:sldId id="381" r:id="rId12"/>
    <p:sldId id="382" r:id="rId13"/>
    <p:sldId id="389" r:id="rId14"/>
    <p:sldId id="368" r:id="rId15"/>
    <p:sldId id="396" r:id="rId16"/>
    <p:sldId id="369" r:id="rId17"/>
    <p:sldId id="377" r:id="rId18"/>
    <p:sldId id="372" r:id="rId19"/>
    <p:sldId id="371" r:id="rId20"/>
    <p:sldId id="391" r:id="rId21"/>
    <p:sldId id="392" r:id="rId22"/>
    <p:sldId id="393" r:id="rId23"/>
    <p:sldId id="390" r:id="rId24"/>
    <p:sldId id="394" r:id="rId25"/>
    <p:sldId id="395" r:id="rId26"/>
    <p:sldId id="322" r:id="rId27"/>
    <p:sldId id="323" r:id="rId28"/>
    <p:sldId id="325" r:id="rId29"/>
    <p:sldId id="373" r:id="rId30"/>
    <p:sldId id="341" r:id="rId31"/>
    <p:sldId id="397" r:id="rId32"/>
    <p:sldId id="398" r:id="rId33"/>
    <p:sldId id="399" r:id="rId34"/>
    <p:sldId id="342" r:id="rId35"/>
    <p:sldId id="400" r:id="rId36"/>
    <p:sldId id="401" r:id="rId37"/>
    <p:sldId id="402" r:id="rId38"/>
    <p:sldId id="403" r:id="rId39"/>
    <p:sldId id="409" r:id="rId40"/>
    <p:sldId id="410" r:id="rId41"/>
    <p:sldId id="411" r:id="rId42"/>
    <p:sldId id="343" r:id="rId43"/>
    <p:sldId id="321" r:id="rId44"/>
    <p:sldId id="413" r:id="rId45"/>
    <p:sldId id="412" r:id="rId46"/>
  </p:sldIdLst>
  <p:sldSz cx="9144000" cy="6858000" type="screen4x3"/>
  <p:notesSz cx="6950075" cy="9236075"/>
  <p:custDataLst>
    <p:tags r:id="rId4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81E32"/>
    <a:srgbClr val="FFFFFF"/>
    <a:srgbClr val="C75B12"/>
    <a:srgbClr val="E17000"/>
    <a:srgbClr val="5B8F22"/>
    <a:srgbClr val="D2C295"/>
    <a:srgbClr val="A79E70"/>
    <a:srgbClr val="4D4F53"/>
    <a:srgbClr val="0099CC"/>
    <a:srgbClr val="69BE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9760" autoAdjust="0"/>
  </p:normalViewPr>
  <p:slideViewPr>
    <p:cSldViewPr snapToObjects="1" showGuides="1">
      <p:cViewPr varScale="1">
        <p:scale>
          <a:sx n="189" d="100"/>
          <a:sy n="189" d="100"/>
        </p:scale>
        <p:origin x="-1314" y="-102"/>
      </p:cViewPr>
      <p:guideLst>
        <p:guide orient="horz" pos="326"/>
        <p:guide orient="horz" pos="1294"/>
        <p:guide orient="horz" pos="3745"/>
        <p:guide orient="horz" pos="3980"/>
        <p:guide orient="horz" pos="1052"/>
        <p:guide orient="horz" pos="1741"/>
        <p:guide orient="horz" pos="4183"/>
        <p:guide orient="horz" pos="566"/>
        <p:guide orient="horz" pos="2808"/>
        <p:guide pos="2880"/>
        <p:guide pos="363"/>
        <p:guide pos="5396"/>
        <p:guide pos="282"/>
        <p:guide pos="3784"/>
        <p:guide pos="3736"/>
        <p:guide pos="2179"/>
        <p:guide pos="5464"/>
        <p:guide pos="386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 showGuides="1">
      <p:cViewPr varScale="1">
        <p:scale>
          <a:sx n="85" d="100"/>
          <a:sy n="85" d="100"/>
        </p:scale>
        <p:origin x="-3138" y="-90"/>
      </p:cViewPr>
      <p:guideLst>
        <p:guide orient="horz" pos="2909"/>
        <p:guide pos="218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win.slac.stanford.edu\my%20storage\groups\REDIC\Projects\PPA\ATLAS_SLAC_SC\CHESS2\S-Edit\Test_Bench\TB_CHESS2_Camillo\SimOut\TB_Serializer_Transmitter\Serializer_Transmitter_delay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v>Rising Edge</c:v>
          </c:tx>
          <c:cat>
            <c:strRef>
              <c:f>w_Buff1!$D$3:$D$16</c:f>
              <c:strCache>
                <c:ptCount val="14"/>
                <c:pt idx="0">
                  <c:v>outs&lt;0&gt;</c:v>
                </c:pt>
                <c:pt idx="1">
                  <c:v>outs&lt;1&gt;</c:v>
                </c:pt>
                <c:pt idx="2">
                  <c:v>outs&lt;2&gt;</c:v>
                </c:pt>
                <c:pt idx="3">
                  <c:v>outs&lt;3&gt;</c:v>
                </c:pt>
                <c:pt idx="4">
                  <c:v>outs&lt;4&gt;</c:v>
                </c:pt>
                <c:pt idx="5">
                  <c:v>outs&lt;5&gt;</c:v>
                </c:pt>
                <c:pt idx="6">
                  <c:v>outs&lt;6&gt;</c:v>
                </c:pt>
                <c:pt idx="7">
                  <c:v>outs&lt;7&gt;</c:v>
                </c:pt>
                <c:pt idx="8">
                  <c:v>outs&lt;8&gt;</c:v>
                </c:pt>
                <c:pt idx="9">
                  <c:v>outs&lt;9&gt;</c:v>
                </c:pt>
                <c:pt idx="10">
                  <c:v>outs&lt;10&gt;</c:v>
                </c:pt>
                <c:pt idx="11">
                  <c:v>outs&lt;11&gt;</c:v>
                </c:pt>
                <c:pt idx="12">
                  <c:v>outs&lt;12&gt;</c:v>
                </c:pt>
                <c:pt idx="13">
                  <c:v>outs&lt;13&gt;</c:v>
                </c:pt>
              </c:strCache>
            </c:strRef>
          </c:cat>
          <c:val>
            <c:numRef>
              <c:f>w_Buff1!$G$3:$G$16</c:f>
              <c:numCache>
                <c:formatCode>General</c:formatCode>
                <c:ptCount val="14"/>
                <c:pt idx="0">
                  <c:v>0.31278958011099739</c:v>
                </c:pt>
                <c:pt idx="1">
                  <c:v>0.2518162809043345</c:v>
                </c:pt>
                <c:pt idx="2">
                  <c:v>0.2194349807606876</c:v>
                </c:pt>
                <c:pt idx="3">
                  <c:v>0.10058871959516295</c:v>
                </c:pt>
                <c:pt idx="4">
                  <c:v>9.4732527015993814E-2</c:v>
                </c:pt>
                <c:pt idx="5">
                  <c:v>4.4782649134839446E-2</c:v>
                </c:pt>
                <c:pt idx="6">
                  <c:v>2.7558553313740762E-2</c:v>
                </c:pt>
                <c:pt idx="7">
                  <c:v>0</c:v>
                </c:pt>
                <c:pt idx="8">
                  <c:v>4.4093685301985215E-2</c:v>
                </c:pt>
                <c:pt idx="9">
                  <c:v>4.5816094884102432E-2</c:v>
                </c:pt>
                <c:pt idx="10">
                  <c:v>7.3719130114264189E-2</c:v>
                </c:pt>
                <c:pt idx="11">
                  <c:v>5.6495034293177745E-2</c:v>
                </c:pt>
                <c:pt idx="12">
                  <c:v>7.1652238615738217E-2</c:v>
                </c:pt>
                <c:pt idx="13">
                  <c:v>0.23459218508324803</c:v>
                </c:pt>
              </c:numCache>
            </c:numRef>
          </c:val>
          <c:smooth val="0"/>
        </c:ser>
        <c:ser>
          <c:idx val="1"/>
          <c:order val="1"/>
          <c:tx>
            <c:v>Falling Edge</c:v>
          </c:tx>
          <c:cat>
            <c:strRef>
              <c:f>w_Buff1!$D$3:$D$16</c:f>
              <c:strCache>
                <c:ptCount val="14"/>
                <c:pt idx="0">
                  <c:v>outs&lt;0&gt;</c:v>
                </c:pt>
                <c:pt idx="1">
                  <c:v>outs&lt;1&gt;</c:v>
                </c:pt>
                <c:pt idx="2">
                  <c:v>outs&lt;2&gt;</c:v>
                </c:pt>
                <c:pt idx="3">
                  <c:v>outs&lt;3&gt;</c:v>
                </c:pt>
                <c:pt idx="4">
                  <c:v>outs&lt;4&gt;</c:v>
                </c:pt>
                <c:pt idx="5">
                  <c:v>outs&lt;5&gt;</c:v>
                </c:pt>
                <c:pt idx="6">
                  <c:v>outs&lt;6&gt;</c:v>
                </c:pt>
                <c:pt idx="7">
                  <c:v>outs&lt;7&gt;</c:v>
                </c:pt>
                <c:pt idx="8">
                  <c:v>outs&lt;8&gt;</c:v>
                </c:pt>
                <c:pt idx="9">
                  <c:v>outs&lt;9&gt;</c:v>
                </c:pt>
                <c:pt idx="10">
                  <c:v>outs&lt;10&gt;</c:v>
                </c:pt>
                <c:pt idx="11">
                  <c:v>outs&lt;11&gt;</c:v>
                </c:pt>
                <c:pt idx="12">
                  <c:v>outs&lt;12&gt;</c:v>
                </c:pt>
                <c:pt idx="13">
                  <c:v>outs&lt;13&gt;</c:v>
                </c:pt>
              </c:strCache>
            </c:strRef>
          </c:cat>
          <c:val>
            <c:numRef>
              <c:f>w_Buff1!$H$3:$H$16</c:f>
              <c:numCache>
                <c:formatCode>General</c:formatCode>
                <c:ptCount val="14"/>
                <c:pt idx="0">
                  <c:v>0.22980141923366931</c:v>
                </c:pt>
                <c:pt idx="1">
                  <c:v>0.19062012177297138</c:v>
                </c:pt>
                <c:pt idx="2">
                  <c:v>0.17693776392956956</c:v>
                </c:pt>
                <c:pt idx="3">
                  <c:v>7.2765266712696328E-2</c:v>
                </c:pt>
                <c:pt idx="4">
                  <c:v>7.6496818851799889E-2</c:v>
                </c:pt>
                <c:pt idx="5">
                  <c:v>3.451685728678533E-2</c:v>
                </c:pt>
                <c:pt idx="6">
                  <c:v>3.0163379791164499E-2</c:v>
                </c:pt>
                <c:pt idx="7">
                  <c:v>0</c:v>
                </c:pt>
                <c:pt idx="8">
                  <c:v>3.3894931930268067E-2</c:v>
                </c:pt>
                <c:pt idx="9">
                  <c:v>1.9901611408596545E-2</c:v>
                </c:pt>
                <c:pt idx="10">
                  <c:v>3.8870334782406153E-2</c:v>
                </c:pt>
                <c:pt idx="11">
                  <c:v>8.706954991263751E-3</c:v>
                </c:pt>
                <c:pt idx="12">
                  <c:v>2.0523536765113808E-2</c:v>
                </c:pt>
                <c:pt idx="13">
                  <c:v>0.10572731060817744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3901952"/>
        <c:axId val="113903872"/>
      </c:lineChart>
      <c:catAx>
        <c:axId val="11390195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Serializer Outputs</a:t>
                </a:r>
              </a:p>
            </c:rich>
          </c:tx>
          <c:layout/>
          <c:overlay val="0"/>
        </c:title>
        <c:majorTickMark val="out"/>
        <c:minorTickMark val="none"/>
        <c:tickLblPos val="nextTo"/>
        <c:crossAx val="113903872"/>
        <c:crosses val="autoZero"/>
        <c:auto val="1"/>
        <c:lblAlgn val="ctr"/>
        <c:lblOffset val="100"/>
        <c:noMultiLvlLbl val="0"/>
      </c:catAx>
      <c:valAx>
        <c:axId val="113903872"/>
        <c:scaling>
          <c:orientation val="minMax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/>
                  <a:t>∆t</a:t>
                </a:r>
                <a:r>
                  <a:rPr lang="en-US" baseline="-25000"/>
                  <a:t>del</a:t>
                </a:r>
                <a:r>
                  <a:rPr lang="en-US"/>
                  <a:t> [%]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1390195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A22AD6B-E275-4163-8903-9E2DE37604A9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F84C5D1-CD4E-461C-8099-5BE3635F4EB7}">
      <dgm:prSet phldrT="[Text]"/>
      <dgm:spPr/>
      <dgm:t>
        <a:bodyPr/>
        <a:lstStyle/>
        <a:p>
          <a:r>
            <a:rPr lang="en-US" dirty="0" smtClean="0"/>
            <a:t>SACI_RESET</a:t>
          </a:r>
          <a:endParaRPr lang="en-US" dirty="0"/>
        </a:p>
      </dgm:t>
    </dgm:pt>
    <dgm:pt modelId="{495A8722-36E9-439C-8F0D-A87E59F56FD1}" type="parTrans" cxnId="{CBAFB63C-B924-48BF-A4E7-0C29CA16EA68}">
      <dgm:prSet/>
      <dgm:spPr/>
      <dgm:t>
        <a:bodyPr/>
        <a:lstStyle/>
        <a:p>
          <a:endParaRPr lang="en-US"/>
        </a:p>
      </dgm:t>
    </dgm:pt>
    <dgm:pt modelId="{BF33D051-9CAA-4F64-B77A-AA1E24123E0B}" type="sibTrans" cxnId="{CBAFB63C-B924-48BF-A4E7-0C29CA16EA68}">
      <dgm:prSet/>
      <dgm:spPr/>
      <dgm:t>
        <a:bodyPr/>
        <a:lstStyle/>
        <a:p>
          <a:endParaRPr lang="en-US"/>
        </a:p>
      </dgm:t>
    </dgm:pt>
    <dgm:pt modelId="{8D313DDE-3F42-4E1C-B924-2874808555A8}">
      <dgm:prSet phldrT="[Text]"/>
      <dgm:spPr/>
      <dgm:t>
        <a:bodyPr/>
        <a:lstStyle/>
        <a:p>
          <a:r>
            <a:rPr lang="en-US" dirty="0" smtClean="0"/>
            <a:t>_SACI0</a:t>
          </a:r>
          <a:endParaRPr lang="en-US" dirty="0"/>
        </a:p>
      </dgm:t>
    </dgm:pt>
    <dgm:pt modelId="{8EE6420D-9E8A-4D4B-96F1-BA5969606C85}" type="parTrans" cxnId="{035B00D5-DFB3-48C1-A93C-91E5269F106E}">
      <dgm:prSet/>
      <dgm:spPr/>
      <dgm:t>
        <a:bodyPr/>
        <a:lstStyle/>
        <a:p>
          <a:endParaRPr lang="en-US"/>
        </a:p>
      </dgm:t>
    </dgm:pt>
    <dgm:pt modelId="{063EF121-0C29-4C7D-B8FB-F44192A5F039}" type="sibTrans" cxnId="{035B00D5-DFB3-48C1-A93C-91E5269F106E}">
      <dgm:prSet/>
      <dgm:spPr/>
      <dgm:t>
        <a:bodyPr/>
        <a:lstStyle/>
        <a:p>
          <a:endParaRPr lang="en-US"/>
        </a:p>
      </dgm:t>
    </dgm:pt>
    <dgm:pt modelId="{91ACD9F3-449D-4194-A368-4DD0A58D8EE2}">
      <dgm:prSet phldrT="[Text]"/>
      <dgm:spPr/>
      <dgm:t>
        <a:bodyPr/>
        <a:lstStyle/>
        <a:p>
          <a:r>
            <a:rPr lang="en-US" dirty="0" smtClean="0"/>
            <a:t>_SACI1</a:t>
          </a:r>
          <a:endParaRPr lang="en-US" dirty="0"/>
        </a:p>
      </dgm:t>
    </dgm:pt>
    <dgm:pt modelId="{5ECB3A71-6772-417F-98B1-9D3D0445FECE}" type="parTrans" cxnId="{D7998D98-CAD1-4757-A0E5-A250D9B1E09A}">
      <dgm:prSet/>
      <dgm:spPr/>
      <dgm:t>
        <a:bodyPr/>
        <a:lstStyle/>
        <a:p>
          <a:endParaRPr lang="en-US"/>
        </a:p>
      </dgm:t>
    </dgm:pt>
    <dgm:pt modelId="{E7729A96-6D10-4B3E-B7DA-B1A4B3D09EE7}" type="sibTrans" cxnId="{D7998D98-CAD1-4757-A0E5-A250D9B1E09A}">
      <dgm:prSet/>
      <dgm:spPr/>
      <dgm:t>
        <a:bodyPr/>
        <a:lstStyle/>
        <a:p>
          <a:endParaRPr lang="en-US"/>
        </a:p>
      </dgm:t>
    </dgm:pt>
    <dgm:pt modelId="{1A62938E-B727-40AA-93EC-27F7A44A0291}">
      <dgm:prSet phldrT="[Text]"/>
      <dgm:spPr/>
      <dgm:t>
        <a:bodyPr/>
        <a:lstStyle/>
        <a:p>
          <a:r>
            <a:rPr lang="en-US" dirty="0" smtClean="0"/>
            <a:t>_SACI2</a:t>
          </a:r>
          <a:endParaRPr lang="en-US" dirty="0"/>
        </a:p>
      </dgm:t>
    </dgm:pt>
    <dgm:pt modelId="{9FAF99F7-F490-4CA8-9CC1-F0D5160AAC35}" type="parTrans" cxnId="{6D481874-9362-4C19-8359-EE523D491D7A}">
      <dgm:prSet/>
      <dgm:spPr/>
      <dgm:t>
        <a:bodyPr/>
        <a:lstStyle/>
        <a:p>
          <a:endParaRPr lang="en-US"/>
        </a:p>
      </dgm:t>
    </dgm:pt>
    <dgm:pt modelId="{AD5DFC66-1481-49F2-83D2-86BFAECFD234}" type="sibTrans" cxnId="{6D481874-9362-4C19-8359-EE523D491D7A}">
      <dgm:prSet/>
      <dgm:spPr/>
      <dgm:t>
        <a:bodyPr/>
        <a:lstStyle/>
        <a:p>
          <a:endParaRPr lang="en-US"/>
        </a:p>
      </dgm:t>
    </dgm:pt>
    <dgm:pt modelId="{0640DF47-7DB7-44A2-B084-61E53E129C2F}">
      <dgm:prSet phldrT="[Text]"/>
      <dgm:spPr/>
      <dgm:t>
        <a:bodyPr/>
        <a:lstStyle/>
        <a:p>
          <a:r>
            <a:rPr lang="en-US" dirty="0" smtClean="0"/>
            <a:t>_SACI3</a:t>
          </a:r>
          <a:endParaRPr lang="en-US" dirty="0"/>
        </a:p>
      </dgm:t>
    </dgm:pt>
    <dgm:pt modelId="{0A6C8807-6694-402C-999A-83414945BA6C}" type="parTrans" cxnId="{DCEF7E11-0580-46D2-AC10-61C7C5B3745C}">
      <dgm:prSet/>
      <dgm:spPr/>
      <dgm:t>
        <a:bodyPr/>
        <a:lstStyle/>
        <a:p>
          <a:endParaRPr lang="en-US"/>
        </a:p>
      </dgm:t>
    </dgm:pt>
    <dgm:pt modelId="{9F8B4269-9C83-4EC0-BCEF-740DA5BFEA57}" type="sibTrans" cxnId="{DCEF7E11-0580-46D2-AC10-61C7C5B3745C}">
      <dgm:prSet/>
      <dgm:spPr/>
      <dgm:t>
        <a:bodyPr/>
        <a:lstStyle/>
        <a:p>
          <a:endParaRPr lang="en-US"/>
        </a:p>
      </dgm:t>
    </dgm:pt>
    <dgm:pt modelId="{8974D2D2-1A61-4AD1-AE87-7CB7FD28D493}">
      <dgm:prSet phldrT="[Text]"/>
      <dgm:spPr/>
      <dgm:t>
        <a:bodyPr/>
        <a:lstStyle/>
        <a:p>
          <a:r>
            <a:rPr lang="en-US" dirty="0" smtClean="0"/>
            <a:t>_SACI4</a:t>
          </a:r>
          <a:endParaRPr lang="en-US" dirty="0"/>
        </a:p>
      </dgm:t>
    </dgm:pt>
    <dgm:pt modelId="{3DEF17D2-D0F2-4676-B52C-7BBB67326988}" type="parTrans" cxnId="{4A09C3B1-4978-4AD8-B349-79E9250E7437}">
      <dgm:prSet/>
      <dgm:spPr/>
      <dgm:t>
        <a:bodyPr/>
        <a:lstStyle/>
        <a:p>
          <a:endParaRPr lang="en-US"/>
        </a:p>
      </dgm:t>
    </dgm:pt>
    <dgm:pt modelId="{9CB1DB20-1F4C-49B4-9A07-E110BF955345}" type="sibTrans" cxnId="{4A09C3B1-4978-4AD8-B349-79E9250E7437}">
      <dgm:prSet/>
      <dgm:spPr/>
      <dgm:t>
        <a:bodyPr/>
        <a:lstStyle/>
        <a:p>
          <a:endParaRPr lang="en-US"/>
        </a:p>
      </dgm:t>
    </dgm:pt>
    <dgm:pt modelId="{ED456E28-EC0B-487F-9329-7577ECCB4070}">
      <dgm:prSet phldrT="[Text]"/>
      <dgm:spPr/>
      <dgm:t>
        <a:bodyPr/>
        <a:lstStyle/>
        <a:p>
          <a:r>
            <a:rPr lang="en-US" dirty="0" smtClean="0"/>
            <a:t>_SACI4b</a:t>
          </a:r>
          <a:endParaRPr lang="en-US" dirty="0"/>
        </a:p>
      </dgm:t>
    </dgm:pt>
    <dgm:pt modelId="{43977BDB-57AC-4811-B221-B45A00F0AD3C}" type="parTrans" cxnId="{8CCF2CA6-087C-4366-A744-AFB21C3E1839}">
      <dgm:prSet/>
      <dgm:spPr/>
      <dgm:t>
        <a:bodyPr/>
        <a:lstStyle/>
        <a:p>
          <a:endParaRPr lang="en-US"/>
        </a:p>
      </dgm:t>
    </dgm:pt>
    <dgm:pt modelId="{53F55319-0A59-4BF4-92AF-464199275A63}" type="sibTrans" cxnId="{8CCF2CA6-087C-4366-A744-AFB21C3E1839}">
      <dgm:prSet/>
      <dgm:spPr/>
      <dgm:t>
        <a:bodyPr/>
        <a:lstStyle/>
        <a:p>
          <a:endParaRPr lang="en-US"/>
        </a:p>
      </dgm:t>
    </dgm:pt>
    <dgm:pt modelId="{4B72AB51-0B90-47CD-9BD4-A9C9CB110E21}">
      <dgm:prSet phldrT="[Text]"/>
      <dgm:spPr/>
      <dgm:t>
        <a:bodyPr/>
        <a:lstStyle/>
        <a:p>
          <a:r>
            <a:rPr lang="en-US" dirty="0" smtClean="0"/>
            <a:t>_SACI5b</a:t>
          </a:r>
          <a:endParaRPr lang="en-US" dirty="0"/>
        </a:p>
      </dgm:t>
    </dgm:pt>
    <dgm:pt modelId="{C332CA2B-4F3F-4C0C-B105-D5B53375603C}" type="parTrans" cxnId="{4B6B344F-B528-4624-BD5D-59F1CED95C3D}">
      <dgm:prSet/>
      <dgm:spPr/>
      <dgm:t>
        <a:bodyPr/>
        <a:lstStyle/>
        <a:p>
          <a:endParaRPr lang="en-US"/>
        </a:p>
      </dgm:t>
    </dgm:pt>
    <dgm:pt modelId="{77692D95-C1FD-4218-9905-797CE4A97953}" type="sibTrans" cxnId="{4B6B344F-B528-4624-BD5D-59F1CED95C3D}">
      <dgm:prSet/>
      <dgm:spPr/>
      <dgm:t>
        <a:bodyPr/>
        <a:lstStyle/>
        <a:p>
          <a:endParaRPr lang="en-US"/>
        </a:p>
      </dgm:t>
    </dgm:pt>
    <dgm:pt modelId="{65E99EAB-7AD4-4D8A-82D9-DC70D40210EF}">
      <dgm:prSet phldrT="[Text]"/>
      <dgm:spPr/>
      <dgm:t>
        <a:bodyPr/>
        <a:lstStyle/>
        <a:p>
          <a:r>
            <a:rPr lang="en-US" dirty="0" smtClean="0"/>
            <a:t>_SACI5</a:t>
          </a:r>
          <a:endParaRPr lang="en-US" dirty="0"/>
        </a:p>
      </dgm:t>
    </dgm:pt>
    <dgm:pt modelId="{AFA75D37-2333-4CF3-98E6-B74422312E3F}" type="parTrans" cxnId="{38E4B20F-AC18-47D0-887B-A3456CEF65F5}">
      <dgm:prSet/>
      <dgm:spPr/>
      <dgm:t>
        <a:bodyPr/>
        <a:lstStyle/>
        <a:p>
          <a:endParaRPr lang="en-US"/>
        </a:p>
      </dgm:t>
    </dgm:pt>
    <dgm:pt modelId="{99237C8F-F86C-4F36-AE1C-A69699A1A7A2}" type="sibTrans" cxnId="{38E4B20F-AC18-47D0-887B-A3456CEF65F5}">
      <dgm:prSet/>
      <dgm:spPr/>
      <dgm:t>
        <a:bodyPr/>
        <a:lstStyle/>
        <a:p>
          <a:endParaRPr lang="en-US"/>
        </a:p>
      </dgm:t>
    </dgm:pt>
    <dgm:pt modelId="{32F2F6CE-18BC-4B43-BEB4-F0ACCBF7CF0C}">
      <dgm:prSet phldrT="[Text]"/>
      <dgm:spPr/>
      <dgm:t>
        <a:bodyPr/>
        <a:lstStyle/>
        <a:p>
          <a:r>
            <a:rPr lang="en-US" dirty="0" smtClean="0"/>
            <a:t>_SACI6</a:t>
          </a:r>
          <a:endParaRPr lang="en-US" dirty="0"/>
        </a:p>
      </dgm:t>
    </dgm:pt>
    <dgm:pt modelId="{56577C23-A0BF-4E2B-8A9D-A91771EE86AD}" type="parTrans" cxnId="{B5140936-73E2-4F8B-8996-EE375E84F823}">
      <dgm:prSet/>
      <dgm:spPr/>
      <dgm:t>
        <a:bodyPr/>
        <a:lstStyle/>
        <a:p>
          <a:endParaRPr lang="en-US"/>
        </a:p>
      </dgm:t>
    </dgm:pt>
    <dgm:pt modelId="{883FE991-7FB3-4070-83C0-8072D29E61AA}" type="sibTrans" cxnId="{B5140936-73E2-4F8B-8996-EE375E84F823}">
      <dgm:prSet/>
      <dgm:spPr/>
      <dgm:t>
        <a:bodyPr/>
        <a:lstStyle/>
        <a:p>
          <a:endParaRPr lang="en-US"/>
        </a:p>
      </dgm:t>
    </dgm:pt>
    <dgm:pt modelId="{6378CBB1-2041-41F2-A282-3B1D7ACE1A7D}">
      <dgm:prSet phldrT="[Text]"/>
      <dgm:spPr/>
      <dgm:t>
        <a:bodyPr/>
        <a:lstStyle/>
        <a:p>
          <a:r>
            <a:rPr lang="en-US" dirty="0" smtClean="0"/>
            <a:t>_SACI7</a:t>
          </a:r>
          <a:endParaRPr lang="en-US" dirty="0"/>
        </a:p>
      </dgm:t>
    </dgm:pt>
    <dgm:pt modelId="{76B74D06-03BB-485E-85C8-AA2549AE299E}" type="parTrans" cxnId="{A18A1B65-C194-43FE-B408-DE7DB497573C}">
      <dgm:prSet/>
      <dgm:spPr/>
      <dgm:t>
        <a:bodyPr/>
        <a:lstStyle/>
        <a:p>
          <a:endParaRPr lang="en-US"/>
        </a:p>
      </dgm:t>
    </dgm:pt>
    <dgm:pt modelId="{E426CA31-F85C-45F2-AEE3-5076F4DD6493}" type="sibTrans" cxnId="{A18A1B65-C194-43FE-B408-DE7DB497573C}">
      <dgm:prSet/>
      <dgm:spPr/>
      <dgm:t>
        <a:bodyPr/>
        <a:lstStyle/>
        <a:p>
          <a:endParaRPr lang="en-US"/>
        </a:p>
      </dgm:t>
    </dgm:pt>
    <dgm:pt modelId="{869B0D32-DF0B-422E-80E7-6B9047670E2A}">
      <dgm:prSet phldrT="[Text]"/>
      <dgm:spPr/>
      <dgm:t>
        <a:bodyPr/>
        <a:lstStyle/>
        <a:p>
          <a:r>
            <a:rPr lang="en-US" dirty="0" smtClean="0"/>
            <a:t>…</a:t>
          </a:r>
          <a:endParaRPr lang="en-US" dirty="0"/>
        </a:p>
      </dgm:t>
    </dgm:pt>
    <dgm:pt modelId="{0FF55159-4F5E-4A96-AD5A-B236A08A4093}" type="parTrans" cxnId="{630FAE37-AFC1-4EE5-9719-160192ED3014}">
      <dgm:prSet/>
      <dgm:spPr/>
      <dgm:t>
        <a:bodyPr/>
        <a:lstStyle/>
        <a:p>
          <a:endParaRPr lang="en-US"/>
        </a:p>
      </dgm:t>
    </dgm:pt>
    <dgm:pt modelId="{25669058-86CF-4EF0-B4D6-CBDE0E937E37}" type="sibTrans" cxnId="{630FAE37-AFC1-4EE5-9719-160192ED3014}">
      <dgm:prSet/>
      <dgm:spPr/>
      <dgm:t>
        <a:bodyPr/>
        <a:lstStyle/>
        <a:p>
          <a:endParaRPr lang="en-US"/>
        </a:p>
      </dgm:t>
    </dgm:pt>
    <dgm:pt modelId="{90A7D916-599D-4ABC-B55A-220F18B1E55F}" type="pres">
      <dgm:prSet presAssocID="{6A22AD6B-E275-4163-8903-9E2DE37604A9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5CD34B6-0F90-4747-9837-59C09E812D8D}" type="pres">
      <dgm:prSet presAssocID="{9F84C5D1-CD4E-461C-8099-5BE3635F4EB7}" presName="root1" presStyleCnt="0"/>
      <dgm:spPr/>
    </dgm:pt>
    <dgm:pt modelId="{1692E077-ABF0-4505-BACB-E25953FD79EF}" type="pres">
      <dgm:prSet presAssocID="{9F84C5D1-CD4E-461C-8099-5BE3635F4EB7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5D20F1E-6519-45ED-89B1-7BBCFE0D32FD}" type="pres">
      <dgm:prSet presAssocID="{9F84C5D1-CD4E-461C-8099-5BE3635F4EB7}" presName="level2hierChild" presStyleCnt="0"/>
      <dgm:spPr/>
    </dgm:pt>
    <dgm:pt modelId="{8FBE3221-F7BD-4A26-8A43-AC12526D3A6A}" type="pres">
      <dgm:prSet presAssocID="{8EE6420D-9E8A-4D4B-96F1-BA5969606C85}" presName="conn2-1" presStyleLbl="parChTrans1D2" presStyleIdx="0" presStyleCnt="1"/>
      <dgm:spPr/>
      <dgm:t>
        <a:bodyPr/>
        <a:lstStyle/>
        <a:p>
          <a:endParaRPr lang="en-US"/>
        </a:p>
      </dgm:t>
    </dgm:pt>
    <dgm:pt modelId="{9443E775-510D-4245-9485-B23B0BA92CEC}" type="pres">
      <dgm:prSet presAssocID="{8EE6420D-9E8A-4D4B-96F1-BA5969606C85}" presName="connTx" presStyleLbl="parChTrans1D2" presStyleIdx="0" presStyleCnt="1"/>
      <dgm:spPr/>
      <dgm:t>
        <a:bodyPr/>
        <a:lstStyle/>
        <a:p>
          <a:endParaRPr lang="en-US"/>
        </a:p>
      </dgm:t>
    </dgm:pt>
    <dgm:pt modelId="{5B0BAB8D-71FD-465C-9C9A-78570E5E351D}" type="pres">
      <dgm:prSet presAssocID="{8D313DDE-3F42-4E1C-B924-2874808555A8}" presName="root2" presStyleCnt="0"/>
      <dgm:spPr/>
    </dgm:pt>
    <dgm:pt modelId="{A1202758-0822-41CE-8709-42F4D3230CC2}" type="pres">
      <dgm:prSet presAssocID="{8D313DDE-3F42-4E1C-B924-2874808555A8}" presName="LevelTwoTextNode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E1EFD74-B6B2-4635-8266-233A3B869EBC}" type="pres">
      <dgm:prSet presAssocID="{8D313DDE-3F42-4E1C-B924-2874808555A8}" presName="level3hierChild" presStyleCnt="0"/>
      <dgm:spPr/>
    </dgm:pt>
    <dgm:pt modelId="{CC41CA65-6DC4-4CD1-8832-0E2FE62457E7}" type="pres">
      <dgm:prSet presAssocID="{5ECB3A71-6772-417F-98B1-9D3D0445FECE}" presName="conn2-1" presStyleLbl="parChTrans1D3" presStyleIdx="0" presStyleCnt="1"/>
      <dgm:spPr/>
      <dgm:t>
        <a:bodyPr/>
        <a:lstStyle/>
        <a:p>
          <a:endParaRPr lang="en-US"/>
        </a:p>
      </dgm:t>
    </dgm:pt>
    <dgm:pt modelId="{C960D380-6DBE-4ADB-84A5-EEF6BF38FD03}" type="pres">
      <dgm:prSet presAssocID="{5ECB3A71-6772-417F-98B1-9D3D0445FECE}" presName="connTx" presStyleLbl="parChTrans1D3" presStyleIdx="0" presStyleCnt="1"/>
      <dgm:spPr/>
      <dgm:t>
        <a:bodyPr/>
        <a:lstStyle/>
        <a:p>
          <a:endParaRPr lang="en-US"/>
        </a:p>
      </dgm:t>
    </dgm:pt>
    <dgm:pt modelId="{C4CE465B-492A-49EE-BCF2-5E64A18F02F9}" type="pres">
      <dgm:prSet presAssocID="{91ACD9F3-449D-4194-A368-4DD0A58D8EE2}" presName="root2" presStyleCnt="0"/>
      <dgm:spPr/>
    </dgm:pt>
    <dgm:pt modelId="{98EA0B49-DC53-4527-B783-A78D318D4B7B}" type="pres">
      <dgm:prSet presAssocID="{91ACD9F3-449D-4194-A368-4DD0A58D8EE2}" presName="LevelTwoTextNode" presStyleLbl="node3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C738974-8B59-437D-97E9-16A5BAC933C9}" type="pres">
      <dgm:prSet presAssocID="{91ACD9F3-449D-4194-A368-4DD0A58D8EE2}" presName="level3hierChild" presStyleCnt="0"/>
      <dgm:spPr/>
    </dgm:pt>
    <dgm:pt modelId="{13222CC3-2047-4D5E-9517-5431887AE4DD}" type="pres">
      <dgm:prSet presAssocID="{9FAF99F7-F490-4CA8-9CC1-F0D5160AAC35}" presName="conn2-1" presStyleLbl="parChTrans1D4" presStyleIdx="0" presStyleCnt="9"/>
      <dgm:spPr/>
      <dgm:t>
        <a:bodyPr/>
        <a:lstStyle/>
        <a:p>
          <a:endParaRPr lang="en-US"/>
        </a:p>
      </dgm:t>
    </dgm:pt>
    <dgm:pt modelId="{F91C1CC0-F6D9-47BE-BCA8-9CD0F3F868DA}" type="pres">
      <dgm:prSet presAssocID="{9FAF99F7-F490-4CA8-9CC1-F0D5160AAC35}" presName="connTx" presStyleLbl="parChTrans1D4" presStyleIdx="0" presStyleCnt="9"/>
      <dgm:spPr/>
      <dgm:t>
        <a:bodyPr/>
        <a:lstStyle/>
        <a:p>
          <a:endParaRPr lang="en-US"/>
        </a:p>
      </dgm:t>
    </dgm:pt>
    <dgm:pt modelId="{7585148E-1676-4073-A339-018E5056AED8}" type="pres">
      <dgm:prSet presAssocID="{1A62938E-B727-40AA-93EC-27F7A44A0291}" presName="root2" presStyleCnt="0"/>
      <dgm:spPr/>
    </dgm:pt>
    <dgm:pt modelId="{D22C0AF2-ECC7-4ADD-9CA6-4A42C6915D1E}" type="pres">
      <dgm:prSet presAssocID="{1A62938E-B727-40AA-93EC-27F7A44A0291}" presName="LevelTwoTextNode" presStyleLbl="node4" presStyleIdx="0" presStyleCnt="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89DD782-D3D6-4BAE-AE7E-1D0BBB4B9760}" type="pres">
      <dgm:prSet presAssocID="{1A62938E-B727-40AA-93EC-27F7A44A0291}" presName="level3hierChild" presStyleCnt="0"/>
      <dgm:spPr/>
    </dgm:pt>
    <dgm:pt modelId="{E7AC4441-43AA-4871-A227-1C3BF34AE21F}" type="pres">
      <dgm:prSet presAssocID="{0A6C8807-6694-402C-999A-83414945BA6C}" presName="conn2-1" presStyleLbl="parChTrans1D4" presStyleIdx="1" presStyleCnt="9"/>
      <dgm:spPr/>
      <dgm:t>
        <a:bodyPr/>
        <a:lstStyle/>
        <a:p>
          <a:endParaRPr lang="en-US"/>
        </a:p>
      </dgm:t>
    </dgm:pt>
    <dgm:pt modelId="{0B67F6DA-C5F7-459F-84CF-F04F5F65ECED}" type="pres">
      <dgm:prSet presAssocID="{0A6C8807-6694-402C-999A-83414945BA6C}" presName="connTx" presStyleLbl="parChTrans1D4" presStyleIdx="1" presStyleCnt="9"/>
      <dgm:spPr/>
      <dgm:t>
        <a:bodyPr/>
        <a:lstStyle/>
        <a:p>
          <a:endParaRPr lang="en-US"/>
        </a:p>
      </dgm:t>
    </dgm:pt>
    <dgm:pt modelId="{410CD41B-739F-4B98-BE6F-6D58A12CD00B}" type="pres">
      <dgm:prSet presAssocID="{0640DF47-7DB7-44A2-B084-61E53E129C2F}" presName="root2" presStyleCnt="0"/>
      <dgm:spPr/>
    </dgm:pt>
    <dgm:pt modelId="{8E218C6A-AFF4-41F0-8670-FA342B32A3B5}" type="pres">
      <dgm:prSet presAssocID="{0640DF47-7DB7-44A2-B084-61E53E129C2F}" presName="LevelTwoTextNode" presStyleLbl="node4" presStyleIdx="1" presStyleCnt="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1302589-2DCF-474A-A12B-B39C03503D3B}" type="pres">
      <dgm:prSet presAssocID="{0640DF47-7DB7-44A2-B084-61E53E129C2F}" presName="level3hierChild" presStyleCnt="0"/>
      <dgm:spPr/>
    </dgm:pt>
    <dgm:pt modelId="{A0C05399-A92C-45F3-AE3C-483CFCFFC15B}" type="pres">
      <dgm:prSet presAssocID="{3DEF17D2-D0F2-4676-B52C-7BBB67326988}" presName="conn2-1" presStyleLbl="parChTrans1D4" presStyleIdx="2" presStyleCnt="9"/>
      <dgm:spPr/>
      <dgm:t>
        <a:bodyPr/>
        <a:lstStyle/>
        <a:p>
          <a:endParaRPr lang="en-US"/>
        </a:p>
      </dgm:t>
    </dgm:pt>
    <dgm:pt modelId="{F5C2772B-C219-4678-8604-A37C78037DF3}" type="pres">
      <dgm:prSet presAssocID="{3DEF17D2-D0F2-4676-B52C-7BBB67326988}" presName="connTx" presStyleLbl="parChTrans1D4" presStyleIdx="2" presStyleCnt="9"/>
      <dgm:spPr/>
      <dgm:t>
        <a:bodyPr/>
        <a:lstStyle/>
        <a:p>
          <a:endParaRPr lang="en-US"/>
        </a:p>
      </dgm:t>
    </dgm:pt>
    <dgm:pt modelId="{06787AAF-4262-47BA-8505-F15364F4DEC1}" type="pres">
      <dgm:prSet presAssocID="{8974D2D2-1A61-4AD1-AE87-7CB7FD28D493}" presName="root2" presStyleCnt="0"/>
      <dgm:spPr/>
    </dgm:pt>
    <dgm:pt modelId="{C7B3B693-FE43-44BD-BCD1-F397CEB5A573}" type="pres">
      <dgm:prSet presAssocID="{8974D2D2-1A61-4AD1-AE87-7CB7FD28D493}" presName="LevelTwoTextNode" presStyleLbl="node4" presStyleIdx="2" presStyleCnt="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FE9414B-F39E-4E3F-9F34-AD9C5692D862}" type="pres">
      <dgm:prSet presAssocID="{8974D2D2-1A61-4AD1-AE87-7CB7FD28D493}" presName="level3hierChild" presStyleCnt="0"/>
      <dgm:spPr/>
    </dgm:pt>
    <dgm:pt modelId="{471A8744-4862-4015-BC6A-8BB2E8C83C00}" type="pres">
      <dgm:prSet presAssocID="{AFA75D37-2333-4CF3-98E6-B74422312E3F}" presName="conn2-1" presStyleLbl="parChTrans1D4" presStyleIdx="3" presStyleCnt="9"/>
      <dgm:spPr/>
      <dgm:t>
        <a:bodyPr/>
        <a:lstStyle/>
        <a:p>
          <a:endParaRPr lang="en-US"/>
        </a:p>
      </dgm:t>
    </dgm:pt>
    <dgm:pt modelId="{CB2FC49D-32E4-4A55-8E56-F200DBB5E5B8}" type="pres">
      <dgm:prSet presAssocID="{AFA75D37-2333-4CF3-98E6-B74422312E3F}" presName="connTx" presStyleLbl="parChTrans1D4" presStyleIdx="3" presStyleCnt="9"/>
      <dgm:spPr/>
      <dgm:t>
        <a:bodyPr/>
        <a:lstStyle/>
        <a:p>
          <a:endParaRPr lang="en-US"/>
        </a:p>
      </dgm:t>
    </dgm:pt>
    <dgm:pt modelId="{F8AE6B22-D701-40FE-9687-A1FBA8F7E878}" type="pres">
      <dgm:prSet presAssocID="{65E99EAB-7AD4-4D8A-82D9-DC70D40210EF}" presName="root2" presStyleCnt="0"/>
      <dgm:spPr/>
    </dgm:pt>
    <dgm:pt modelId="{CAFA1908-2EFE-4CE0-BA81-D21DEBE5B448}" type="pres">
      <dgm:prSet presAssocID="{65E99EAB-7AD4-4D8A-82D9-DC70D40210EF}" presName="LevelTwoTextNode" presStyleLbl="node4" presStyleIdx="3" presStyleCnt="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EC67E2C-959E-4B42-A0A2-1651DA03D047}" type="pres">
      <dgm:prSet presAssocID="{65E99EAB-7AD4-4D8A-82D9-DC70D40210EF}" presName="level3hierChild" presStyleCnt="0"/>
      <dgm:spPr/>
    </dgm:pt>
    <dgm:pt modelId="{B514AE4B-D5DF-402D-95AF-BBB658722DAB}" type="pres">
      <dgm:prSet presAssocID="{56577C23-A0BF-4E2B-8A9D-A91771EE86AD}" presName="conn2-1" presStyleLbl="parChTrans1D4" presStyleIdx="4" presStyleCnt="9"/>
      <dgm:spPr/>
      <dgm:t>
        <a:bodyPr/>
        <a:lstStyle/>
        <a:p>
          <a:endParaRPr lang="en-US"/>
        </a:p>
      </dgm:t>
    </dgm:pt>
    <dgm:pt modelId="{D7EEFEB0-2ED5-4FF1-9FCB-1703A09C7185}" type="pres">
      <dgm:prSet presAssocID="{56577C23-A0BF-4E2B-8A9D-A91771EE86AD}" presName="connTx" presStyleLbl="parChTrans1D4" presStyleIdx="4" presStyleCnt="9"/>
      <dgm:spPr/>
      <dgm:t>
        <a:bodyPr/>
        <a:lstStyle/>
        <a:p>
          <a:endParaRPr lang="en-US"/>
        </a:p>
      </dgm:t>
    </dgm:pt>
    <dgm:pt modelId="{FD8D08BB-E0CC-4589-9260-E98F7DE5F497}" type="pres">
      <dgm:prSet presAssocID="{32F2F6CE-18BC-4B43-BEB4-F0ACCBF7CF0C}" presName="root2" presStyleCnt="0"/>
      <dgm:spPr/>
    </dgm:pt>
    <dgm:pt modelId="{672A2CD5-A3FF-49FA-B4C3-734A3721C47E}" type="pres">
      <dgm:prSet presAssocID="{32F2F6CE-18BC-4B43-BEB4-F0ACCBF7CF0C}" presName="LevelTwoTextNode" presStyleLbl="node4" presStyleIdx="4" presStyleCnt="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BA23A59-8B53-4AF5-9463-FF99C8B25314}" type="pres">
      <dgm:prSet presAssocID="{32F2F6CE-18BC-4B43-BEB4-F0ACCBF7CF0C}" presName="level3hierChild" presStyleCnt="0"/>
      <dgm:spPr/>
    </dgm:pt>
    <dgm:pt modelId="{3C737CDF-7B66-4EB6-9BDE-00BB6E6BFEEE}" type="pres">
      <dgm:prSet presAssocID="{76B74D06-03BB-485E-85C8-AA2549AE299E}" presName="conn2-1" presStyleLbl="parChTrans1D4" presStyleIdx="5" presStyleCnt="9"/>
      <dgm:spPr/>
      <dgm:t>
        <a:bodyPr/>
        <a:lstStyle/>
        <a:p>
          <a:endParaRPr lang="en-US"/>
        </a:p>
      </dgm:t>
    </dgm:pt>
    <dgm:pt modelId="{41337CF5-0CE5-48A4-99D7-F2DB637665E0}" type="pres">
      <dgm:prSet presAssocID="{76B74D06-03BB-485E-85C8-AA2549AE299E}" presName="connTx" presStyleLbl="parChTrans1D4" presStyleIdx="5" presStyleCnt="9"/>
      <dgm:spPr/>
      <dgm:t>
        <a:bodyPr/>
        <a:lstStyle/>
        <a:p>
          <a:endParaRPr lang="en-US"/>
        </a:p>
      </dgm:t>
    </dgm:pt>
    <dgm:pt modelId="{2A930B2A-41EF-48FA-8727-4C190763E21B}" type="pres">
      <dgm:prSet presAssocID="{6378CBB1-2041-41F2-A282-3B1D7ACE1A7D}" presName="root2" presStyleCnt="0"/>
      <dgm:spPr/>
    </dgm:pt>
    <dgm:pt modelId="{1B546DB0-5732-49AE-8140-2886175F8094}" type="pres">
      <dgm:prSet presAssocID="{6378CBB1-2041-41F2-A282-3B1D7ACE1A7D}" presName="LevelTwoTextNode" presStyleLbl="node4" presStyleIdx="5" presStyleCnt="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AE096DE-292C-4E25-93F5-C193BE5E0BAD}" type="pres">
      <dgm:prSet presAssocID="{6378CBB1-2041-41F2-A282-3B1D7ACE1A7D}" presName="level3hierChild" presStyleCnt="0"/>
      <dgm:spPr/>
    </dgm:pt>
    <dgm:pt modelId="{C39F4D46-B640-4ABF-8F59-0536CEE14C8C}" type="pres">
      <dgm:prSet presAssocID="{0FF55159-4F5E-4A96-AD5A-B236A08A4093}" presName="conn2-1" presStyleLbl="parChTrans1D4" presStyleIdx="6" presStyleCnt="9"/>
      <dgm:spPr/>
      <dgm:t>
        <a:bodyPr/>
        <a:lstStyle/>
        <a:p>
          <a:endParaRPr lang="en-US"/>
        </a:p>
      </dgm:t>
    </dgm:pt>
    <dgm:pt modelId="{3DD0D54E-9D37-4E1F-88E1-2D8C8D0E9137}" type="pres">
      <dgm:prSet presAssocID="{0FF55159-4F5E-4A96-AD5A-B236A08A4093}" presName="connTx" presStyleLbl="parChTrans1D4" presStyleIdx="6" presStyleCnt="9"/>
      <dgm:spPr/>
      <dgm:t>
        <a:bodyPr/>
        <a:lstStyle/>
        <a:p>
          <a:endParaRPr lang="en-US"/>
        </a:p>
      </dgm:t>
    </dgm:pt>
    <dgm:pt modelId="{3F433CAE-327E-4A76-A94A-2C7CB529E504}" type="pres">
      <dgm:prSet presAssocID="{869B0D32-DF0B-422E-80E7-6B9047670E2A}" presName="root2" presStyleCnt="0"/>
      <dgm:spPr/>
    </dgm:pt>
    <dgm:pt modelId="{5E2C8AD4-8F26-44E7-8B7D-38635FF0D580}" type="pres">
      <dgm:prSet presAssocID="{869B0D32-DF0B-422E-80E7-6B9047670E2A}" presName="LevelTwoTextNode" presStyleLbl="node4" presStyleIdx="6" presStyleCnt="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9124B0D-EC60-4D2D-8B93-777399DA4587}" type="pres">
      <dgm:prSet presAssocID="{869B0D32-DF0B-422E-80E7-6B9047670E2A}" presName="level3hierChild" presStyleCnt="0"/>
      <dgm:spPr/>
    </dgm:pt>
    <dgm:pt modelId="{E35A2ABE-F729-4D35-B9BF-B32FB8B877BD}" type="pres">
      <dgm:prSet presAssocID="{43977BDB-57AC-4811-B221-B45A00F0AD3C}" presName="conn2-1" presStyleLbl="parChTrans1D4" presStyleIdx="7" presStyleCnt="9"/>
      <dgm:spPr/>
      <dgm:t>
        <a:bodyPr/>
        <a:lstStyle/>
        <a:p>
          <a:endParaRPr lang="en-US"/>
        </a:p>
      </dgm:t>
    </dgm:pt>
    <dgm:pt modelId="{DD314C8A-CBB9-4793-9C35-3A35668172A6}" type="pres">
      <dgm:prSet presAssocID="{43977BDB-57AC-4811-B221-B45A00F0AD3C}" presName="connTx" presStyleLbl="parChTrans1D4" presStyleIdx="7" presStyleCnt="9"/>
      <dgm:spPr/>
      <dgm:t>
        <a:bodyPr/>
        <a:lstStyle/>
        <a:p>
          <a:endParaRPr lang="en-US"/>
        </a:p>
      </dgm:t>
    </dgm:pt>
    <dgm:pt modelId="{0EDB9BEC-9A70-4BA6-8707-3EDB8CDB0A79}" type="pres">
      <dgm:prSet presAssocID="{ED456E28-EC0B-487F-9329-7577ECCB4070}" presName="root2" presStyleCnt="0"/>
      <dgm:spPr/>
    </dgm:pt>
    <dgm:pt modelId="{6E40555B-C407-43E0-8CC8-EB9AACFD77DC}" type="pres">
      <dgm:prSet presAssocID="{ED456E28-EC0B-487F-9329-7577ECCB4070}" presName="LevelTwoTextNode" presStyleLbl="node4" presStyleIdx="7" presStyleCnt="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A87CD47-4D44-481C-99F7-A31395437CFE}" type="pres">
      <dgm:prSet presAssocID="{ED456E28-EC0B-487F-9329-7577ECCB4070}" presName="level3hierChild" presStyleCnt="0"/>
      <dgm:spPr/>
    </dgm:pt>
    <dgm:pt modelId="{D59A16B3-488B-47BE-AC2A-04960324BCEE}" type="pres">
      <dgm:prSet presAssocID="{C332CA2B-4F3F-4C0C-B105-D5B53375603C}" presName="conn2-1" presStyleLbl="parChTrans1D4" presStyleIdx="8" presStyleCnt="9"/>
      <dgm:spPr/>
      <dgm:t>
        <a:bodyPr/>
        <a:lstStyle/>
        <a:p>
          <a:endParaRPr lang="en-US"/>
        </a:p>
      </dgm:t>
    </dgm:pt>
    <dgm:pt modelId="{F18B673E-1C99-4FC3-9FAF-086C591A2742}" type="pres">
      <dgm:prSet presAssocID="{C332CA2B-4F3F-4C0C-B105-D5B53375603C}" presName="connTx" presStyleLbl="parChTrans1D4" presStyleIdx="8" presStyleCnt="9"/>
      <dgm:spPr/>
      <dgm:t>
        <a:bodyPr/>
        <a:lstStyle/>
        <a:p>
          <a:endParaRPr lang="en-US"/>
        </a:p>
      </dgm:t>
    </dgm:pt>
    <dgm:pt modelId="{12B6FAB0-909D-45E4-9707-4578C46DAC98}" type="pres">
      <dgm:prSet presAssocID="{4B72AB51-0B90-47CD-9BD4-A9C9CB110E21}" presName="root2" presStyleCnt="0"/>
      <dgm:spPr/>
    </dgm:pt>
    <dgm:pt modelId="{A411D14A-02AC-40EB-8A07-325CF13A6164}" type="pres">
      <dgm:prSet presAssocID="{4B72AB51-0B90-47CD-9BD4-A9C9CB110E21}" presName="LevelTwoTextNode" presStyleLbl="node4" presStyleIdx="8" presStyleCnt="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8D234A8-E93B-48CF-93F3-8C2219A61253}" type="pres">
      <dgm:prSet presAssocID="{4B72AB51-0B90-47CD-9BD4-A9C9CB110E21}" presName="level3hierChild" presStyleCnt="0"/>
      <dgm:spPr/>
    </dgm:pt>
  </dgm:ptLst>
  <dgm:cxnLst>
    <dgm:cxn modelId="{4A09C3B1-4978-4AD8-B349-79E9250E7437}" srcId="{0640DF47-7DB7-44A2-B084-61E53E129C2F}" destId="{8974D2D2-1A61-4AD1-AE87-7CB7FD28D493}" srcOrd="0" destOrd="0" parTransId="{3DEF17D2-D0F2-4676-B52C-7BBB67326988}" sibTransId="{9CB1DB20-1F4C-49B4-9A07-E110BF955345}"/>
    <dgm:cxn modelId="{D94C0273-9BD0-48BB-A354-35DC256A4E91}" type="presOf" srcId="{ED456E28-EC0B-487F-9329-7577ECCB4070}" destId="{6E40555B-C407-43E0-8CC8-EB9AACFD77DC}" srcOrd="0" destOrd="0" presId="urn:microsoft.com/office/officeart/2005/8/layout/hierarchy2"/>
    <dgm:cxn modelId="{ED47568C-5C1F-40C5-8049-D6777CD05F6F}" type="presOf" srcId="{0FF55159-4F5E-4A96-AD5A-B236A08A4093}" destId="{C39F4D46-B640-4ABF-8F59-0536CEE14C8C}" srcOrd="0" destOrd="0" presId="urn:microsoft.com/office/officeart/2005/8/layout/hierarchy2"/>
    <dgm:cxn modelId="{A10A4EFE-01D0-46E6-8624-8D64B3E4734C}" type="presOf" srcId="{C332CA2B-4F3F-4C0C-B105-D5B53375603C}" destId="{F18B673E-1C99-4FC3-9FAF-086C591A2742}" srcOrd="1" destOrd="0" presId="urn:microsoft.com/office/officeart/2005/8/layout/hierarchy2"/>
    <dgm:cxn modelId="{935E4345-7C33-4EE7-ADDD-DE5257DD9E85}" type="presOf" srcId="{65E99EAB-7AD4-4D8A-82D9-DC70D40210EF}" destId="{CAFA1908-2EFE-4CE0-BA81-D21DEBE5B448}" srcOrd="0" destOrd="0" presId="urn:microsoft.com/office/officeart/2005/8/layout/hierarchy2"/>
    <dgm:cxn modelId="{C9D957C4-39D3-46A3-83AB-193E3CCB5A41}" type="presOf" srcId="{3DEF17D2-D0F2-4676-B52C-7BBB67326988}" destId="{F5C2772B-C219-4678-8604-A37C78037DF3}" srcOrd="1" destOrd="0" presId="urn:microsoft.com/office/officeart/2005/8/layout/hierarchy2"/>
    <dgm:cxn modelId="{1446DF23-DEA7-4030-B052-60003D122A08}" type="presOf" srcId="{3DEF17D2-D0F2-4676-B52C-7BBB67326988}" destId="{A0C05399-A92C-45F3-AE3C-483CFCFFC15B}" srcOrd="0" destOrd="0" presId="urn:microsoft.com/office/officeart/2005/8/layout/hierarchy2"/>
    <dgm:cxn modelId="{D00AB61E-2101-43B3-AA25-0630F04A6AA9}" type="presOf" srcId="{AFA75D37-2333-4CF3-98E6-B74422312E3F}" destId="{471A8744-4862-4015-BC6A-8BB2E8C83C00}" srcOrd="0" destOrd="0" presId="urn:microsoft.com/office/officeart/2005/8/layout/hierarchy2"/>
    <dgm:cxn modelId="{69DF221C-2DEF-416F-BE1D-6A4AFCCEB7A8}" type="presOf" srcId="{869B0D32-DF0B-422E-80E7-6B9047670E2A}" destId="{5E2C8AD4-8F26-44E7-8B7D-38635FF0D580}" srcOrd="0" destOrd="0" presId="urn:microsoft.com/office/officeart/2005/8/layout/hierarchy2"/>
    <dgm:cxn modelId="{B5140936-73E2-4F8B-8996-EE375E84F823}" srcId="{65E99EAB-7AD4-4D8A-82D9-DC70D40210EF}" destId="{32F2F6CE-18BC-4B43-BEB4-F0ACCBF7CF0C}" srcOrd="0" destOrd="0" parTransId="{56577C23-A0BF-4E2B-8A9D-A91771EE86AD}" sibTransId="{883FE991-7FB3-4070-83C0-8072D29E61AA}"/>
    <dgm:cxn modelId="{A3BED4B0-A623-45EB-87D0-43B33F98F83D}" type="presOf" srcId="{4B72AB51-0B90-47CD-9BD4-A9C9CB110E21}" destId="{A411D14A-02AC-40EB-8A07-325CF13A6164}" srcOrd="0" destOrd="0" presId="urn:microsoft.com/office/officeart/2005/8/layout/hierarchy2"/>
    <dgm:cxn modelId="{DCEF7E11-0580-46D2-AC10-61C7C5B3745C}" srcId="{1A62938E-B727-40AA-93EC-27F7A44A0291}" destId="{0640DF47-7DB7-44A2-B084-61E53E129C2F}" srcOrd="0" destOrd="0" parTransId="{0A6C8807-6694-402C-999A-83414945BA6C}" sibTransId="{9F8B4269-9C83-4EC0-BCEF-740DA5BFEA57}"/>
    <dgm:cxn modelId="{54667444-9E2E-4B7F-903C-B66E82321B06}" type="presOf" srcId="{91ACD9F3-449D-4194-A368-4DD0A58D8EE2}" destId="{98EA0B49-DC53-4527-B783-A78D318D4B7B}" srcOrd="0" destOrd="0" presId="urn:microsoft.com/office/officeart/2005/8/layout/hierarchy2"/>
    <dgm:cxn modelId="{07DBE073-2A5C-470C-A906-0132A826099F}" type="presOf" srcId="{6A22AD6B-E275-4163-8903-9E2DE37604A9}" destId="{90A7D916-599D-4ABC-B55A-220F18B1E55F}" srcOrd="0" destOrd="0" presId="urn:microsoft.com/office/officeart/2005/8/layout/hierarchy2"/>
    <dgm:cxn modelId="{F285EEBB-AC80-46A7-9C19-5F8CA1A6FE0D}" type="presOf" srcId="{5ECB3A71-6772-417F-98B1-9D3D0445FECE}" destId="{C960D380-6DBE-4ADB-84A5-EEF6BF38FD03}" srcOrd="1" destOrd="0" presId="urn:microsoft.com/office/officeart/2005/8/layout/hierarchy2"/>
    <dgm:cxn modelId="{6D481874-9362-4C19-8359-EE523D491D7A}" srcId="{91ACD9F3-449D-4194-A368-4DD0A58D8EE2}" destId="{1A62938E-B727-40AA-93EC-27F7A44A0291}" srcOrd="0" destOrd="0" parTransId="{9FAF99F7-F490-4CA8-9CC1-F0D5160AAC35}" sibTransId="{AD5DFC66-1481-49F2-83D2-86BFAECFD234}"/>
    <dgm:cxn modelId="{F5D1910C-B203-4A38-96D2-54805997E5D6}" type="presOf" srcId="{5ECB3A71-6772-417F-98B1-9D3D0445FECE}" destId="{CC41CA65-6DC4-4CD1-8832-0E2FE62457E7}" srcOrd="0" destOrd="0" presId="urn:microsoft.com/office/officeart/2005/8/layout/hierarchy2"/>
    <dgm:cxn modelId="{2D85B43E-ED04-48F9-8C62-573B74E10378}" type="presOf" srcId="{1A62938E-B727-40AA-93EC-27F7A44A0291}" destId="{D22C0AF2-ECC7-4ADD-9CA6-4A42C6915D1E}" srcOrd="0" destOrd="0" presId="urn:microsoft.com/office/officeart/2005/8/layout/hierarchy2"/>
    <dgm:cxn modelId="{05E6AC6E-B16C-4575-8BF2-C173694FDBB4}" type="presOf" srcId="{8EE6420D-9E8A-4D4B-96F1-BA5969606C85}" destId="{9443E775-510D-4245-9485-B23B0BA92CEC}" srcOrd="1" destOrd="0" presId="urn:microsoft.com/office/officeart/2005/8/layout/hierarchy2"/>
    <dgm:cxn modelId="{32E02C4A-0B9C-4832-9D14-436960AD7274}" type="presOf" srcId="{8EE6420D-9E8A-4D4B-96F1-BA5969606C85}" destId="{8FBE3221-F7BD-4A26-8A43-AC12526D3A6A}" srcOrd="0" destOrd="0" presId="urn:microsoft.com/office/officeart/2005/8/layout/hierarchy2"/>
    <dgm:cxn modelId="{035B00D5-DFB3-48C1-A93C-91E5269F106E}" srcId="{9F84C5D1-CD4E-461C-8099-5BE3635F4EB7}" destId="{8D313DDE-3F42-4E1C-B924-2874808555A8}" srcOrd="0" destOrd="0" parTransId="{8EE6420D-9E8A-4D4B-96F1-BA5969606C85}" sibTransId="{063EF121-0C29-4C7D-B8FB-F44192A5F039}"/>
    <dgm:cxn modelId="{D32F42D5-41E4-473B-A312-A8A7D0074495}" type="presOf" srcId="{0A6C8807-6694-402C-999A-83414945BA6C}" destId="{E7AC4441-43AA-4871-A227-1C3BF34AE21F}" srcOrd="0" destOrd="0" presId="urn:microsoft.com/office/officeart/2005/8/layout/hierarchy2"/>
    <dgm:cxn modelId="{67567383-4828-46A8-92B0-CD03D36296A6}" type="presOf" srcId="{76B74D06-03BB-485E-85C8-AA2549AE299E}" destId="{3C737CDF-7B66-4EB6-9BDE-00BB6E6BFEEE}" srcOrd="0" destOrd="0" presId="urn:microsoft.com/office/officeart/2005/8/layout/hierarchy2"/>
    <dgm:cxn modelId="{CBAFB63C-B924-48BF-A4E7-0C29CA16EA68}" srcId="{6A22AD6B-E275-4163-8903-9E2DE37604A9}" destId="{9F84C5D1-CD4E-461C-8099-5BE3635F4EB7}" srcOrd="0" destOrd="0" parTransId="{495A8722-36E9-439C-8F0D-A87E59F56FD1}" sibTransId="{BF33D051-9CAA-4F64-B77A-AA1E24123E0B}"/>
    <dgm:cxn modelId="{53BCB0D1-950B-4BA8-97B3-9DE3A11E62A7}" type="presOf" srcId="{56577C23-A0BF-4E2B-8A9D-A91771EE86AD}" destId="{D7EEFEB0-2ED5-4FF1-9FCB-1703A09C7185}" srcOrd="1" destOrd="0" presId="urn:microsoft.com/office/officeart/2005/8/layout/hierarchy2"/>
    <dgm:cxn modelId="{D7998D98-CAD1-4757-A0E5-A250D9B1E09A}" srcId="{8D313DDE-3F42-4E1C-B924-2874808555A8}" destId="{91ACD9F3-449D-4194-A368-4DD0A58D8EE2}" srcOrd="0" destOrd="0" parTransId="{5ECB3A71-6772-417F-98B1-9D3D0445FECE}" sibTransId="{E7729A96-6D10-4B3E-B7DA-B1A4B3D09EE7}"/>
    <dgm:cxn modelId="{3DCF9600-2E33-46D2-961F-2ACE1D48F06C}" type="presOf" srcId="{9F84C5D1-CD4E-461C-8099-5BE3635F4EB7}" destId="{1692E077-ABF0-4505-BACB-E25953FD79EF}" srcOrd="0" destOrd="0" presId="urn:microsoft.com/office/officeart/2005/8/layout/hierarchy2"/>
    <dgm:cxn modelId="{03090356-B93C-4790-BF2E-14579F922958}" type="presOf" srcId="{43977BDB-57AC-4811-B221-B45A00F0AD3C}" destId="{DD314C8A-CBB9-4793-9C35-3A35668172A6}" srcOrd="1" destOrd="0" presId="urn:microsoft.com/office/officeart/2005/8/layout/hierarchy2"/>
    <dgm:cxn modelId="{F53EAF71-8E18-4ED9-9C28-A879B6528E10}" type="presOf" srcId="{9FAF99F7-F490-4CA8-9CC1-F0D5160AAC35}" destId="{F91C1CC0-F6D9-47BE-BCA8-9CD0F3F868DA}" srcOrd="1" destOrd="0" presId="urn:microsoft.com/office/officeart/2005/8/layout/hierarchy2"/>
    <dgm:cxn modelId="{9ADFBE97-4C90-4741-AEAA-DD33AB1CD3D2}" type="presOf" srcId="{43977BDB-57AC-4811-B221-B45A00F0AD3C}" destId="{E35A2ABE-F729-4D35-B9BF-B32FB8B877BD}" srcOrd="0" destOrd="0" presId="urn:microsoft.com/office/officeart/2005/8/layout/hierarchy2"/>
    <dgm:cxn modelId="{805816B2-BB05-4E86-B689-8133DE72FC2F}" type="presOf" srcId="{76B74D06-03BB-485E-85C8-AA2549AE299E}" destId="{41337CF5-0CE5-48A4-99D7-F2DB637665E0}" srcOrd="1" destOrd="0" presId="urn:microsoft.com/office/officeart/2005/8/layout/hierarchy2"/>
    <dgm:cxn modelId="{B589F828-6406-4938-953D-6DED60E3CCCF}" type="presOf" srcId="{6378CBB1-2041-41F2-A282-3B1D7ACE1A7D}" destId="{1B546DB0-5732-49AE-8140-2886175F8094}" srcOrd="0" destOrd="0" presId="urn:microsoft.com/office/officeart/2005/8/layout/hierarchy2"/>
    <dgm:cxn modelId="{92C9BADA-156D-454F-A47E-70C78018AC21}" type="presOf" srcId="{9FAF99F7-F490-4CA8-9CC1-F0D5160AAC35}" destId="{13222CC3-2047-4D5E-9517-5431887AE4DD}" srcOrd="0" destOrd="0" presId="urn:microsoft.com/office/officeart/2005/8/layout/hierarchy2"/>
    <dgm:cxn modelId="{DA7F633D-84FB-4040-9379-4C1AD12B77D0}" type="presOf" srcId="{8D313DDE-3F42-4E1C-B924-2874808555A8}" destId="{A1202758-0822-41CE-8709-42F4D3230CC2}" srcOrd="0" destOrd="0" presId="urn:microsoft.com/office/officeart/2005/8/layout/hierarchy2"/>
    <dgm:cxn modelId="{72C16FA6-D657-44BD-ACB8-ED0F24B1F3A8}" type="presOf" srcId="{56577C23-A0BF-4E2B-8A9D-A91771EE86AD}" destId="{B514AE4B-D5DF-402D-95AF-BBB658722DAB}" srcOrd="0" destOrd="0" presId="urn:microsoft.com/office/officeart/2005/8/layout/hierarchy2"/>
    <dgm:cxn modelId="{A18A1B65-C194-43FE-B408-DE7DB497573C}" srcId="{32F2F6CE-18BC-4B43-BEB4-F0ACCBF7CF0C}" destId="{6378CBB1-2041-41F2-A282-3B1D7ACE1A7D}" srcOrd="0" destOrd="0" parTransId="{76B74D06-03BB-485E-85C8-AA2549AE299E}" sibTransId="{E426CA31-F85C-45F2-AEE3-5076F4DD6493}"/>
    <dgm:cxn modelId="{630FAE37-AFC1-4EE5-9719-160192ED3014}" srcId="{6378CBB1-2041-41F2-A282-3B1D7ACE1A7D}" destId="{869B0D32-DF0B-422E-80E7-6B9047670E2A}" srcOrd="0" destOrd="0" parTransId="{0FF55159-4F5E-4A96-AD5A-B236A08A4093}" sibTransId="{25669058-86CF-4EF0-B4D6-CBDE0E937E37}"/>
    <dgm:cxn modelId="{E509B5EF-7E6A-4D34-A14F-C982EEF79588}" type="presOf" srcId="{0FF55159-4F5E-4A96-AD5A-B236A08A4093}" destId="{3DD0D54E-9D37-4E1F-88E1-2D8C8D0E9137}" srcOrd="1" destOrd="0" presId="urn:microsoft.com/office/officeart/2005/8/layout/hierarchy2"/>
    <dgm:cxn modelId="{F8754637-C3F2-4381-A193-019C523CA41F}" type="presOf" srcId="{C332CA2B-4F3F-4C0C-B105-D5B53375603C}" destId="{D59A16B3-488B-47BE-AC2A-04960324BCEE}" srcOrd="0" destOrd="0" presId="urn:microsoft.com/office/officeart/2005/8/layout/hierarchy2"/>
    <dgm:cxn modelId="{38E4B20F-AC18-47D0-887B-A3456CEF65F5}" srcId="{8974D2D2-1A61-4AD1-AE87-7CB7FD28D493}" destId="{65E99EAB-7AD4-4D8A-82D9-DC70D40210EF}" srcOrd="0" destOrd="0" parTransId="{AFA75D37-2333-4CF3-98E6-B74422312E3F}" sibTransId="{99237C8F-F86C-4F36-AE1C-A69699A1A7A2}"/>
    <dgm:cxn modelId="{7EBCC958-6563-4C6A-B750-494244C75CD2}" type="presOf" srcId="{0A6C8807-6694-402C-999A-83414945BA6C}" destId="{0B67F6DA-C5F7-459F-84CF-F04F5F65ECED}" srcOrd="1" destOrd="0" presId="urn:microsoft.com/office/officeart/2005/8/layout/hierarchy2"/>
    <dgm:cxn modelId="{6875359F-C3AB-4E5F-8049-C9708D5C3A18}" type="presOf" srcId="{32F2F6CE-18BC-4B43-BEB4-F0ACCBF7CF0C}" destId="{672A2CD5-A3FF-49FA-B4C3-734A3721C47E}" srcOrd="0" destOrd="0" presId="urn:microsoft.com/office/officeart/2005/8/layout/hierarchy2"/>
    <dgm:cxn modelId="{EFABEFBA-11D5-4BA4-9277-5CD80566038B}" type="presOf" srcId="{8974D2D2-1A61-4AD1-AE87-7CB7FD28D493}" destId="{C7B3B693-FE43-44BD-BCD1-F397CEB5A573}" srcOrd="0" destOrd="0" presId="urn:microsoft.com/office/officeart/2005/8/layout/hierarchy2"/>
    <dgm:cxn modelId="{BBC4FF4E-3069-4E23-8E60-52904340B0BA}" type="presOf" srcId="{0640DF47-7DB7-44A2-B084-61E53E129C2F}" destId="{8E218C6A-AFF4-41F0-8670-FA342B32A3B5}" srcOrd="0" destOrd="0" presId="urn:microsoft.com/office/officeart/2005/8/layout/hierarchy2"/>
    <dgm:cxn modelId="{8CCF2CA6-087C-4366-A744-AFB21C3E1839}" srcId="{0640DF47-7DB7-44A2-B084-61E53E129C2F}" destId="{ED456E28-EC0B-487F-9329-7577ECCB4070}" srcOrd="1" destOrd="0" parTransId="{43977BDB-57AC-4811-B221-B45A00F0AD3C}" sibTransId="{53F55319-0A59-4BF4-92AF-464199275A63}"/>
    <dgm:cxn modelId="{0A63AD5C-4B9C-4ADF-987B-E30D973D05D4}" type="presOf" srcId="{AFA75D37-2333-4CF3-98E6-B74422312E3F}" destId="{CB2FC49D-32E4-4A55-8E56-F200DBB5E5B8}" srcOrd="1" destOrd="0" presId="urn:microsoft.com/office/officeart/2005/8/layout/hierarchy2"/>
    <dgm:cxn modelId="{4B6B344F-B528-4624-BD5D-59F1CED95C3D}" srcId="{ED456E28-EC0B-487F-9329-7577ECCB4070}" destId="{4B72AB51-0B90-47CD-9BD4-A9C9CB110E21}" srcOrd="0" destOrd="0" parTransId="{C332CA2B-4F3F-4C0C-B105-D5B53375603C}" sibTransId="{77692D95-C1FD-4218-9905-797CE4A97953}"/>
    <dgm:cxn modelId="{5E4726D9-763F-4C5B-A40D-6718B87F0951}" type="presParOf" srcId="{90A7D916-599D-4ABC-B55A-220F18B1E55F}" destId="{35CD34B6-0F90-4747-9837-59C09E812D8D}" srcOrd="0" destOrd="0" presId="urn:microsoft.com/office/officeart/2005/8/layout/hierarchy2"/>
    <dgm:cxn modelId="{35EB201B-D6F3-49C8-B3F8-AB5B73298C2F}" type="presParOf" srcId="{35CD34B6-0F90-4747-9837-59C09E812D8D}" destId="{1692E077-ABF0-4505-BACB-E25953FD79EF}" srcOrd="0" destOrd="0" presId="urn:microsoft.com/office/officeart/2005/8/layout/hierarchy2"/>
    <dgm:cxn modelId="{ACF50C4B-CF71-4AB2-A83A-2971B704421D}" type="presParOf" srcId="{35CD34B6-0F90-4747-9837-59C09E812D8D}" destId="{E5D20F1E-6519-45ED-89B1-7BBCFE0D32FD}" srcOrd="1" destOrd="0" presId="urn:microsoft.com/office/officeart/2005/8/layout/hierarchy2"/>
    <dgm:cxn modelId="{3E98C107-384B-49BE-80E1-4FA1234F761C}" type="presParOf" srcId="{E5D20F1E-6519-45ED-89B1-7BBCFE0D32FD}" destId="{8FBE3221-F7BD-4A26-8A43-AC12526D3A6A}" srcOrd="0" destOrd="0" presId="urn:microsoft.com/office/officeart/2005/8/layout/hierarchy2"/>
    <dgm:cxn modelId="{67378FBB-4DCB-4233-A5F9-0C35C50C61A0}" type="presParOf" srcId="{8FBE3221-F7BD-4A26-8A43-AC12526D3A6A}" destId="{9443E775-510D-4245-9485-B23B0BA92CEC}" srcOrd="0" destOrd="0" presId="urn:microsoft.com/office/officeart/2005/8/layout/hierarchy2"/>
    <dgm:cxn modelId="{A15F58BB-B016-4420-9B42-E63B4BF8A20B}" type="presParOf" srcId="{E5D20F1E-6519-45ED-89B1-7BBCFE0D32FD}" destId="{5B0BAB8D-71FD-465C-9C9A-78570E5E351D}" srcOrd="1" destOrd="0" presId="urn:microsoft.com/office/officeart/2005/8/layout/hierarchy2"/>
    <dgm:cxn modelId="{703F24F9-3985-4687-8BE4-7EE0A5EC1727}" type="presParOf" srcId="{5B0BAB8D-71FD-465C-9C9A-78570E5E351D}" destId="{A1202758-0822-41CE-8709-42F4D3230CC2}" srcOrd="0" destOrd="0" presId="urn:microsoft.com/office/officeart/2005/8/layout/hierarchy2"/>
    <dgm:cxn modelId="{5997A778-08F3-4383-BE4A-25C8188A53F2}" type="presParOf" srcId="{5B0BAB8D-71FD-465C-9C9A-78570E5E351D}" destId="{BE1EFD74-B6B2-4635-8266-233A3B869EBC}" srcOrd="1" destOrd="0" presId="urn:microsoft.com/office/officeart/2005/8/layout/hierarchy2"/>
    <dgm:cxn modelId="{5D30062C-7552-4660-8F7E-497BBABAE1D0}" type="presParOf" srcId="{BE1EFD74-B6B2-4635-8266-233A3B869EBC}" destId="{CC41CA65-6DC4-4CD1-8832-0E2FE62457E7}" srcOrd="0" destOrd="0" presId="urn:microsoft.com/office/officeart/2005/8/layout/hierarchy2"/>
    <dgm:cxn modelId="{78E0F36E-0D6B-441C-BCD5-AA40343AB9BC}" type="presParOf" srcId="{CC41CA65-6DC4-4CD1-8832-0E2FE62457E7}" destId="{C960D380-6DBE-4ADB-84A5-EEF6BF38FD03}" srcOrd="0" destOrd="0" presId="urn:microsoft.com/office/officeart/2005/8/layout/hierarchy2"/>
    <dgm:cxn modelId="{03DCD068-D10D-4B30-BA55-0EFC65CFFF6A}" type="presParOf" srcId="{BE1EFD74-B6B2-4635-8266-233A3B869EBC}" destId="{C4CE465B-492A-49EE-BCF2-5E64A18F02F9}" srcOrd="1" destOrd="0" presId="urn:microsoft.com/office/officeart/2005/8/layout/hierarchy2"/>
    <dgm:cxn modelId="{E861B0CB-1611-4D3F-AA33-35ED3BC06501}" type="presParOf" srcId="{C4CE465B-492A-49EE-BCF2-5E64A18F02F9}" destId="{98EA0B49-DC53-4527-B783-A78D318D4B7B}" srcOrd="0" destOrd="0" presId="urn:microsoft.com/office/officeart/2005/8/layout/hierarchy2"/>
    <dgm:cxn modelId="{F20E7EB8-5088-433B-B451-B9AC71007A85}" type="presParOf" srcId="{C4CE465B-492A-49EE-BCF2-5E64A18F02F9}" destId="{6C738974-8B59-437D-97E9-16A5BAC933C9}" srcOrd="1" destOrd="0" presId="urn:microsoft.com/office/officeart/2005/8/layout/hierarchy2"/>
    <dgm:cxn modelId="{C248B093-18DF-40EA-AE1E-2014BB07C00C}" type="presParOf" srcId="{6C738974-8B59-437D-97E9-16A5BAC933C9}" destId="{13222CC3-2047-4D5E-9517-5431887AE4DD}" srcOrd="0" destOrd="0" presId="urn:microsoft.com/office/officeart/2005/8/layout/hierarchy2"/>
    <dgm:cxn modelId="{48D56F0D-6799-4C7D-9F31-8258F7F4B4BC}" type="presParOf" srcId="{13222CC3-2047-4D5E-9517-5431887AE4DD}" destId="{F91C1CC0-F6D9-47BE-BCA8-9CD0F3F868DA}" srcOrd="0" destOrd="0" presId="urn:microsoft.com/office/officeart/2005/8/layout/hierarchy2"/>
    <dgm:cxn modelId="{34F8CBA6-FCA1-4478-9392-A2FBAF4AF915}" type="presParOf" srcId="{6C738974-8B59-437D-97E9-16A5BAC933C9}" destId="{7585148E-1676-4073-A339-018E5056AED8}" srcOrd="1" destOrd="0" presId="urn:microsoft.com/office/officeart/2005/8/layout/hierarchy2"/>
    <dgm:cxn modelId="{355F4C37-3592-4189-94A9-F7D0319BFD3D}" type="presParOf" srcId="{7585148E-1676-4073-A339-018E5056AED8}" destId="{D22C0AF2-ECC7-4ADD-9CA6-4A42C6915D1E}" srcOrd="0" destOrd="0" presId="urn:microsoft.com/office/officeart/2005/8/layout/hierarchy2"/>
    <dgm:cxn modelId="{4F18D216-C63C-4036-92A1-946FDE222238}" type="presParOf" srcId="{7585148E-1676-4073-A339-018E5056AED8}" destId="{989DD782-D3D6-4BAE-AE7E-1D0BBB4B9760}" srcOrd="1" destOrd="0" presId="urn:microsoft.com/office/officeart/2005/8/layout/hierarchy2"/>
    <dgm:cxn modelId="{04D08159-99D4-4BC9-B11E-301128B37990}" type="presParOf" srcId="{989DD782-D3D6-4BAE-AE7E-1D0BBB4B9760}" destId="{E7AC4441-43AA-4871-A227-1C3BF34AE21F}" srcOrd="0" destOrd="0" presId="urn:microsoft.com/office/officeart/2005/8/layout/hierarchy2"/>
    <dgm:cxn modelId="{F6928216-815C-46AC-9945-561060FF6DB9}" type="presParOf" srcId="{E7AC4441-43AA-4871-A227-1C3BF34AE21F}" destId="{0B67F6DA-C5F7-459F-84CF-F04F5F65ECED}" srcOrd="0" destOrd="0" presId="urn:microsoft.com/office/officeart/2005/8/layout/hierarchy2"/>
    <dgm:cxn modelId="{839D6055-E83D-4C93-A1ED-B192A667F077}" type="presParOf" srcId="{989DD782-D3D6-4BAE-AE7E-1D0BBB4B9760}" destId="{410CD41B-739F-4B98-BE6F-6D58A12CD00B}" srcOrd="1" destOrd="0" presId="urn:microsoft.com/office/officeart/2005/8/layout/hierarchy2"/>
    <dgm:cxn modelId="{9A7D673C-AA82-4253-8FBA-79A2F17A2E98}" type="presParOf" srcId="{410CD41B-739F-4B98-BE6F-6D58A12CD00B}" destId="{8E218C6A-AFF4-41F0-8670-FA342B32A3B5}" srcOrd="0" destOrd="0" presId="urn:microsoft.com/office/officeart/2005/8/layout/hierarchy2"/>
    <dgm:cxn modelId="{2E7FA491-8ACA-4944-BEFE-74F0CAB08250}" type="presParOf" srcId="{410CD41B-739F-4B98-BE6F-6D58A12CD00B}" destId="{11302589-2DCF-474A-A12B-B39C03503D3B}" srcOrd="1" destOrd="0" presId="urn:microsoft.com/office/officeart/2005/8/layout/hierarchy2"/>
    <dgm:cxn modelId="{C48F3D95-0598-453D-9C94-16BD39C98AF3}" type="presParOf" srcId="{11302589-2DCF-474A-A12B-B39C03503D3B}" destId="{A0C05399-A92C-45F3-AE3C-483CFCFFC15B}" srcOrd="0" destOrd="0" presId="urn:microsoft.com/office/officeart/2005/8/layout/hierarchy2"/>
    <dgm:cxn modelId="{02B4DD66-FE68-4A06-8333-FC386C944C63}" type="presParOf" srcId="{A0C05399-A92C-45F3-AE3C-483CFCFFC15B}" destId="{F5C2772B-C219-4678-8604-A37C78037DF3}" srcOrd="0" destOrd="0" presId="urn:microsoft.com/office/officeart/2005/8/layout/hierarchy2"/>
    <dgm:cxn modelId="{6EC8925D-1137-4C47-AB14-C000A6C2D788}" type="presParOf" srcId="{11302589-2DCF-474A-A12B-B39C03503D3B}" destId="{06787AAF-4262-47BA-8505-F15364F4DEC1}" srcOrd="1" destOrd="0" presId="urn:microsoft.com/office/officeart/2005/8/layout/hierarchy2"/>
    <dgm:cxn modelId="{03826623-4A79-4887-AC8D-14B3ED00CABE}" type="presParOf" srcId="{06787AAF-4262-47BA-8505-F15364F4DEC1}" destId="{C7B3B693-FE43-44BD-BCD1-F397CEB5A573}" srcOrd="0" destOrd="0" presId="urn:microsoft.com/office/officeart/2005/8/layout/hierarchy2"/>
    <dgm:cxn modelId="{E01DEF24-118D-49FB-9F2C-FA95D4C6979E}" type="presParOf" srcId="{06787AAF-4262-47BA-8505-F15364F4DEC1}" destId="{EFE9414B-F39E-4E3F-9F34-AD9C5692D862}" srcOrd="1" destOrd="0" presId="urn:microsoft.com/office/officeart/2005/8/layout/hierarchy2"/>
    <dgm:cxn modelId="{682909AE-22CA-41EA-B05A-3C2F65368E98}" type="presParOf" srcId="{EFE9414B-F39E-4E3F-9F34-AD9C5692D862}" destId="{471A8744-4862-4015-BC6A-8BB2E8C83C00}" srcOrd="0" destOrd="0" presId="urn:microsoft.com/office/officeart/2005/8/layout/hierarchy2"/>
    <dgm:cxn modelId="{6DC38FAF-73D5-4F30-A0FB-5CB58F5A7B64}" type="presParOf" srcId="{471A8744-4862-4015-BC6A-8BB2E8C83C00}" destId="{CB2FC49D-32E4-4A55-8E56-F200DBB5E5B8}" srcOrd="0" destOrd="0" presId="urn:microsoft.com/office/officeart/2005/8/layout/hierarchy2"/>
    <dgm:cxn modelId="{4BC69758-5814-43FA-A068-B55FCC561E72}" type="presParOf" srcId="{EFE9414B-F39E-4E3F-9F34-AD9C5692D862}" destId="{F8AE6B22-D701-40FE-9687-A1FBA8F7E878}" srcOrd="1" destOrd="0" presId="urn:microsoft.com/office/officeart/2005/8/layout/hierarchy2"/>
    <dgm:cxn modelId="{57D039BA-BA8E-4675-9CD6-4EC00C06ED70}" type="presParOf" srcId="{F8AE6B22-D701-40FE-9687-A1FBA8F7E878}" destId="{CAFA1908-2EFE-4CE0-BA81-D21DEBE5B448}" srcOrd="0" destOrd="0" presId="urn:microsoft.com/office/officeart/2005/8/layout/hierarchy2"/>
    <dgm:cxn modelId="{45262B31-4514-462B-AE2F-69B292E5B2BB}" type="presParOf" srcId="{F8AE6B22-D701-40FE-9687-A1FBA8F7E878}" destId="{AEC67E2C-959E-4B42-A0A2-1651DA03D047}" srcOrd="1" destOrd="0" presId="urn:microsoft.com/office/officeart/2005/8/layout/hierarchy2"/>
    <dgm:cxn modelId="{90FC05D8-C0F2-43DC-AB57-4FB3CDC2AB23}" type="presParOf" srcId="{AEC67E2C-959E-4B42-A0A2-1651DA03D047}" destId="{B514AE4B-D5DF-402D-95AF-BBB658722DAB}" srcOrd="0" destOrd="0" presId="urn:microsoft.com/office/officeart/2005/8/layout/hierarchy2"/>
    <dgm:cxn modelId="{DBE79E9B-C901-41A2-ADA5-764262358CFB}" type="presParOf" srcId="{B514AE4B-D5DF-402D-95AF-BBB658722DAB}" destId="{D7EEFEB0-2ED5-4FF1-9FCB-1703A09C7185}" srcOrd="0" destOrd="0" presId="urn:microsoft.com/office/officeart/2005/8/layout/hierarchy2"/>
    <dgm:cxn modelId="{6F625ADA-D568-4FE2-BD89-BBDF8E14CF00}" type="presParOf" srcId="{AEC67E2C-959E-4B42-A0A2-1651DA03D047}" destId="{FD8D08BB-E0CC-4589-9260-E98F7DE5F497}" srcOrd="1" destOrd="0" presId="urn:microsoft.com/office/officeart/2005/8/layout/hierarchy2"/>
    <dgm:cxn modelId="{44DAB8A0-9B96-4E9F-A450-77BCCCDC0CCA}" type="presParOf" srcId="{FD8D08BB-E0CC-4589-9260-E98F7DE5F497}" destId="{672A2CD5-A3FF-49FA-B4C3-734A3721C47E}" srcOrd="0" destOrd="0" presId="urn:microsoft.com/office/officeart/2005/8/layout/hierarchy2"/>
    <dgm:cxn modelId="{047C6D0A-D2FF-4424-8A67-BA22BA718390}" type="presParOf" srcId="{FD8D08BB-E0CC-4589-9260-E98F7DE5F497}" destId="{CBA23A59-8B53-4AF5-9463-FF99C8B25314}" srcOrd="1" destOrd="0" presId="urn:microsoft.com/office/officeart/2005/8/layout/hierarchy2"/>
    <dgm:cxn modelId="{123F2788-859E-4D53-BA92-C332E2453A04}" type="presParOf" srcId="{CBA23A59-8B53-4AF5-9463-FF99C8B25314}" destId="{3C737CDF-7B66-4EB6-9BDE-00BB6E6BFEEE}" srcOrd="0" destOrd="0" presId="urn:microsoft.com/office/officeart/2005/8/layout/hierarchy2"/>
    <dgm:cxn modelId="{06E08178-F0DC-423E-B4FD-82FFC21E15B9}" type="presParOf" srcId="{3C737CDF-7B66-4EB6-9BDE-00BB6E6BFEEE}" destId="{41337CF5-0CE5-48A4-99D7-F2DB637665E0}" srcOrd="0" destOrd="0" presId="urn:microsoft.com/office/officeart/2005/8/layout/hierarchy2"/>
    <dgm:cxn modelId="{DAEA09F3-7AF8-434B-A62B-60E8FBDF5755}" type="presParOf" srcId="{CBA23A59-8B53-4AF5-9463-FF99C8B25314}" destId="{2A930B2A-41EF-48FA-8727-4C190763E21B}" srcOrd="1" destOrd="0" presId="urn:microsoft.com/office/officeart/2005/8/layout/hierarchy2"/>
    <dgm:cxn modelId="{E5E0759F-7270-4921-A626-A17EB5D81E71}" type="presParOf" srcId="{2A930B2A-41EF-48FA-8727-4C190763E21B}" destId="{1B546DB0-5732-49AE-8140-2886175F8094}" srcOrd="0" destOrd="0" presId="urn:microsoft.com/office/officeart/2005/8/layout/hierarchy2"/>
    <dgm:cxn modelId="{7344036D-C934-48B1-B01E-F0459DB6030F}" type="presParOf" srcId="{2A930B2A-41EF-48FA-8727-4C190763E21B}" destId="{BAE096DE-292C-4E25-93F5-C193BE5E0BAD}" srcOrd="1" destOrd="0" presId="urn:microsoft.com/office/officeart/2005/8/layout/hierarchy2"/>
    <dgm:cxn modelId="{17C586E7-FA20-4D0E-8AE7-00A8ED07F03C}" type="presParOf" srcId="{BAE096DE-292C-4E25-93F5-C193BE5E0BAD}" destId="{C39F4D46-B640-4ABF-8F59-0536CEE14C8C}" srcOrd="0" destOrd="0" presId="urn:microsoft.com/office/officeart/2005/8/layout/hierarchy2"/>
    <dgm:cxn modelId="{EF0B7524-5FE0-4C8A-8633-C03F601211DE}" type="presParOf" srcId="{C39F4D46-B640-4ABF-8F59-0536CEE14C8C}" destId="{3DD0D54E-9D37-4E1F-88E1-2D8C8D0E9137}" srcOrd="0" destOrd="0" presId="urn:microsoft.com/office/officeart/2005/8/layout/hierarchy2"/>
    <dgm:cxn modelId="{EFE7FD93-0264-4DE0-BABF-9155F33DD28F}" type="presParOf" srcId="{BAE096DE-292C-4E25-93F5-C193BE5E0BAD}" destId="{3F433CAE-327E-4A76-A94A-2C7CB529E504}" srcOrd="1" destOrd="0" presId="urn:microsoft.com/office/officeart/2005/8/layout/hierarchy2"/>
    <dgm:cxn modelId="{D97B3956-E247-45EE-89CA-89F5E4546072}" type="presParOf" srcId="{3F433CAE-327E-4A76-A94A-2C7CB529E504}" destId="{5E2C8AD4-8F26-44E7-8B7D-38635FF0D580}" srcOrd="0" destOrd="0" presId="urn:microsoft.com/office/officeart/2005/8/layout/hierarchy2"/>
    <dgm:cxn modelId="{B3C7DB97-B81E-4845-9946-BAA5126C11BD}" type="presParOf" srcId="{3F433CAE-327E-4A76-A94A-2C7CB529E504}" destId="{49124B0D-EC60-4D2D-8B93-777399DA4587}" srcOrd="1" destOrd="0" presId="urn:microsoft.com/office/officeart/2005/8/layout/hierarchy2"/>
    <dgm:cxn modelId="{65CBA8FE-5683-4ACD-BB6A-548FF2157FA1}" type="presParOf" srcId="{11302589-2DCF-474A-A12B-B39C03503D3B}" destId="{E35A2ABE-F729-4D35-B9BF-B32FB8B877BD}" srcOrd="2" destOrd="0" presId="urn:microsoft.com/office/officeart/2005/8/layout/hierarchy2"/>
    <dgm:cxn modelId="{DF9D8C12-FC78-4718-92DA-37D6A31C93EA}" type="presParOf" srcId="{E35A2ABE-F729-4D35-B9BF-B32FB8B877BD}" destId="{DD314C8A-CBB9-4793-9C35-3A35668172A6}" srcOrd="0" destOrd="0" presId="urn:microsoft.com/office/officeart/2005/8/layout/hierarchy2"/>
    <dgm:cxn modelId="{18E93EA5-03D2-46A6-8BB4-24C8A798F43B}" type="presParOf" srcId="{11302589-2DCF-474A-A12B-B39C03503D3B}" destId="{0EDB9BEC-9A70-4BA6-8707-3EDB8CDB0A79}" srcOrd="3" destOrd="0" presId="urn:microsoft.com/office/officeart/2005/8/layout/hierarchy2"/>
    <dgm:cxn modelId="{E340296A-7671-4536-8567-DDD1031FF6EB}" type="presParOf" srcId="{0EDB9BEC-9A70-4BA6-8707-3EDB8CDB0A79}" destId="{6E40555B-C407-43E0-8CC8-EB9AACFD77DC}" srcOrd="0" destOrd="0" presId="urn:microsoft.com/office/officeart/2005/8/layout/hierarchy2"/>
    <dgm:cxn modelId="{9FCC96CA-DA77-413D-B30B-5FEAB5601E32}" type="presParOf" srcId="{0EDB9BEC-9A70-4BA6-8707-3EDB8CDB0A79}" destId="{AA87CD47-4D44-481C-99F7-A31395437CFE}" srcOrd="1" destOrd="0" presId="urn:microsoft.com/office/officeart/2005/8/layout/hierarchy2"/>
    <dgm:cxn modelId="{3FAC87B0-A617-4C1C-BDEF-C5A1902AF35C}" type="presParOf" srcId="{AA87CD47-4D44-481C-99F7-A31395437CFE}" destId="{D59A16B3-488B-47BE-AC2A-04960324BCEE}" srcOrd="0" destOrd="0" presId="urn:microsoft.com/office/officeart/2005/8/layout/hierarchy2"/>
    <dgm:cxn modelId="{902FB0B6-78BF-441A-A681-2F0EC8E35A47}" type="presParOf" srcId="{D59A16B3-488B-47BE-AC2A-04960324BCEE}" destId="{F18B673E-1C99-4FC3-9FAF-086C591A2742}" srcOrd="0" destOrd="0" presId="urn:microsoft.com/office/officeart/2005/8/layout/hierarchy2"/>
    <dgm:cxn modelId="{39D83A92-60A5-41F8-A18B-0CA79329A1BA}" type="presParOf" srcId="{AA87CD47-4D44-481C-99F7-A31395437CFE}" destId="{12B6FAB0-909D-45E4-9707-4578C46DAC98}" srcOrd="1" destOrd="0" presId="urn:microsoft.com/office/officeart/2005/8/layout/hierarchy2"/>
    <dgm:cxn modelId="{4C4F79BA-894C-4512-AE1F-DC77FC893E1D}" type="presParOf" srcId="{12B6FAB0-909D-45E4-9707-4578C46DAC98}" destId="{A411D14A-02AC-40EB-8A07-325CF13A6164}" srcOrd="0" destOrd="0" presId="urn:microsoft.com/office/officeart/2005/8/layout/hierarchy2"/>
    <dgm:cxn modelId="{732B617A-04E0-4F0D-B10C-C8C1490485DF}" type="presParOf" srcId="{12B6FAB0-909D-45E4-9707-4578C46DAC98}" destId="{58D234A8-E93B-48CF-93F3-8C2219A61253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6106B3C-5BC2-451F-BFB8-26516D0D45C0}" type="doc">
      <dgm:prSet loTypeId="urn:microsoft.com/office/officeart/2005/8/layout/lProcess2" loCatId="list" qsTypeId="urn:microsoft.com/office/officeart/2005/8/quickstyle/3d3" qsCatId="3D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A3FC23F2-2FF4-428D-B5B8-5F125D98F05E}">
      <dgm:prSet phldrT="[Text]"/>
      <dgm:spPr/>
      <dgm:t>
        <a:bodyPr/>
        <a:lstStyle/>
        <a:p>
          <a:r>
            <a:rPr lang="en-US" dirty="0" smtClean="0"/>
            <a:t>SET (1bit)</a:t>
          </a:r>
          <a:endParaRPr lang="en-US" dirty="0"/>
        </a:p>
      </dgm:t>
    </dgm:pt>
    <dgm:pt modelId="{C80E5EC2-91DE-4B69-BA9F-38ED91B20E07}" type="parTrans" cxnId="{8DDFA24F-8E68-4CAC-A0ED-3492A725A589}">
      <dgm:prSet/>
      <dgm:spPr/>
      <dgm:t>
        <a:bodyPr/>
        <a:lstStyle/>
        <a:p>
          <a:endParaRPr lang="en-US"/>
        </a:p>
      </dgm:t>
    </dgm:pt>
    <dgm:pt modelId="{F3597BB8-EB07-47FE-9410-201D8A2D04B1}" type="sibTrans" cxnId="{8DDFA24F-8E68-4CAC-A0ED-3492A725A589}">
      <dgm:prSet/>
      <dgm:spPr/>
      <dgm:t>
        <a:bodyPr/>
        <a:lstStyle/>
        <a:p>
          <a:endParaRPr lang="en-US"/>
        </a:p>
      </dgm:t>
    </dgm:pt>
    <dgm:pt modelId="{36029FF6-0010-48D8-A37E-C15D64723B8F}">
      <dgm:prSet phldrT="[Text]"/>
      <dgm:spPr/>
      <dgm:t>
        <a:bodyPr/>
        <a:lstStyle/>
        <a:p>
          <a:r>
            <a:rPr lang="en-US" dirty="0" smtClean="0"/>
            <a:t>1</a:t>
          </a:r>
          <a:endParaRPr lang="en-US" dirty="0"/>
        </a:p>
      </dgm:t>
    </dgm:pt>
    <dgm:pt modelId="{F10827BE-828B-48DD-B54E-591DD1376FD2}" type="parTrans" cxnId="{025099F3-75C9-4AFD-BAA4-FDFFA603E17E}">
      <dgm:prSet/>
      <dgm:spPr/>
      <dgm:t>
        <a:bodyPr/>
        <a:lstStyle/>
        <a:p>
          <a:endParaRPr lang="en-US"/>
        </a:p>
      </dgm:t>
    </dgm:pt>
    <dgm:pt modelId="{6822C596-957E-43B5-83FF-67E1E712ABC8}" type="sibTrans" cxnId="{025099F3-75C9-4AFD-BAA4-FDFFA603E17E}">
      <dgm:prSet/>
      <dgm:spPr/>
      <dgm:t>
        <a:bodyPr/>
        <a:lstStyle/>
        <a:p>
          <a:endParaRPr lang="en-US"/>
        </a:p>
      </dgm:t>
    </dgm:pt>
    <dgm:pt modelId="{32556A2C-6766-4778-96AE-9D8C0DB3BDD0}">
      <dgm:prSet phldrT="[Text]"/>
      <dgm:spPr/>
      <dgm:t>
        <a:bodyPr/>
        <a:lstStyle/>
        <a:p>
          <a:r>
            <a:rPr lang="en-US" dirty="0" smtClean="0"/>
            <a:t>RW (1bit)</a:t>
          </a:r>
          <a:endParaRPr lang="en-US" dirty="0"/>
        </a:p>
      </dgm:t>
    </dgm:pt>
    <dgm:pt modelId="{18BEF674-ABE7-48E5-B01B-F17ED78BD8D0}" type="parTrans" cxnId="{E22B9E50-E888-451E-88EF-0596CE538A14}">
      <dgm:prSet/>
      <dgm:spPr/>
      <dgm:t>
        <a:bodyPr/>
        <a:lstStyle/>
        <a:p>
          <a:endParaRPr lang="en-US"/>
        </a:p>
      </dgm:t>
    </dgm:pt>
    <dgm:pt modelId="{1A767640-A92A-410C-914F-520DF85AECCD}" type="sibTrans" cxnId="{E22B9E50-E888-451E-88EF-0596CE538A14}">
      <dgm:prSet/>
      <dgm:spPr/>
      <dgm:t>
        <a:bodyPr/>
        <a:lstStyle/>
        <a:p>
          <a:endParaRPr lang="en-US"/>
        </a:p>
      </dgm:t>
    </dgm:pt>
    <dgm:pt modelId="{3248FC6A-BBDE-45C8-8F89-6ED4F67207DF}">
      <dgm:prSet phldrT="[Text]"/>
      <dgm:spPr/>
      <dgm:t>
        <a:bodyPr/>
        <a:lstStyle/>
        <a:p>
          <a:r>
            <a:rPr lang="en-US" dirty="0" smtClean="0"/>
            <a:t>R/W</a:t>
          </a:r>
          <a:endParaRPr lang="en-US" dirty="0"/>
        </a:p>
      </dgm:t>
    </dgm:pt>
    <dgm:pt modelId="{C1686A30-93AF-4E91-91BE-E96667A6E746}" type="parTrans" cxnId="{C9ADD172-A823-4D76-8B06-0D40AB098C26}">
      <dgm:prSet/>
      <dgm:spPr/>
      <dgm:t>
        <a:bodyPr/>
        <a:lstStyle/>
        <a:p>
          <a:endParaRPr lang="en-US"/>
        </a:p>
      </dgm:t>
    </dgm:pt>
    <dgm:pt modelId="{DDDD53D2-4D20-4D65-AB88-014D62E7D67E}" type="sibTrans" cxnId="{C9ADD172-A823-4D76-8B06-0D40AB098C26}">
      <dgm:prSet/>
      <dgm:spPr/>
      <dgm:t>
        <a:bodyPr/>
        <a:lstStyle/>
        <a:p>
          <a:endParaRPr lang="en-US"/>
        </a:p>
      </dgm:t>
    </dgm:pt>
    <dgm:pt modelId="{A6AD11A5-88A3-4CB4-9C07-7E97C2A0B836}">
      <dgm:prSet phldrT="[Text]"/>
      <dgm:spPr/>
      <dgm:t>
        <a:bodyPr/>
        <a:lstStyle/>
        <a:p>
          <a:r>
            <a:rPr lang="en-US" dirty="0" smtClean="0"/>
            <a:t>CMD (7bit)</a:t>
          </a:r>
          <a:endParaRPr lang="en-US" dirty="0"/>
        </a:p>
      </dgm:t>
    </dgm:pt>
    <dgm:pt modelId="{B69F6C6F-B605-449E-859C-E44E38BA46AC}" type="parTrans" cxnId="{346EBB44-1D0C-4E9D-A9AD-79DBF36693FF}">
      <dgm:prSet/>
      <dgm:spPr/>
      <dgm:t>
        <a:bodyPr/>
        <a:lstStyle/>
        <a:p>
          <a:endParaRPr lang="en-US"/>
        </a:p>
      </dgm:t>
    </dgm:pt>
    <dgm:pt modelId="{80883A75-07BB-4B9A-9322-4D2A4E5F7BBF}" type="sibTrans" cxnId="{346EBB44-1D0C-4E9D-A9AD-79DBF36693FF}">
      <dgm:prSet/>
      <dgm:spPr/>
      <dgm:t>
        <a:bodyPr/>
        <a:lstStyle/>
        <a:p>
          <a:endParaRPr lang="en-US"/>
        </a:p>
      </dgm:t>
    </dgm:pt>
    <dgm:pt modelId="{29069DE0-1DE4-472D-85A1-496B7CB18448}">
      <dgm:prSet phldrT="[Text]"/>
      <dgm:spPr/>
      <dgm:t>
        <a:bodyPr/>
        <a:lstStyle/>
        <a:p>
          <a:r>
            <a:rPr lang="en-US" dirty="0" smtClean="0"/>
            <a:t>CMD</a:t>
          </a:r>
          <a:endParaRPr lang="en-US" dirty="0"/>
        </a:p>
      </dgm:t>
    </dgm:pt>
    <dgm:pt modelId="{6E5CD2FC-98EA-4AEC-8529-7D63AF0BB381}" type="parTrans" cxnId="{0A9EDD67-601D-4E30-8ED2-E25F4A68D9BD}">
      <dgm:prSet/>
      <dgm:spPr/>
      <dgm:t>
        <a:bodyPr/>
        <a:lstStyle/>
        <a:p>
          <a:endParaRPr lang="en-US"/>
        </a:p>
      </dgm:t>
    </dgm:pt>
    <dgm:pt modelId="{AF39253B-86BC-4469-97AF-ADE065AD1239}" type="sibTrans" cxnId="{0A9EDD67-601D-4E30-8ED2-E25F4A68D9BD}">
      <dgm:prSet/>
      <dgm:spPr/>
      <dgm:t>
        <a:bodyPr/>
        <a:lstStyle/>
        <a:p>
          <a:endParaRPr lang="en-US"/>
        </a:p>
      </dgm:t>
    </dgm:pt>
    <dgm:pt modelId="{D3D9E45B-BD4D-4481-8552-C83D70BD1825}">
      <dgm:prSet phldrT="[Text]"/>
      <dgm:spPr/>
      <dgm:t>
        <a:bodyPr/>
        <a:lstStyle/>
        <a:p>
          <a:r>
            <a:rPr lang="en-US" dirty="0" smtClean="0"/>
            <a:t>ADDR (12bit)</a:t>
          </a:r>
          <a:endParaRPr lang="en-US" dirty="0"/>
        </a:p>
      </dgm:t>
    </dgm:pt>
    <dgm:pt modelId="{A01771FF-C29B-4CCC-B757-326C77006BAC}" type="parTrans" cxnId="{1FA4512B-6B85-400F-BA3B-19BC84C7A403}">
      <dgm:prSet/>
      <dgm:spPr/>
      <dgm:t>
        <a:bodyPr/>
        <a:lstStyle/>
        <a:p>
          <a:endParaRPr lang="en-US"/>
        </a:p>
      </dgm:t>
    </dgm:pt>
    <dgm:pt modelId="{5637405D-7069-4550-A8C4-188CCC99C43E}" type="sibTrans" cxnId="{1FA4512B-6B85-400F-BA3B-19BC84C7A403}">
      <dgm:prSet/>
      <dgm:spPr/>
      <dgm:t>
        <a:bodyPr/>
        <a:lstStyle/>
        <a:p>
          <a:endParaRPr lang="en-US"/>
        </a:p>
      </dgm:t>
    </dgm:pt>
    <dgm:pt modelId="{5CC24E50-1AA8-449B-A1B0-3F21EB39B2F0}">
      <dgm:prSet phldrT="[Text]"/>
      <dgm:spPr/>
      <dgm:t>
        <a:bodyPr/>
        <a:lstStyle/>
        <a:p>
          <a:r>
            <a:rPr lang="en-US" dirty="0" smtClean="0"/>
            <a:t>ADDR</a:t>
          </a:r>
          <a:endParaRPr lang="en-US" dirty="0"/>
        </a:p>
      </dgm:t>
    </dgm:pt>
    <dgm:pt modelId="{3189196E-2366-4412-A42A-282A6860A5AA}" type="parTrans" cxnId="{42BAFC4D-8FA2-4525-8492-7A916514B2F6}">
      <dgm:prSet/>
      <dgm:spPr/>
      <dgm:t>
        <a:bodyPr/>
        <a:lstStyle/>
        <a:p>
          <a:endParaRPr lang="en-US"/>
        </a:p>
      </dgm:t>
    </dgm:pt>
    <dgm:pt modelId="{B849FEFC-0735-47D0-8552-BD4B5F19F46E}" type="sibTrans" cxnId="{42BAFC4D-8FA2-4525-8492-7A916514B2F6}">
      <dgm:prSet/>
      <dgm:spPr/>
      <dgm:t>
        <a:bodyPr/>
        <a:lstStyle/>
        <a:p>
          <a:endParaRPr lang="en-US"/>
        </a:p>
      </dgm:t>
    </dgm:pt>
    <dgm:pt modelId="{AE8344BB-FA1C-476F-869F-1030DD62E4DD}">
      <dgm:prSet phldrT="[Text]"/>
      <dgm:spPr/>
      <dgm:t>
        <a:bodyPr/>
        <a:lstStyle/>
        <a:p>
          <a:r>
            <a:rPr lang="en-US" dirty="0" smtClean="0"/>
            <a:t>DATA (32bit)</a:t>
          </a:r>
          <a:endParaRPr lang="en-US" dirty="0"/>
        </a:p>
      </dgm:t>
    </dgm:pt>
    <dgm:pt modelId="{CFBC228F-088C-460B-8498-A859DEB27CF1}" type="parTrans" cxnId="{4E7BD5CF-0659-42F3-B684-E11DE34E2ED3}">
      <dgm:prSet/>
      <dgm:spPr/>
      <dgm:t>
        <a:bodyPr/>
        <a:lstStyle/>
        <a:p>
          <a:endParaRPr lang="en-US"/>
        </a:p>
      </dgm:t>
    </dgm:pt>
    <dgm:pt modelId="{1A31940E-4BD8-4AC8-93EC-756EFE91BDAC}" type="sibTrans" cxnId="{4E7BD5CF-0659-42F3-B684-E11DE34E2ED3}">
      <dgm:prSet/>
      <dgm:spPr/>
      <dgm:t>
        <a:bodyPr/>
        <a:lstStyle/>
        <a:p>
          <a:endParaRPr lang="en-US"/>
        </a:p>
      </dgm:t>
    </dgm:pt>
    <dgm:pt modelId="{24298D36-0EC3-47EA-9F23-3EE2F1A1A11B}">
      <dgm:prSet phldrT="[Text]"/>
      <dgm:spPr/>
      <dgm:t>
        <a:bodyPr/>
        <a:lstStyle/>
        <a:p>
          <a:r>
            <a:rPr lang="en-US" dirty="0" smtClean="0"/>
            <a:t>DATA</a:t>
          </a:r>
          <a:endParaRPr lang="en-US" dirty="0"/>
        </a:p>
      </dgm:t>
    </dgm:pt>
    <dgm:pt modelId="{EBB89DDF-37B1-4020-9E78-99A2EC26487D}" type="parTrans" cxnId="{FCA26E12-0A5F-4CF7-9F60-B61D697722A3}">
      <dgm:prSet/>
      <dgm:spPr/>
      <dgm:t>
        <a:bodyPr/>
        <a:lstStyle/>
        <a:p>
          <a:endParaRPr lang="en-US"/>
        </a:p>
      </dgm:t>
    </dgm:pt>
    <dgm:pt modelId="{D861533F-304B-45DE-80B5-6A98100D4BB3}" type="sibTrans" cxnId="{FCA26E12-0A5F-4CF7-9F60-B61D697722A3}">
      <dgm:prSet/>
      <dgm:spPr/>
      <dgm:t>
        <a:bodyPr/>
        <a:lstStyle/>
        <a:p>
          <a:endParaRPr lang="en-US"/>
        </a:p>
      </dgm:t>
    </dgm:pt>
    <dgm:pt modelId="{8329B719-E96A-4DD3-9A58-CEC4B9CA9D30}" type="pres">
      <dgm:prSet presAssocID="{86106B3C-5BC2-451F-BFB8-26516D0D45C0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511F02A-E158-4A79-899E-6A2804615AF7}" type="pres">
      <dgm:prSet presAssocID="{A3FC23F2-2FF4-428D-B5B8-5F125D98F05E}" presName="compNode" presStyleCnt="0"/>
      <dgm:spPr/>
      <dgm:t>
        <a:bodyPr/>
        <a:lstStyle/>
        <a:p>
          <a:endParaRPr lang="en-US"/>
        </a:p>
      </dgm:t>
    </dgm:pt>
    <dgm:pt modelId="{5DF0403D-7AC5-40B5-811B-4AB46A879537}" type="pres">
      <dgm:prSet presAssocID="{A3FC23F2-2FF4-428D-B5B8-5F125D98F05E}" presName="aNode" presStyleLbl="bgShp" presStyleIdx="0" presStyleCnt="5" custScaleX="47580"/>
      <dgm:spPr/>
      <dgm:t>
        <a:bodyPr/>
        <a:lstStyle/>
        <a:p>
          <a:endParaRPr lang="en-US"/>
        </a:p>
      </dgm:t>
    </dgm:pt>
    <dgm:pt modelId="{7FD5451D-84E8-48C8-80EC-AADA9C62319A}" type="pres">
      <dgm:prSet presAssocID="{A3FC23F2-2FF4-428D-B5B8-5F125D98F05E}" presName="textNode" presStyleLbl="bgShp" presStyleIdx="0" presStyleCnt="5"/>
      <dgm:spPr/>
      <dgm:t>
        <a:bodyPr/>
        <a:lstStyle/>
        <a:p>
          <a:endParaRPr lang="en-US"/>
        </a:p>
      </dgm:t>
    </dgm:pt>
    <dgm:pt modelId="{FED6107C-03CE-44C1-86F8-CF99074FD8CF}" type="pres">
      <dgm:prSet presAssocID="{A3FC23F2-2FF4-428D-B5B8-5F125D98F05E}" presName="compChildNode" presStyleCnt="0"/>
      <dgm:spPr/>
      <dgm:t>
        <a:bodyPr/>
        <a:lstStyle/>
        <a:p>
          <a:endParaRPr lang="en-US"/>
        </a:p>
      </dgm:t>
    </dgm:pt>
    <dgm:pt modelId="{28DAB01A-4AC7-4A2A-99BA-D1880D93C300}" type="pres">
      <dgm:prSet presAssocID="{A3FC23F2-2FF4-428D-B5B8-5F125D98F05E}" presName="theInnerList" presStyleCnt="0"/>
      <dgm:spPr/>
      <dgm:t>
        <a:bodyPr/>
        <a:lstStyle/>
        <a:p>
          <a:endParaRPr lang="en-US"/>
        </a:p>
      </dgm:t>
    </dgm:pt>
    <dgm:pt modelId="{8CE3B06D-9DBF-4A21-A8AA-E472B4ED186F}" type="pres">
      <dgm:prSet presAssocID="{36029FF6-0010-48D8-A37E-C15D64723B8F}" presName="childNode" presStyleLbl="node1" presStyleIdx="0" presStyleCnt="5" custScaleX="47580" custScaleY="769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111CE7-A9AC-473F-ABD0-F51C081C767F}" type="pres">
      <dgm:prSet presAssocID="{A3FC23F2-2FF4-428D-B5B8-5F125D98F05E}" presName="aSpace" presStyleCnt="0"/>
      <dgm:spPr/>
      <dgm:t>
        <a:bodyPr/>
        <a:lstStyle/>
        <a:p>
          <a:endParaRPr lang="en-US"/>
        </a:p>
      </dgm:t>
    </dgm:pt>
    <dgm:pt modelId="{82392F6F-EE85-4E49-B11F-B52E1690C7FF}" type="pres">
      <dgm:prSet presAssocID="{32556A2C-6766-4778-96AE-9D8C0DB3BDD0}" presName="compNode" presStyleCnt="0"/>
      <dgm:spPr/>
      <dgm:t>
        <a:bodyPr/>
        <a:lstStyle/>
        <a:p>
          <a:endParaRPr lang="en-US"/>
        </a:p>
      </dgm:t>
    </dgm:pt>
    <dgm:pt modelId="{752BF685-EA3E-496A-8B6A-B6E4A3D35EBE}" type="pres">
      <dgm:prSet presAssocID="{32556A2C-6766-4778-96AE-9D8C0DB3BDD0}" presName="aNode" presStyleLbl="bgShp" presStyleIdx="1" presStyleCnt="5" custScaleX="48007"/>
      <dgm:spPr/>
      <dgm:t>
        <a:bodyPr/>
        <a:lstStyle/>
        <a:p>
          <a:endParaRPr lang="en-US"/>
        </a:p>
      </dgm:t>
    </dgm:pt>
    <dgm:pt modelId="{1C13ED15-181D-4577-9A03-1504C28175D1}" type="pres">
      <dgm:prSet presAssocID="{32556A2C-6766-4778-96AE-9D8C0DB3BDD0}" presName="textNode" presStyleLbl="bgShp" presStyleIdx="1" presStyleCnt="5"/>
      <dgm:spPr/>
      <dgm:t>
        <a:bodyPr/>
        <a:lstStyle/>
        <a:p>
          <a:endParaRPr lang="en-US"/>
        </a:p>
      </dgm:t>
    </dgm:pt>
    <dgm:pt modelId="{19DBE093-2608-4561-85D5-CB4D78580A58}" type="pres">
      <dgm:prSet presAssocID="{32556A2C-6766-4778-96AE-9D8C0DB3BDD0}" presName="compChildNode" presStyleCnt="0"/>
      <dgm:spPr/>
      <dgm:t>
        <a:bodyPr/>
        <a:lstStyle/>
        <a:p>
          <a:endParaRPr lang="en-US"/>
        </a:p>
      </dgm:t>
    </dgm:pt>
    <dgm:pt modelId="{AC64D2A4-06F4-428B-8E6E-D37B28F30AF8}" type="pres">
      <dgm:prSet presAssocID="{32556A2C-6766-4778-96AE-9D8C0DB3BDD0}" presName="theInnerList" presStyleCnt="0"/>
      <dgm:spPr/>
      <dgm:t>
        <a:bodyPr/>
        <a:lstStyle/>
        <a:p>
          <a:endParaRPr lang="en-US"/>
        </a:p>
      </dgm:t>
    </dgm:pt>
    <dgm:pt modelId="{FD0AB68D-140E-4611-A7A4-8C3C95665568}" type="pres">
      <dgm:prSet presAssocID="{3248FC6A-BBDE-45C8-8F89-6ED4F67207DF}" presName="childNode" presStyleLbl="node1" presStyleIdx="1" presStyleCnt="5" custScaleX="48006" custScaleY="769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0EAB77-8C77-41D2-95AA-5FAA34979621}" type="pres">
      <dgm:prSet presAssocID="{32556A2C-6766-4778-96AE-9D8C0DB3BDD0}" presName="aSpace" presStyleCnt="0"/>
      <dgm:spPr/>
      <dgm:t>
        <a:bodyPr/>
        <a:lstStyle/>
        <a:p>
          <a:endParaRPr lang="en-US"/>
        </a:p>
      </dgm:t>
    </dgm:pt>
    <dgm:pt modelId="{62E6A449-D837-4678-BBC0-E7BC9090143C}" type="pres">
      <dgm:prSet presAssocID="{A6AD11A5-88A3-4CB4-9C07-7E97C2A0B836}" presName="compNode" presStyleCnt="0"/>
      <dgm:spPr/>
      <dgm:t>
        <a:bodyPr/>
        <a:lstStyle/>
        <a:p>
          <a:endParaRPr lang="en-US"/>
        </a:p>
      </dgm:t>
    </dgm:pt>
    <dgm:pt modelId="{ADADD2ED-3F7B-4433-98AC-5BB1D24092E3}" type="pres">
      <dgm:prSet presAssocID="{A6AD11A5-88A3-4CB4-9C07-7E97C2A0B836}" presName="aNode" presStyleLbl="bgShp" presStyleIdx="2" presStyleCnt="5" custScaleX="64826"/>
      <dgm:spPr/>
      <dgm:t>
        <a:bodyPr/>
        <a:lstStyle/>
        <a:p>
          <a:endParaRPr lang="en-US"/>
        </a:p>
      </dgm:t>
    </dgm:pt>
    <dgm:pt modelId="{03AD7195-0643-49B5-975E-02BF446EC733}" type="pres">
      <dgm:prSet presAssocID="{A6AD11A5-88A3-4CB4-9C07-7E97C2A0B836}" presName="textNode" presStyleLbl="bgShp" presStyleIdx="2" presStyleCnt="5"/>
      <dgm:spPr/>
      <dgm:t>
        <a:bodyPr/>
        <a:lstStyle/>
        <a:p>
          <a:endParaRPr lang="en-US"/>
        </a:p>
      </dgm:t>
    </dgm:pt>
    <dgm:pt modelId="{E02B1C15-0ABC-48F4-8B1C-EA8E606972F8}" type="pres">
      <dgm:prSet presAssocID="{A6AD11A5-88A3-4CB4-9C07-7E97C2A0B836}" presName="compChildNode" presStyleCnt="0"/>
      <dgm:spPr/>
      <dgm:t>
        <a:bodyPr/>
        <a:lstStyle/>
        <a:p>
          <a:endParaRPr lang="en-US"/>
        </a:p>
      </dgm:t>
    </dgm:pt>
    <dgm:pt modelId="{9906671C-CEE6-4640-998B-4252C6803F04}" type="pres">
      <dgm:prSet presAssocID="{A6AD11A5-88A3-4CB4-9C07-7E97C2A0B836}" presName="theInnerList" presStyleCnt="0"/>
      <dgm:spPr/>
      <dgm:t>
        <a:bodyPr/>
        <a:lstStyle/>
        <a:p>
          <a:endParaRPr lang="en-US"/>
        </a:p>
      </dgm:t>
    </dgm:pt>
    <dgm:pt modelId="{232BB0BE-FECB-4DBB-81D7-271A605979A7}" type="pres">
      <dgm:prSet presAssocID="{29069DE0-1DE4-472D-85A1-496B7CB18448}" presName="childNode" presStyleLbl="node1" presStyleIdx="2" presStyleCnt="5" custScaleX="64826" custScaleY="769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B89B62-7494-4F9C-AB37-8D29A6E2A69A}" type="pres">
      <dgm:prSet presAssocID="{A6AD11A5-88A3-4CB4-9C07-7E97C2A0B836}" presName="aSpace" presStyleCnt="0"/>
      <dgm:spPr/>
      <dgm:t>
        <a:bodyPr/>
        <a:lstStyle/>
        <a:p>
          <a:endParaRPr lang="en-US"/>
        </a:p>
      </dgm:t>
    </dgm:pt>
    <dgm:pt modelId="{1D74218D-E019-4C43-B352-8900FAB0236A}" type="pres">
      <dgm:prSet presAssocID="{D3D9E45B-BD4D-4481-8552-C83D70BD1825}" presName="compNode" presStyleCnt="0"/>
      <dgm:spPr/>
      <dgm:t>
        <a:bodyPr/>
        <a:lstStyle/>
        <a:p>
          <a:endParaRPr lang="en-US"/>
        </a:p>
      </dgm:t>
    </dgm:pt>
    <dgm:pt modelId="{56C177C7-AE16-4E3A-A5AF-F141D6D21789}" type="pres">
      <dgm:prSet presAssocID="{D3D9E45B-BD4D-4481-8552-C83D70BD1825}" presName="aNode" presStyleLbl="bgShp" presStyleIdx="3" presStyleCnt="5" custScaleX="89527"/>
      <dgm:spPr/>
      <dgm:t>
        <a:bodyPr/>
        <a:lstStyle/>
        <a:p>
          <a:endParaRPr lang="en-US"/>
        </a:p>
      </dgm:t>
    </dgm:pt>
    <dgm:pt modelId="{5DEF4A9E-64D9-419B-8C08-88768F484EE0}" type="pres">
      <dgm:prSet presAssocID="{D3D9E45B-BD4D-4481-8552-C83D70BD1825}" presName="textNode" presStyleLbl="bgShp" presStyleIdx="3" presStyleCnt="5"/>
      <dgm:spPr/>
      <dgm:t>
        <a:bodyPr/>
        <a:lstStyle/>
        <a:p>
          <a:endParaRPr lang="en-US"/>
        </a:p>
      </dgm:t>
    </dgm:pt>
    <dgm:pt modelId="{5B3AAECD-B9EB-46B4-8FA8-7E1B226D48EB}" type="pres">
      <dgm:prSet presAssocID="{D3D9E45B-BD4D-4481-8552-C83D70BD1825}" presName="compChildNode" presStyleCnt="0"/>
      <dgm:spPr/>
      <dgm:t>
        <a:bodyPr/>
        <a:lstStyle/>
        <a:p>
          <a:endParaRPr lang="en-US"/>
        </a:p>
      </dgm:t>
    </dgm:pt>
    <dgm:pt modelId="{34BEDCA7-B64D-47B3-8606-54825AD5DA1E}" type="pres">
      <dgm:prSet presAssocID="{D3D9E45B-BD4D-4481-8552-C83D70BD1825}" presName="theInnerList" presStyleCnt="0"/>
      <dgm:spPr/>
      <dgm:t>
        <a:bodyPr/>
        <a:lstStyle/>
        <a:p>
          <a:endParaRPr lang="en-US"/>
        </a:p>
      </dgm:t>
    </dgm:pt>
    <dgm:pt modelId="{BC3E3C0C-B0A7-4728-BDF8-82FE176A5690}" type="pres">
      <dgm:prSet presAssocID="{5CC24E50-1AA8-449B-A1B0-3F21EB39B2F0}" presName="childNode" presStyleLbl="node1" presStyleIdx="3" presStyleCnt="5" custScaleX="89527" custScaleY="769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060146-5B03-4C81-82FE-F25B6B708703}" type="pres">
      <dgm:prSet presAssocID="{D3D9E45B-BD4D-4481-8552-C83D70BD1825}" presName="aSpace" presStyleCnt="0"/>
      <dgm:spPr/>
      <dgm:t>
        <a:bodyPr/>
        <a:lstStyle/>
        <a:p>
          <a:endParaRPr lang="en-US"/>
        </a:p>
      </dgm:t>
    </dgm:pt>
    <dgm:pt modelId="{2FBAB080-E9B4-4209-93EB-64A617FEF767}" type="pres">
      <dgm:prSet presAssocID="{AE8344BB-FA1C-476F-869F-1030DD62E4DD}" presName="compNode" presStyleCnt="0"/>
      <dgm:spPr/>
      <dgm:t>
        <a:bodyPr/>
        <a:lstStyle/>
        <a:p>
          <a:endParaRPr lang="en-US"/>
        </a:p>
      </dgm:t>
    </dgm:pt>
    <dgm:pt modelId="{3AEBFAB7-CD71-4078-8BFD-0B4460CAF531}" type="pres">
      <dgm:prSet presAssocID="{AE8344BB-FA1C-476F-869F-1030DD62E4DD}" presName="aNode" presStyleLbl="bgShp" presStyleIdx="4" presStyleCnt="5" custScaleX="124736"/>
      <dgm:spPr/>
      <dgm:t>
        <a:bodyPr/>
        <a:lstStyle/>
        <a:p>
          <a:endParaRPr lang="en-US"/>
        </a:p>
      </dgm:t>
    </dgm:pt>
    <dgm:pt modelId="{DF252A53-BB2E-4EB8-ACC2-386F5FDB02F2}" type="pres">
      <dgm:prSet presAssocID="{AE8344BB-FA1C-476F-869F-1030DD62E4DD}" presName="textNode" presStyleLbl="bgShp" presStyleIdx="4" presStyleCnt="5"/>
      <dgm:spPr/>
      <dgm:t>
        <a:bodyPr/>
        <a:lstStyle/>
        <a:p>
          <a:endParaRPr lang="en-US"/>
        </a:p>
      </dgm:t>
    </dgm:pt>
    <dgm:pt modelId="{3BE54FCF-96A9-4612-95CA-00C04A2BCF4C}" type="pres">
      <dgm:prSet presAssocID="{AE8344BB-FA1C-476F-869F-1030DD62E4DD}" presName="compChildNode" presStyleCnt="0"/>
      <dgm:spPr/>
      <dgm:t>
        <a:bodyPr/>
        <a:lstStyle/>
        <a:p>
          <a:endParaRPr lang="en-US"/>
        </a:p>
      </dgm:t>
    </dgm:pt>
    <dgm:pt modelId="{9D419CDC-2C6B-4589-AFB3-E7644A7CE7B3}" type="pres">
      <dgm:prSet presAssocID="{AE8344BB-FA1C-476F-869F-1030DD62E4DD}" presName="theInnerList" presStyleCnt="0"/>
      <dgm:spPr/>
      <dgm:t>
        <a:bodyPr/>
        <a:lstStyle/>
        <a:p>
          <a:endParaRPr lang="en-US"/>
        </a:p>
      </dgm:t>
    </dgm:pt>
    <dgm:pt modelId="{47409E87-D7ED-4998-8743-16FF55B6091F}" type="pres">
      <dgm:prSet presAssocID="{24298D36-0EC3-47EA-9F23-3EE2F1A1A11B}" presName="childNode" presStyleLbl="node1" presStyleIdx="4" presStyleCnt="5" custScaleX="124736" custScaleY="769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F768F59-21D0-4564-BA0F-334DFA679D28}" type="presOf" srcId="{AE8344BB-FA1C-476F-869F-1030DD62E4DD}" destId="{3AEBFAB7-CD71-4078-8BFD-0B4460CAF531}" srcOrd="0" destOrd="0" presId="urn:microsoft.com/office/officeart/2005/8/layout/lProcess2"/>
    <dgm:cxn modelId="{025099F3-75C9-4AFD-BAA4-FDFFA603E17E}" srcId="{A3FC23F2-2FF4-428D-B5B8-5F125D98F05E}" destId="{36029FF6-0010-48D8-A37E-C15D64723B8F}" srcOrd="0" destOrd="0" parTransId="{F10827BE-828B-48DD-B54E-591DD1376FD2}" sibTransId="{6822C596-957E-43B5-83FF-67E1E712ABC8}"/>
    <dgm:cxn modelId="{93D7E8D9-C7F7-4314-8766-7548420ABBFA}" type="presOf" srcId="{A3FC23F2-2FF4-428D-B5B8-5F125D98F05E}" destId="{5DF0403D-7AC5-40B5-811B-4AB46A879537}" srcOrd="0" destOrd="0" presId="urn:microsoft.com/office/officeart/2005/8/layout/lProcess2"/>
    <dgm:cxn modelId="{8D57D368-0FE4-4EAB-BB1C-180E2781E580}" type="presOf" srcId="{A6AD11A5-88A3-4CB4-9C07-7E97C2A0B836}" destId="{03AD7195-0643-49B5-975E-02BF446EC733}" srcOrd="1" destOrd="0" presId="urn:microsoft.com/office/officeart/2005/8/layout/lProcess2"/>
    <dgm:cxn modelId="{65C2871B-83D9-47E8-9C9D-5E2D9269FAEE}" type="presOf" srcId="{D3D9E45B-BD4D-4481-8552-C83D70BD1825}" destId="{56C177C7-AE16-4E3A-A5AF-F141D6D21789}" srcOrd="0" destOrd="0" presId="urn:microsoft.com/office/officeart/2005/8/layout/lProcess2"/>
    <dgm:cxn modelId="{42BAFC4D-8FA2-4525-8492-7A916514B2F6}" srcId="{D3D9E45B-BD4D-4481-8552-C83D70BD1825}" destId="{5CC24E50-1AA8-449B-A1B0-3F21EB39B2F0}" srcOrd="0" destOrd="0" parTransId="{3189196E-2366-4412-A42A-282A6860A5AA}" sibTransId="{B849FEFC-0735-47D0-8552-BD4B5F19F46E}"/>
    <dgm:cxn modelId="{33BD13CF-630C-4496-AEDB-DC5DA1A92494}" type="presOf" srcId="{36029FF6-0010-48D8-A37E-C15D64723B8F}" destId="{8CE3B06D-9DBF-4A21-A8AA-E472B4ED186F}" srcOrd="0" destOrd="0" presId="urn:microsoft.com/office/officeart/2005/8/layout/lProcess2"/>
    <dgm:cxn modelId="{03EE0D26-A115-454D-9A50-A7D9A405E20D}" type="presOf" srcId="{32556A2C-6766-4778-96AE-9D8C0DB3BDD0}" destId="{1C13ED15-181D-4577-9A03-1504C28175D1}" srcOrd="1" destOrd="0" presId="urn:microsoft.com/office/officeart/2005/8/layout/lProcess2"/>
    <dgm:cxn modelId="{D6061294-EA6D-448C-8FA5-3F2E34626F3B}" type="presOf" srcId="{AE8344BB-FA1C-476F-869F-1030DD62E4DD}" destId="{DF252A53-BB2E-4EB8-ACC2-386F5FDB02F2}" srcOrd="1" destOrd="0" presId="urn:microsoft.com/office/officeart/2005/8/layout/lProcess2"/>
    <dgm:cxn modelId="{4E7BD5CF-0659-42F3-B684-E11DE34E2ED3}" srcId="{86106B3C-5BC2-451F-BFB8-26516D0D45C0}" destId="{AE8344BB-FA1C-476F-869F-1030DD62E4DD}" srcOrd="4" destOrd="0" parTransId="{CFBC228F-088C-460B-8498-A859DEB27CF1}" sibTransId="{1A31940E-4BD8-4AC8-93EC-756EFE91BDAC}"/>
    <dgm:cxn modelId="{11885351-0E63-4ED1-A287-808C065FA5D9}" type="presOf" srcId="{D3D9E45B-BD4D-4481-8552-C83D70BD1825}" destId="{5DEF4A9E-64D9-419B-8C08-88768F484EE0}" srcOrd="1" destOrd="0" presId="urn:microsoft.com/office/officeart/2005/8/layout/lProcess2"/>
    <dgm:cxn modelId="{0E16C911-BC3C-414C-8A36-BD91B7B74D6F}" type="presOf" srcId="{A6AD11A5-88A3-4CB4-9C07-7E97C2A0B836}" destId="{ADADD2ED-3F7B-4433-98AC-5BB1D24092E3}" srcOrd="0" destOrd="0" presId="urn:microsoft.com/office/officeart/2005/8/layout/lProcess2"/>
    <dgm:cxn modelId="{48C2860A-5FD2-4D5C-9EAE-80D714951452}" type="presOf" srcId="{32556A2C-6766-4778-96AE-9D8C0DB3BDD0}" destId="{752BF685-EA3E-496A-8B6A-B6E4A3D35EBE}" srcOrd="0" destOrd="0" presId="urn:microsoft.com/office/officeart/2005/8/layout/lProcess2"/>
    <dgm:cxn modelId="{E22B9E50-E888-451E-88EF-0596CE538A14}" srcId="{86106B3C-5BC2-451F-BFB8-26516D0D45C0}" destId="{32556A2C-6766-4778-96AE-9D8C0DB3BDD0}" srcOrd="1" destOrd="0" parTransId="{18BEF674-ABE7-48E5-B01B-F17ED78BD8D0}" sibTransId="{1A767640-A92A-410C-914F-520DF85AECCD}"/>
    <dgm:cxn modelId="{0A9EDD67-601D-4E30-8ED2-E25F4A68D9BD}" srcId="{A6AD11A5-88A3-4CB4-9C07-7E97C2A0B836}" destId="{29069DE0-1DE4-472D-85A1-496B7CB18448}" srcOrd="0" destOrd="0" parTransId="{6E5CD2FC-98EA-4AEC-8529-7D63AF0BB381}" sibTransId="{AF39253B-86BC-4469-97AF-ADE065AD1239}"/>
    <dgm:cxn modelId="{1FA4512B-6B85-400F-BA3B-19BC84C7A403}" srcId="{86106B3C-5BC2-451F-BFB8-26516D0D45C0}" destId="{D3D9E45B-BD4D-4481-8552-C83D70BD1825}" srcOrd="3" destOrd="0" parTransId="{A01771FF-C29B-4CCC-B757-326C77006BAC}" sibTransId="{5637405D-7069-4550-A8C4-188CCC99C43E}"/>
    <dgm:cxn modelId="{8DDFA24F-8E68-4CAC-A0ED-3492A725A589}" srcId="{86106B3C-5BC2-451F-BFB8-26516D0D45C0}" destId="{A3FC23F2-2FF4-428D-B5B8-5F125D98F05E}" srcOrd="0" destOrd="0" parTransId="{C80E5EC2-91DE-4B69-BA9F-38ED91B20E07}" sibTransId="{F3597BB8-EB07-47FE-9410-201D8A2D04B1}"/>
    <dgm:cxn modelId="{FCA26E12-0A5F-4CF7-9F60-B61D697722A3}" srcId="{AE8344BB-FA1C-476F-869F-1030DD62E4DD}" destId="{24298D36-0EC3-47EA-9F23-3EE2F1A1A11B}" srcOrd="0" destOrd="0" parTransId="{EBB89DDF-37B1-4020-9E78-99A2EC26487D}" sibTransId="{D861533F-304B-45DE-80B5-6A98100D4BB3}"/>
    <dgm:cxn modelId="{E6E108B2-9440-43FE-AAEE-973B711C94A4}" type="presOf" srcId="{24298D36-0EC3-47EA-9F23-3EE2F1A1A11B}" destId="{47409E87-D7ED-4998-8743-16FF55B6091F}" srcOrd="0" destOrd="0" presId="urn:microsoft.com/office/officeart/2005/8/layout/lProcess2"/>
    <dgm:cxn modelId="{2390B08C-99C5-4F18-860A-C68CD6DAE376}" type="presOf" srcId="{86106B3C-5BC2-451F-BFB8-26516D0D45C0}" destId="{8329B719-E96A-4DD3-9A58-CEC4B9CA9D30}" srcOrd="0" destOrd="0" presId="urn:microsoft.com/office/officeart/2005/8/layout/lProcess2"/>
    <dgm:cxn modelId="{101921E2-1621-42D6-8D65-D30B4FF4A77B}" type="presOf" srcId="{29069DE0-1DE4-472D-85A1-496B7CB18448}" destId="{232BB0BE-FECB-4DBB-81D7-271A605979A7}" srcOrd="0" destOrd="0" presId="urn:microsoft.com/office/officeart/2005/8/layout/lProcess2"/>
    <dgm:cxn modelId="{57763EFC-362C-4649-AA44-0C494972337C}" type="presOf" srcId="{3248FC6A-BBDE-45C8-8F89-6ED4F67207DF}" destId="{FD0AB68D-140E-4611-A7A4-8C3C95665568}" srcOrd="0" destOrd="0" presId="urn:microsoft.com/office/officeart/2005/8/layout/lProcess2"/>
    <dgm:cxn modelId="{C9ADD172-A823-4D76-8B06-0D40AB098C26}" srcId="{32556A2C-6766-4778-96AE-9D8C0DB3BDD0}" destId="{3248FC6A-BBDE-45C8-8F89-6ED4F67207DF}" srcOrd="0" destOrd="0" parTransId="{C1686A30-93AF-4E91-91BE-E96667A6E746}" sibTransId="{DDDD53D2-4D20-4D65-AB88-014D62E7D67E}"/>
    <dgm:cxn modelId="{E0FE6975-DF01-49AB-8A7A-50FA3CD58FE9}" type="presOf" srcId="{5CC24E50-1AA8-449B-A1B0-3F21EB39B2F0}" destId="{BC3E3C0C-B0A7-4728-BDF8-82FE176A5690}" srcOrd="0" destOrd="0" presId="urn:microsoft.com/office/officeart/2005/8/layout/lProcess2"/>
    <dgm:cxn modelId="{346EBB44-1D0C-4E9D-A9AD-79DBF36693FF}" srcId="{86106B3C-5BC2-451F-BFB8-26516D0D45C0}" destId="{A6AD11A5-88A3-4CB4-9C07-7E97C2A0B836}" srcOrd="2" destOrd="0" parTransId="{B69F6C6F-B605-449E-859C-E44E38BA46AC}" sibTransId="{80883A75-07BB-4B9A-9322-4D2A4E5F7BBF}"/>
    <dgm:cxn modelId="{D7891CD6-932B-473A-956D-97B1A5A1683A}" type="presOf" srcId="{A3FC23F2-2FF4-428D-B5B8-5F125D98F05E}" destId="{7FD5451D-84E8-48C8-80EC-AADA9C62319A}" srcOrd="1" destOrd="0" presId="urn:microsoft.com/office/officeart/2005/8/layout/lProcess2"/>
    <dgm:cxn modelId="{B3F91B23-F209-4EC8-B46F-E78C44FCBF5F}" type="presParOf" srcId="{8329B719-E96A-4DD3-9A58-CEC4B9CA9D30}" destId="{B511F02A-E158-4A79-899E-6A2804615AF7}" srcOrd="0" destOrd="0" presId="urn:microsoft.com/office/officeart/2005/8/layout/lProcess2"/>
    <dgm:cxn modelId="{C70B3676-CB6B-4D34-BB0B-844D2F62049B}" type="presParOf" srcId="{B511F02A-E158-4A79-899E-6A2804615AF7}" destId="{5DF0403D-7AC5-40B5-811B-4AB46A879537}" srcOrd="0" destOrd="0" presId="urn:microsoft.com/office/officeart/2005/8/layout/lProcess2"/>
    <dgm:cxn modelId="{E0DC4D09-52EA-4F23-BE69-5619DEDF428D}" type="presParOf" srcId="{B511F02A-E158-4A79-899E-6A2804615AF7}" destId="{7FD5451D-84E8-48C8-80EC-AADA9C62319A}" srcOrd="1" destOrd="0" presId="urn:microsoft.com/office/officeart/2005/8/layout/lProcess2"/>
    <dgm:cxn modelId="{7F3C3DA4-43E4-43E3-9DDA-187112FB4790}" type="presParOf" srcId="{B511F02A-E158-4A79-899E-6A2804615AF7}" destId="{FED6107C-03CE-44C1-86F8-CF99074FD8CF}" srcOrd="2" destOrd="0" presId="urn:microsoft.com/office/officeart/2005/8/layout/lProcess2"/>
    <dgm:cxn modelId="{8A48D381-47B0-41E1-99CA-83EA9E99FAE2}" type="presParOf" srcId="{FED6107C-03CE-44C1-86F8-CF99074FD8CF}" destId="{28DAB01A-4AC7-4A2A-99BA-D1880D93C300}" srcOrd="0" destOrd="0" presId="urn:microsoft.com/office/officeart/2005/8/layout/lProcess2"/>
    <dgm:cxn modelId="{18AAAF7D-E104-4C3F-A946-713615F56D82}" type="presParOf" srcId="{28DAB01A-4AC7-4A2A-99BA-D1880D93C300}" destId="{8CE3B06D-9DBF-4A21-A8AA-E472B4ED186F}" srcOrd="0" destOrd="0" presId="urn:microsoft.com/office/officeart/2005/8/layout/lProcess2"/>
    <dgm:cxn modelId="{8F5B2926-3517-4B8A-B774-333C38852062}" type="presParOf" srcId="{8329B719-E96A-4DD3-9A58-CEC4B9CA9D30}" destId="{AE111CE7-A9AC-473F-ABD0-F51C081C767F}" srcOrd="1" destOrd="0" presId="urn:microsoft.com/office/officeart/2005/8/layout/lProcess2"/>
    <dgm:cxn modelId="{B83E86AE-51D3-48A8-B2AF-B62F797AEEE3}" type="presParOf" srcId="{8329B719-E96A-4DD3-9A58-CEC4B9CA9D30}" destId="{82392F6F-EE85-4E49-B11F-B52E1690C7FF}" srcOrd="2" destOrd="0" presId="urn:microsoft.com/office/officeart/2005/8/layout/lProcess2"/>
    <dgm:cxn modelId="{21ED0ABD-E74B-44D1-B5C5-1861AA35D9D6}" type="presParOf" srcId="{82392F6F-EE85-4E49-B11F-B52E1690C7FF}" destId="{752BF685-EA3E-496A-8B6A-B6E4A3D35EBE}" srcOrd="0" destOrd="0" presId="urn:microsoft.com/office/officeart/2005/8/layout/lProcess2"/>
    <dgm:cxn modelId="{00E2CBB4-B26E-45BB-AA19-FA085F4C67AA}" type="presParOf" srcId="{82392F6F-EE85-4E49-B11F-B52E1690C7FF}" destId="{1C13ED15-181D-4577-9A03-1504C28175D1}" srcOrd="1" destOrd="0" presId="urn:microsoft.com/office/officeart/2005/8/layout/lProcess2"/>
    <dgm:cxn modelId="{6C5DC039-C8D0-4C2F-93E5-2C546146C17F}" type="presParOf" srcId="{82392F6F-EE85-4E49-B11F-B52E1690C7FF}" destId="{19DBE093-2608-4561-85D5-CB4D78580A58}" srcOrd="2" destOrd="0" presId="urn:microsoft.com/office/officeart/2005/8/layout/lProcess2"/>
    <dgm:cxn modelId="{44221F02-48FB-4512-8981-2E7DFADBB7BF}" type="presParOf" srcId="{19DBE093-2608-4561-85D5-CB4D78580A58}" destId="{AC64D2A4-06F4-428B-8E6E-D37B28F30AF8}" srcOrd="0" destOrd="0" presId="urn:microsoft.com/office/officeart/2005/8/layout/lProcess2"/>
    <dgm:cxn modelId="{809C114D-7934-4A77-AFD3-4C1DC50F2B9C}" type="presParOf" srcId="{AC64D2A4-06F4-428B-8E6E-D37B28F30AF8}" destId="{FD0AB68D-140E-4611-A7A4-8C3C95665568}" srcOrd="0" destOrd="0" presId="urn:microsoft.com/office/officeart/2005/8/layout/lProcess2"/>
    <dgm:cxn modelId="{C2B95663-2DC9-4C19-83EB-BB8905ECD6FE}" type="presParOf" srcId="{8329B719-E96A-4DD3-9A58-CEC4B9CA9D30}" destId="{670EAB77-8C77-41D2-95AA-5FAA34979621}" srcOrd="3" destOrd="0" presId="urn:microsoft.com/office/officeart/2005/8/layout/lProcess2"/>
    <dgm:cxn modelId="{DF77F4D5-533C-4DC0-827A-F8A869075D15}" type="presParOf" srcId="{8329B719-E96A-4DD3-9A58-CEC4B9CA9D30}" destId="{62E6A449-D837-4678-BBC0-E7BC9090143C}" srcOrd="4" destOrd="0" presId="urn:microsoft.com/office/officeart/2005/8/layout/lProcess2"/>
    <dgm:cxn modelId="{23BC314E-C485-48DE-8EA1-5791DC7A5B88}" type="presParOf" srcId="{62E6A449-D837-4678-BBC0-E7BC9090143C}" destId="{ADADD2ED-3F7B-4433-98AC-5BB1D24092E3}" srcOrd="0" destOrd="0" presId="urn:microsoft.com/office/officeart/2005/8/layout/lProcess2"/>
    <dgm:cxn modelId="{D159D058-9374-45F1-8A58-CCB02908BE6E}" type="presParOf" srcId="{62E6A449-D837-4678-BBC0-E7BC9090143C}" destId="{03AD7195-0643-49B5-975E-02BF446EC733}" srcOrd="1" destOrd="0" presId="urn:microsoft.com/office/officeart/2005/8/layout/lProcess2"/>
    <dgm:cxn modelId="{9DA925A0-BB33-45FC-AC42-A6DE4C3D3E6C}" type="presParOf" srcId="{62E6A449-D837-4678-BBC0-E7BC9090143C}" destId="{E02B1C15-0ABC-48F4-8B1C-EA8E606972F8}" srcOrd="2" destOrd="0" presId="urn:microsoft.com/office/officeart/2005/8/layout/lProcess2"/>
    <dgm:cxn modelId="{DA223F4F-A34F-4ADC-87F7-C6319E8D7467}" type="presParOf" srcId="{E02B1C15-0ABC-48F4-8B1C-EA8E606972F8}" destId="{9906671C-CEE6-4640-998B-4252C6803F04}" srcOrd="0" destOrd="0" presId="urn:microsoft.com/office/officeart/2005/8/layout/lProcess2"/>
    <dgm:cxn modelId="{FF339A4E-B3F3-43C1-BA98-D7E295C88AAD}" type="presParOf" srcId="{9906671C-CEE6-4640-998B-4252C6803F04}" destId="{232BB0BE-FECB-4DBB-81D7-271A605979A7}" srcOrd="0" destOrd="0" presId="urn:microsoft.com/office/officeart/2005/8/layout/lProcess2"/>
    <dgm:cxn modelId="{D641468D-593B-4325-919A-BD07B20C7449}" type="presParOf" srcId="{8329B719-E96A-4DD3-9A58-CEC4B9CA9D30}" destId="{88B89B62-7494-4F9C-AB37-8D29A6E2A69A}" srcOrd="5" destOrd="0" presId="urn:microsoft.com/office/officeart/2005/8/layout/lProcess2"/>
    <dgm:cxn modelId="{E7DB0CF6-0A2B-4F13-B8EA-00526F2E50C0}" type="presParOf" srcId="{8329B719-E96A-4DD3-9A58-CEC4B9CA9D30}" destId="{1D74218D-E019-4C43-B352-8900FAB0236A}" srcOrd="6" destOrd="0" presId="urn:microsoft.com/office/officeart/2005/8/layout/lProcess2"/>
    <dgm:cxn modelId="{58085FCF-861B-4D8A-A582-7A651539168E}" type="presParOf" srcId="{1D74218D-E019-4C43-B352-8900FAB0236A}" destId="{56C177C7-AE16-4E3A-A5AF-F141D6D21789}" srcOrd="0" destOrd="0" presId="urn:microsoft.com/office/officeart/2005/8/layout/lProcess2"/>
    <dgm:cxn modelId="{DD9C089C-B484-411D-A79B-438C037FCC3D}" type="presParOf" srcId="{1D74218D-E019-4C43-B352-8900FAB0236A}" destId="{5DEF4A9E-64D9-419B-8C08-88768F484EE0}" srcOrd="1" destOrd="0" presId="urn:microsoft.com/office/officeart/2005/8/layout/lProcess2"/>
    <dgm:cxn modelId="{F1808EDD-6007-4166-A67D-E32E9EA5AB28}" type="presParOf" srcId="{1D74218D-E019-4C43-B352-8900FAB0236A}" destId="{5B3AAECD-B9EB-46B4-8FA8-7E1B226D48EB}" srcOrd="2" destOrd="0" presId="urn:microsoft.com/office/officeart/2005/8/layout/lProcess2"/>
    <dgm:cxn modelId="{C4909BEE-DDC0-4433-AAAD-50414655F7C5}" type="presParOf" srcId="{5B3AAECD-B9EB-46B4-8FA8-7E1B226D48EB}" destId="{34BEDCA7-B64D-47B3-8606-54825AD5DA1E}" srcOrd="0" destOrd="0" presId="urn:microsoft.com/office/officeart/2005/8/layout/lProcess2"/>
    <dgm:cxn modelId="{7A13F8BE-851D-41BB-8D84-183B79C7E2FA}" type="presParOf" srcId="{34BEDCA7-B64D-47B3-8606-54825AD5DA1E}" destId="{BC3E3C0C-B0A7-4728-BDF8-82FE176A5690}" srcOrd="0" destOrd="0" presId="urn:microsoft.com/office/officeart/2005/8/layout/lProcess2"/>
    <dgm:cxn modelId="{11BFDCDD-257A-4AA3-8FDC-4912EFCFC66D}" type="presParOf" srcId="{8329B719-E96A-4DD3-9A58-CEC4B9CA9D30}" destId="{C6060146-5B03-4C81-82FE-F25B6B708703}" srcOrd="7" destOrd="0" presId="urn:microsoft.com/office/officeart/2005/8/layout/lProcess2"/>
    <dgm:cxn modelId="{64615ABA-3C47-4831-ACD9-305FABD6A6F4}" type="presParOf" srcId="{8329B719-E96A-4DD3-9A58-CEC4B9CA9D30}" destId="{2FBAB080-E9B4-4209-93EB-64A617FEF767}" srcOrd="8" destOrd="0" presId="urn:microsoft.com/office/officeart/2005/8/layout/lProcess2"/>
    <dgm:cxn modelId="{0C25DBA4-FAB0-47F1-8039-9F22EE3FFA28}" type="presParOf" srcId="{2FBAB080-E9B4-4209-93EB-64A617FEF767}" destId="{3AEBFAB7-CD71-4078-8BFD-0B4460CAF531}" srcOrd="0" destOrd="0" presId="urn:microsoft.com/office/officeart/2005/8/layout/lProcess2"/>
    <dgm:cxn modelId="{69DA1991-A836-48B2-B528-1D692A296FA5}" type="presParOf" srcId="{2FBAB080-E9B4-4209-93EB-64A617FEF767}" destId="{DF252A53-BB2E-4EB8-ACC2-386F5FDB02F2}" srcOrd="1" destOrd="0" presId="urn:microsoft.com/office/officeart/2005/8/layout/lProcess2"/>
    <dgm:cxn modelId="{1FF58272-194A-4110-9199-5B6B451CF37F}" type="presParOf" srcId="{2FBAB080-E9B4-4209-93EB-64A617FEF767}" destId="{3BE54FCF-96A9-4612-95CA-00C04A2BCF4C}" srcOrd="2" destOrd="0" presId="urn:microsoft.com/office/officeart/2005/8/layout/lProcess2"/>
    <dgm:cxn modelId="{F9F4ADE5-A3AC-4B31-A48D-7975E930DEAC}" type="presParOf" srcId="{3BE54FCF-96A9-4612-95CA-00C04A2BCF4C}" destId="{9D419CDC-2C6B-4589-AFB3-E7644A7CE7B3}" srcOrd="0" destOrd="0" presId="urn:microsoft.com/office/officeart/2005/8/layout/lProcess2"/>
    <dgm:cxn modelId="{467EBE32-BBB9-464C-A4D3-DE8E154BB2E9}" type="presParOf" srcId="{9D419CDC-2C6B-4589-AFB3-E7644A7CE7B3}" destId="{47409E87-D7ED-4998-8743-16FF55B6091F}" srcOrd="0" destOrd="0" presId="urn:microsoft.com/office/officeart/2005/8/layout/lProcess2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6106B3C-5BC2-451F-BFB8-26516D0D45C0}" type="doc">
      <dgm:prSet loTypeId="urn:microsoft.com/office/officeart/2005/8/layout/lProcess2" loCatId="list" qsTypeId="urn:microsoft.com/office/officeart/2005/8/quickstyle/3d3" qsCatId="3D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A3FC23F2-2FF4-428D-B5B8-5F125D98F05E}">
      <dgm:prSet phldrT="[Text]"/>
      <dgm:spPr/>
      <dgm:t>
        <a:bodyPr/>
        <a:lstStyle/>
        <a:p>
          <a:r>
            <a:rPr lang="en-US" dirty="0" smtClean="0"/>
            <a:t>SET (1bit)</a:t>
          </a:r>
          <a:endParaRPr lang="en-US" dirty="0"/>
        </a:p>
      </dgm:t>
    </dgm:pt>
    <dgm:pt modelId="{C80E5EC2-91DE-4B69-BA9F-38ED91B20E07}" type="parTrans" cxnId="{8DDFA24F-8E68-4CAC-A0ED-3492A725A589}">
      <dgm:prSet/>
      <dgm:spPr/>
      <dgm:t>
        <a:bodyPr/>
        <a:lstStyle/>
        <a:p>
          <a:endParaRPr lang="en-US"/>
        </a:p>
      </dgm:t>
    </dgm:pt>
    <dgm:pt modelId="{F3597BB8-EB07-47FE-9410-201D8A2D04B1}" type="sibTrans" cxnId="{8DDFA24F-8E68-4CAC-A0ED-3492A725A589}">
      <dgm:prSet/>
      <dgm:spPr/>
      <dgm:t>
        <a:bodyPr/>
        <a:lstStyle/>
        <a:p>
          <a:endParaRPr lang="en-US"/>
        </a:p>
      </dgm:t>
    </dgm:pt>
    <dgm:pt modelId="{36029FF6-0010-48D8-A37E-C15D64723B8F}">
      <dgm:prSet phldrT="[Text]"/>
      <dgm:spPr/>
      <dgm:t>
        <a:bodyPr/>
        <a:lstStyle/>
        <a:p>
          <a:r>
            <a:rPr lang="en-US" dirty="0" smtClean="0"/>
            <a:t>1</a:t>
          </a:r>
          <a:endParaRPr lang="en-US" dirty="0"/>
        </a:p>
      </dgm:t>
    </dgm:pt>
    <dgm:pt modelId="{F10827BE-828B-48DD-B54E-591DD1376FD2}" type="parTrans" cxnId="{025099F3-75C9-4AFD-BAA4-FDFFA603E17E}">
      <dgm:prSet/>
      <dgm:spPr/>
      <dgm:t>
        <a:bodyPr/>
        <a:lstStyle/>
        <a:p>
          <a:endParaRPr lang="en-US"/>
        </a:p>
      </dgm:t>
    </dgm:pt>
    <dgm:pt modelId="{6822C596-957E-43B5-83FF-67E1E712ABC8}" type="sibTrans" cxnId="{025099F3-75C9-4AFD-BAA4-FDFFA603E17E}">
      <dgm:prSet/>
      <dgm:spPr/>
      <dgm:t>
        <a:bodyPr/>
        <a:lstStyle/>
        <a:p>
          <a:endParaRPr lang="en-US"/>
        </a:p>
      </dgm:t>
    </dgm:pt>
    <dgm:pt modelId="{32556A2C-6766-4778-96AE-9D8C0DB3BDD0}">
      <dgm:prSet phldrT="[Text]"/>
      <dgm:spPr/>
      <dgm:t>
        <a:bodyPr/>
        <a:lstStyle/>
        <a:p>
          <a:r>
            <a:rPr lang="en-US" dirty="0" smtClean="0"/>
            <a:t>RW (1bit)</a:t>
          </a:r>
          <a:endParaRPr lang="en-US" dirty="0"/>
        </a:p>
      </dgm:t>
    </dgm:pt>
    <dgm:pt modelId="{18BEF674-ABE7-48E5-B01B-F17ED78BD8D0}" type="parTrans" cxnId="{E22B9E50-E888-451E-88EF-0596CE538A14}">
      <dgm:prSet/>
      <dgm:spPr/>
      <dgm:t>
        <a:bodyPr/>
        <a:lstStyle/>
        <a:p>
          <a:endParaRPr lang="en-US"/>
        </a:p>
      </dgm:t>
    </dgm:pt>
    <dgm:pt modelId="{1A767640-A92A-410C-914F-520DF85AECCD}" type="sibTrans" cxnId="{E22B9E50-E888-451E-88EF-0596CE538A14}">
      <dgm:prSet/>
      <dgm:spPr/>
      <dgm:t>
        <a:bodyPr/>
        <a:lstStyle/>
        <a:p>
          <a:endParaRPr lang="en-US"/>
        </a:p>
      </dgm:t>
    </dgm:pt>
    <dgm:pt modelId="{3248FC6A-BBDE-45C8-8F89-6ED4F67207DF}">
      <dgm:prSet phldrT="[Text]"/>
      <dgm:spPr/>
      <dgm:t>
        <a:bodyPr/>
        <a:lstStyle/>
        <a:p>
          <a:r>
            <a:rPr lang="en-US" dirty="0" smtClean="0"/>
            <a:t>1</a:t>
          </a:r>
          <a:endParaRPr lang="en-US" dirty="0"/>
        </a:p>
      </dgm:t>
    </dgm:pt>
    <dgm:pt modelId="{C1686A30-93AF-4E91-91BE-E96667A6E746}" type="parTrans" cxnId="{C9ADD172-A823-4D76-8B06-0D40AB098C26}">
      <dgm:prSet/>
      <dgm:spPr/>
      <dgm:t>
        <a:bodyPr/>
        <a:lstStyle/>
        <a:p>
          <a:endParaRPr lang="en-US"/>
        </a:p>
      </dgm:t>
    </dgm:pt>
    <dgm:pt modelId="{DDDD53D2-4D20-4D65-AB88-014D62E7D67E}" type="sibTrans" cxnId="{C9ADD172-A823-4D76-8B06-0D40AB098C26}">
      <dgm:prSet/>
      <dgm:spPr/>
      <dgm:t>
        <a:bodyPr/>
        <a:lstStyle/>
        <a:p>
          <a:endParaRPr lang="en-US"/>
        </a:p>
      </dgm:t>
    </dgm:pt>
    <dgm:pt modelId="{A6AD11A5-88A3-4CB4-9C07-7E97C2A0B836}">
      <dgm:prSet phldrT="[Text]"/>
      <dgm:spPr/>
      <dgm:t>
        <a:bodyPr/>
        <a:lstStyle/>
        <a:p>
          <a:r>
            <a:rPr lang="en-US" dirty="0" smtClean="0"/>
            <a:t>CMD (7bit)</a:t>
          </a:r>
          <a:endParaRPr lang="en-US" dirty="0"/>
        </a:p>
      </dgm:t>
    </dgm:pt>
    <dgm:pt modelId="{B69F6C6F-B605-449E-859C-E44E38BA46AC}" type="parTrans" cxnId="{346EBB44-1D0C-4E9D-A9AD-79DBF36693FF}">
      <dgm:prSet/>
      <dgm:spPr/>
      <dgm:t>
        <a:bodyPr/>
        <a:lstStyle/>
        <a:p>
          <a:endParaRPr lang="en-US"/>
        </a:p>
      </dgm:t>
    </dgm:pt>
    <dgm:pt modelId="{80883A75-07BB-4B9A-9322-4D2A4E5F7BBF}" type="sibTrans" cxnId="{346EBB44-1D0C-4E9D-A9AD-79DBF36693FF}">
      <dgm:prSet/>
      <dgm:spPr/>
      <dgm:t>
        <a:bodyPr/>
        <a:lstStyle/>
        <a:p>
          <a:endParaRPr lang="en-US"/>
        </a:p>
      </dgm:t>
    </dgm:pt>
    <dgm:pt modelId="{29069DE0-1DE4-472D-85A1-496B7CB18448}">
      <dgm:prSet phldrT="[Text]"/>
      <dgm:spPr/>
      <dgm:t>
        <a:bodyPr/>
        <a:lstStyle/>
        <a:p>
          <a:r>
            <a:rPr lang="en-US" dirty="0" smtClean="0"/>
            <a:t>CMD</a:t>
          </a:r>
          <a:endParaRPr lang="en-US" dirty="0"/>
        </a:p>
      </dgm:t>
    </dgm:pt>
    <dgm:pt modelId="{6E5CD2FC-98EA-4AEC-8529-7D63AF0BB381}" type="parTrans" cxnId="{0A9EDD67-601D-4E30-8ED2-E25F4A68D9BD}">
      <dgm:prSet/>
      <dgm:spPr/>
      <dgm:t>
        <a:bodyPr/>
        <a:lstStyle/>
        <a:p>
          <a:endParaRPr lang="en-US"/>
        </a:p>
      </dgm:t>
    </dgm:pt>
    <dgm:pt modelId="{AF39253B-86BC-4469-97AF-ADE065AD1239}" type="sibTrans" cxnId="{0A9EDD67-601D-4E30-8ED2-E25F4A68D9BD}">
      <dgm:prSet/>
      <dgm:spPr/>
      <dgm:t>
        <a:bodyPr/>
        <a:lstStyle/>
        <a:p>
          <a:endParaRPr lang="en-US"/>
        </a:p>
      </dgm:t>
    </dgm:pt>
    <dgm:pt modelId="{D3D9E45B-BD4D-4481-8552-C83D70BD1825}">
      <dgm:prSet phldrT="[Text]"/>
      <dgm:spPr/>
      <dgm:t>
        <a:bodyPr/>
        <a:lstStyle/>
        <a:p>
          <a:r>
            <a:rPr lang="en-US" dirty="0" smtClean="0"/>
            <a:t>ADDR (12bit)</a:t>
          </a:r>
          <a:endParaRPr lang="en-US" dirty="0"/>
        </a:p>
      </dgm:t>
    </dgm:pt>
    <dgm:pt modelId="{A01771FF-C29B-4CCC-B757-326C77006BAC}" type="parTrans" cxnId="{1FA4512B-6B85-400F-BA3B-19BC84C7A403}">
      <dgm:prSet/>
      <dgm:spPr/>
      <dgm:t>
        <a:bodyPr/>
        <a:lstStyle/>
        <a:p>
          <a:endParaRPr lang="en-US"/>
        </a:p>
      </dgm:t>
    </dgm:pt>
    <dgm:pt modelId="{5637405D-7069-4550-A8C4-188CCC99C43E}" type="sibTrans" cxnId="{1FA4512B-6B85-400F-BA3B-19BC84C7A403}">
      <dgm:prSet/>
      <dgm:spPr/>
      <dgm:t>
        <a:bodyPr/>
        <a:lstStyle/>
        <a:p>
          <a:endParaRPr lang="en-US"/>
        </a:p>
      </dgm:t>
    </dgm:pt>
    <dgm:pt modelId="{5CC24E50-1AA8-449B-A1B0-3F21EB39B2F0}">
      <dgm:prSet phldrT="[Text]"/>
      <dgm:spPr/>
      <dgm:t>
        <a:bodyPr/>
        <a:lstStyle/>
        <a:p>
          <a:r>
            <a:rPr lang="en-US" dirty="0" smtClean="0"/>
            <a:t>ADDR</a:t>
          </a:r>
          <a:endParaRPr lang="en-US" dirty="0"/>
        </a:p>
      </dgm:t>
    </dgm:pt>
    <dgm:pt modelId="{3189196E-2366-4412-A42A-282A6860A5AA}" type="parTrans" cxnId="{42BAFC4D-8FA2-4525-8492-7A916514B2F6}">
      <dgm:prSet/>
      <dgm:spPr/>
      <dgm:t>
        <a:bodyPr/>
        <a:lstStyle/>
        <a:p>
          <a:endParaRPr lang="en-US"/>
        </a:p>
      </dgm:t>
    </dgm:pt>
    <dgm:pt modelId="{B849FEFC-0735-47D0-8552-BD4B5F19F46E}" type="sibTrans" cxnId="{42BAFC4D-8FA2-4525-8492-7A916514B2F6}">
      <dgm:prSet/>
      <dgm:spPr/>
      <dgm:t>
        <a:bodyPr/>
        <a:lstStyle/>
        <a:p>
          <a:endParaRPr lang="en-US"/>
        </a:p>
      </dgm:t>
    </dgm:pt>
    <dgm:pt modelId="{8329B719-E96A-4DD3-9A58-CEC4B9CA9D30}" type="pres">
      <dgm:prSet presAssocID="{86106B3C-5BC2-451F-BFB8-26516D0D45C0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511F02A-E158-4A79-899E-6A2804615AF7}" type="pres">
      <dgm:prSet presAssocID="{A3FC23F2-2FF4-428D-B5B8-5F125D98F05E}" presName="compNode" presStyleCnt="0"/>
      <dgm:spPr/>
      <dgm:t>
        <a:bodyPr/>
        <a:lstStyle/>
        <a:p>
          <a:endParaRPr lang="en-US"/>
        </a:p>
      </dgm:t>
    </dgm:pt>
    <dgm:pt modelId="{5DF0403D-7AC5-40B5-811B-4AB46A879537}" type="pres">
      <dgm:prSet presAssocID="{A3FC23F2-2FF4-428D-B5B8-5F125D98F05E}" presName="aNode" presStyleLbl="bgShp" presStyleIdx="0" presStyleCnt="4" custScaleX="47580"/>
      <dgm:spPr/>
      <dgm:t>
        <a:bodyPr/>
        <a:lstStyle/>
        <a:p>
          <a:endParaRPr lang="en-US"/>
        </a:p>
      </dgm:t>
    </dgm:pt>
    <dgm:pt modelId="{7FD5451D-84E8-48C8-80EC-AADA9C62319A}" type="pres">
      <dgm:prSet presAssocID="{A3FC23F2-2FF4-428D-B5B8-5F125D98F05E}" presName="textNode" presStyleLbl="bgShp" presStyleIdx="0" presStyleCnt="4"/>
      <dgm:spPr/>
      <dgm:t>
        <a:bodyPr/>
        <a:lstStyle/>
        <a:p>
          <a:endParaRPr lang="en-US"/>
        </a:p>
      </dgm:t>
    </dgm:pt>
    <dgm:pt modelId="{FED6107C-03CE-44C1-86F8-CF99074FD8CF}" type="pres">
      <dgm:prSet presAssocID="{A3FC23F2-2FF4-428D-B5B8-5F125D98F05E}" presName="compChildNode" presStyleCnt="0"/>
      <dgm:spPr/>
      <dgm:t>
        <a:bodyPr/>
        <a:lstStyle/>
        <a:p>
          <a:endParaRPr lang="en-US"/>
        </a:p>
      </dgm:t>
    </dgm:pt>
    <dgm:pt modelId="{28DAB01A-4AC7-4A2A-99BA-D1880D93C300}" type="pres">
      <dgm:prSet presAssocID="{A3FC23F2-2FF4-428D-B5B8-5F125D98F05E}" presName="theInnerList" presStyleCnt="0"/>
      <dgm:spPr/>
      <dgm:t>
        <a:bodyPr/>
        <a:lstStyle/>
        <a:p>
          <a:endParaRPr lang="en-US"/>
        </a:p>
      </dgm:t>
    </dgm:pt>
    <dgm:pt modelId="{8CE3B06D-9DBF-4A21-A8AA-E472B4ED186F}" type="pres">
      <dgm:prSet presAssocID="{36029FF6-0010-48D8-A37E-C15D64723B8F}" presName="childNode" presStyleLbl="node1" presStyleIdx="0" presStyleCnt="4" custScaleX="47580" custScaleY="769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111CE7-A9AC-473F-ABD0-F51C081C767F}" type="pres">
      <dgm:prSet presAssocID="{A3FC23F2-2FF4-428D-B5B8-5F125D98F05E}" presName="aSpace" presStyleCnt="0"/>
      <dgm:spPr/>
      <dgm:t>
        <a:bodyPr/>
        <a:lstStyle/>
        <a:p>
          <a:endParaRPr lang="en-US"/>
        </a:p>
      </dgm:t>
    </dgm:pt>
    <dgm:pt modelId="{82392F6F-EE85-4E49-B11F-B52E1690C7FF}" type="pres">
      <dgm:prSet presAssocID="{32556A2C-6766-4778-96AE-9D8C0DB3BDD0}" presName="compNode" presStyleCnt="0"/>
      <dgm:spPr/>
      <dgm:t>
        <a:bodyPr/>
        <a:lstStyle/>
        <a:p>
          <a:endParaRPr lang="en-US"/>
        </a:p>
      </dgm:t>
    </dgm:pt>
    <dgm:pt modelId="{752BF685-EA3E-496A-8B6A-B6E4A3D35EBE}" type="pres">
      <dgm:prSet presAssocID="{32556A2C-6766-4778-96AE-9D8C0DB3BDD0}" presName="aNode" presStyleLbl="bgShp" presStyleIdx="1" presStyleCnt="4" custScaleX="48007"/>
      <dgm:spPr/>
      <dgm:t>
        <a:bodyPr/>
        <a:lstStyle/>
        <a:p>
          <a:endParaRPr lang="en-US"/>
        </a:p>
      </dgm:t>
    </dgm:pt>
    <dgm:pt modelId="{1C13ED15-181D-4577-9A03-1504C28175D1}" type="pres">
      <dgm:prSet presAssocID="{32556A2C-6766-4778-96AE-9D8C0DB3BDD0}" presName="textNode" presStyleLbl="bgShp" presStyleIdx="1" presStyleCnt="4"/>
      <dgm:spPr/>
      <dgm:t>
        <a:bodyPr/>
        <a:lstStyle/>
        <a:p>
          <a:endParaRPr lang="en-US"/>
        </a:p>
      </dgm:t>
    </dgm:pt>
    <dgm:pt modelId="{19DBE093-2608-4561-85D5-CB4D78580A58}" type="pres">
      <dgm:prSet presAssocID="{32556A2C-6766-4778-96AE-9D8C0DB3BDD0}" presName="compChildNode" presStyleCnt="0"/>
      <dgm:spPr/>
      <dgm:t>
        <a:bodyPr/>
        <a:lstStyle/>
        <a:p>
          <a:endParaRPr lang="en-US"/>
        </a:p>
      </dgm:t>
    </dgm:pt>
    <dgm:pt modelId="{AC64D2A4-06F4-428B-8E6E-D37B28F30AF8}" type="pres">
      <dgm:prSet presAssocID="{32556A2C-6766-4778-96AE-9D8C0DB3BDD0}" presName="theInnerList" presStyleCnt="0"/>
      <dgm:spPr/>
      <dgm:t>
        <a:bodyPr/>
        <a:lstStyle/>
        <a:p>
          <a:endParaRPr lang="en-US"/>
        </a:p>
      </dgm:t>
    </dgm:pt>
    <dgm:pt modelId="{FD0AB68D-140E-4611-A7A4-8C3C95665568}" type="pres">
      <dgm:prSet presAssocID="{3248FC6A-BBDE-45C8-8F89-6ED4F67207DF}" presName="childNode" presStyleLbl="node1" presStyleIdx="1" presStyleCnt="4" custScaleX="48006" custScaleY="769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0EAB77-8C77-41D2-95AA-5FAA34979621}" type="pres">
      <dgm:prSet presAssocID="{32556A2C-6766-4778-96AE-9D8C0DB3BDD0}" presName="aSpace" presStyleCnt="0"/>
      <dgm:spPr/>
      <dgm:t>
        <a:bodyPr/>
        <a:lstStyle/>
        <a:p>
          <a:endParaRPr lang="en-US"/>
        </a:p>
      </dgm:t>
    </dgm:pt>
    <dgm:pt modelId="{62E6A449-D837-4678-BBC0-E7BC9090143C}" type="pres">
      <dgm:prSet presAssocID="{A6AD11A5-88A3-4CB4-9C07-7E97C2A0B836}" presName="compNode" presStyleCnt="0"/>
      <dgm:spPr/>
      <dgm:t>
        <a:bodyPr/>
        <a:lstStyle/>
        <a:p>
          <a:endParaRPr lang="en-US"/>
        </a:p>
      </dgm:t>
    </dgm:pt>
    <dgm:pt modelId="{ADADD2ED-3F7B-4433-98AC-5BB1D24092E3}" type="pres">
      <dgm:prSet presAssocID="{A6AD11A5-88A3-4CB4-9C07-7E97C2A0B836}" presName="aNode" presStyleLbl="bgShp" presStyleIdx="2" presStyleCnt="4" custScaleX="64826"/>
      <dgm:spPr/>
      <dgm:t>
        <a:bodyPr/>
        <a:lstStyle/>
        <a:p>
          <a:endParaRPr lang="en-US"/>
        </a:p>
      </dgm:t>
    </dgm:pt>
    <dgm:pt modelId="{03AD7195-0643-49B5-975E-02BF446EC733}" type="pres">
      <dgm:prSet presAssocID="{A6AD11A5-88A3-4CB4-9C07-7E97C2A0B836}" presName="textNode" presStyleLbl="bgShp" presStyleIdx="2" presStyleCnt="4"/>
      <dgm:spPr/>
      <dgm:t>
        <a:bodyPr/>
        <a:lstStyle/>
        <a:p>
          <a:endParaRPr lang="en-US"/>
        </a:p>
      </dgm:t>
    </dgm:pt>
    <dgm:pt modelId="{E02B1C15-0ABC-48F4-8B1C-EA8E606972F8}" type="pres">
      <dgm:prSet presAssocID="{A6AD11A5-88A3-4CB4-9C07-7E97C2A0B836}" presName="compChildNode" presStyleCnt="0"/>
      <dgm:spPr/>
      <dgm:t>
        <a:bodyPr/>
        <a:lstStyle/>
        <a:p>
          <a:endParaRPr lang="en-US"/>
        </a:p>
      </dgm:t>
    </dgm:pt>
    <dgm:pt modelId="{9906671C-CEE6-4640-998B-4252C6803F04}" type="pres">
      <dgm:prSet presAssocID="{A6AD11A5-88A3-4CB4-9C07-7E97C2A0B836}" presName="theInnerList" presStyleCnt="0"/>
      <dgm:spPr/>
      <dgm:t>
        <a:bodyPr/>
        <a:lstStyle/>
        <a:p>
          <a:endParaRPr lang="en-US"/>
        </a:p>
      </dgm:t>
    </dgm:pt>
    <dgm:pt modelId="{232BB0BE-FECB-4DBB-81D7-271A605979A7}" type="pres">
      <dgm:prSet presAssocID="{29069DE0-1DE4-472D-85A1-496B7CB18448}" presName="childNode" presStyleLbl="node1" presStyleIdx="2" presStyleCnt="4" custScaleX="64826" custScaleY="769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B89B62-7494-4F9C-AB37-8D29A6E2A69A}" type="pres">
      <dgm:prSet presAssocID="{A6AD11A5-88A3-4CB4-9C07-7E97C2A0B836}" presName="aSpace" presStyleCnt="0"/>
      <dgm:spPr/>
      <dgm:t>
        <a:bodyPr/>
        <a:lstStyle/>
        <a:p>
          <a:endParaRPr lang="en-US"/>
        </a:p>
      </dgm:t>
    </dgm:pt>
    <dgm:pt modelId="{1D74218D-E019-4C43-B352-8900FAB0236A}" type="pres">
      <dgm:prSet presAssocID="{D3D9E45B-BD4D-4481-8552-C83D70BD1825}" presName="compNode" presStyleCnt="0"/>
      <dgm:spPr/>
      <dgm:t>
        <a:bodyPr/>
        <a:lstStyle/>
        <a:p>
          <a:endParaRPr lang="en-US"/>
        </a:p>
      </dgm:t>
    </dgm:pt>
    <dgm:pt modelId="{56C177C7-AE16-4E3A-A5AF-F141D6D21789}" type="pres">
      <dgm:prSet presAssocID="{D3D9E45B-BD4D-4481-8552-C83D70BD1825}" presName="aNode" presStyleLbl="bgShp" presStyleIdx="3" presStyleCnt="4" custScaleX="89527"/>
      <dgm:spPr/>
      <dgm:t>
        <a:bodyPr/>
        <a:lstStyle/>
        <a:p>
          <a:endParaRPr lang="en-US"/>
        </a:p>
      </dgm:t>
    </dgm:pt>
    <dgm:pt modelId="{5DEF4A9E-64D9-419B-8C08-88768F484EE0}" type="pres">
      <dgm:prSet presAssocID="{D3D9E45B-BD4D-4481-8552-C83D70BD1825}" presName="textNode" presStyleLbl="bgShp" presStyleIdx="3" presStyleCnt="4"/>
      <dgm:spPr/>
      <dgm:t>
        <a:bodyPr/>
        <a:lstStyle/>
        <a:p>
          <a:endParaRPr lang="en-US"/>
        </a:p>
      </dgm:t>
    </dgm:pt>
    <dgm:pt modelId="{5B3AAECD-B9EB-46B4-8FA8-7E1B226D48EB}" type="pres">
      <dgm:prSet presAssocID="{D3D9E45B-BD4D-4481-8552-C83D70BD1825}" presName="compChildNode" presStyleCnt="0"/>
      <dgm:spPr/>
      <dgm:t>
        <a:bodyPr/>
        <a:lstStyle/>
        <a:p>
          <a:endParaRPr lang="en-US"/>
        </a:p>
      </dgm:t>
    </dgm:pt>
    <dgm:pt modelId="{34BEDCA7-B64D-47B3-8606-54825AD5DA1E}" type="pres">
      <dgm:prSet presAssocID="{D3D9E45B-BD4D-4481-8552-C83D70BD1825}" presName="theInnerList" presStyleCnt="0"/>
      <dgm:spPr/>
      <dgm:t>
        <a:bodyPr/>
        <a:lstStyle/>
        <a:p>
          <a:endParaRPr lang="en-US"/>
        </a:p>
      </dgm:t>
    </dgm:pt>
    <dgm:pt modelId="{BC3E3C0C-B0A7-4728-BDF8-82FE176A5690}" type="pres">
      <dgm:prSet presAssocID="{5CC24E50-1AA8-449B-A1B0-3F21EB39B2F0}" presName="childNode" presStyleLbl="node1" presStyleIdx="3" presStyleCnt="4" custScaleX="89527" custScaleY="769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25099F3-75C9-4AFD-BAA4-FDFFA603E17E}" srcId="{A3FC23F2-2FF4-428D-B5B8-5F125D98F05E}" destId="{36029FF6-0010-48D8-A37E-C15D64723B8F}" srcOrd="0" destOrd="0" parTransId="{F10827BE-828B-48DD-B54E-591DD1376FD2}" sibTransId="{6822C596-957E-43B5-83FF-67E1E712ABC8}"/>
    <dgm:cxn modelId="{7D030613-9581-404F-8E7E-188C22278DD9}" type="presOf" srcId="{32556A2C-6766-4778-96AE-9D8C0DB3BDD0}" destId="{752BF685-EA3E-496A-8B6A-B6E4A3D35EBE}" srcOrd="0" destOrd="0" presId="urn:microsoft.com/office/officeart/2005/8/layout/lProcess2"/>
    <dgm:cxn modelId="{0A9EDD67-601D-4E30-8ED2-E25F4A68D9BD}" srcId="{A6AD11A5-88A3-4CB4-9C07-7E97C2A0B836}" destId="{29069DE0-1DE4-472D-85A1-496B7CB18448}" srcOrd="0" destOrd="0" parTransId="{6E5CD2FC-98EA-4AEC-8529-7D63AF0BB381}" sibTransId="{AF39253B-86BC-4469-97AF-ADE065AD1239}"/>
    <dgm:cxn modelId="{E22B9E50-E888-451E-88EF-0596CE538A14}" srcId="{86106B3C-5BC2-451F-BFB8-26516D0D45C0}" destId="{32556A2C-6766-4778-96AE-9D8C0DB3BDD0}" srcOrd="1" destOrd="0" parTransId="{18BEF674-ABE7-48E5-B01B-F17ED78BD8D0}" sibTransId="{1A767640-A92A-410C-914F-520DF85AECCD}"/>
    <dgm:cxn modelId="{E8B21640-2CCB-47FE-9EC8-4CA41802BD3B}" type="presOf" srcId="{5CC24E50-1AA8-449B-A1B0-3F21EB39B2F0}" destId="{BC3E3C0C-B0A7-4728-BDF8-82FE176A5690}" srcOrd="0" destOrd="0" presId="urn:microsoft.com/office/officeart/2005/8/layout/lProcess2"/>
    <dgm:cxn modelId="{8A85EF10-15CB-4456-AD9D-ADAE5A6062C5}" type="presOf" srcId="{32556A2C-6766-4778-96AE-9D8C0DB3BDD0}" destId="{1C13ED15-181D-4577-9A03-1504C28175D1}" srcOrd="1" destOrd="0" presId="urn:microsoft.com/office/officeart/2005/8/layout/lProcess2"/>
    <dgm:cxn modelId="{346EBB44-1D0C-4E9D-A9AD-79DBF36693FF}" srcId="{86106B3C-5BC2-451F-BFB8-26516D0D45C0}" destId="{A6AD11A5-88A3-4CB4-9C07-7E97C2A0B836}" srcOrd="2" destOrd="0" parTransId="{B69F6C6F-B605-449E-859C-E44E38BA46AC}" sibTransId="{80883A75-07BB-4B9A-9322-4D2A4E5F7BBF}"/>
    <dgm:cxn modelId="{5E326B30-26D7-4076-9E25-B48CCE1ED292}" type="presOf" srcId="{3248FC6A-BBDE-45C8-8F89-6ED4F67207DF}" destId="{FD0AB68D-140E-4611-A7A4-8C3C95665568}" srcOrd="0" destOrd="0" presId="urn:microsoft.com/office/officeart/2005/8/layout/lProcess2"/>
    <dgm:cxn modelId="{42BAFC4D-8FA2-4525-8492-7A916514B2F6}" srcId="{D3D9E45B-BD4D-4481-8552-C83D70BD1825}" destId="{5CC24E50-1AA8-449B-A1B0-3F21EB39B2F0}" srcOrd="0" destOrd="0" parTransId="{3189196E-2366-4412-A42A-282A6860A5AA}" sibTransId="{B849FEFC-0735-47D0-8552-BD4B5F19F46E}"/>
    <dgm:cxn modelId="{30676A7A-23A3-48FF-B661-047410633485}" type="presOf" srcId="{D3D9E45B-BD4D-4481-8552-C83D70BD1825}" destId="{5DEF4A9E-64D9-419B-8C08-88768F484EE0}" srcOrd="1" destOrd="0" presId="urn:microsoft.com/office/officeart/2005/8/layout/lProcess2"/>
    <dgm:cxn modelId="{20F4BCE8-68E0-4CF6-8FA0-E4219DF76E22}" type="presOf" srcId="{29069DE0-1DE4-472D-85A1-496B7CB18448}" destId="{232BB0BE-FECB-4DBB-81D7-271A605979A7}" srcOrd="0" destOrd="0" presId="urn:microsoft.com/office/officeart/2005/8/layout/lProcess2"/>
    <dgm:cxn modelId="{B44D12A9-D073-44F6-BFA2-BFC65ED5047C}" type="presOf" srcId="{D3D9E45B-BD4D-4481-8552-C83D70BD1825}" destId="{56C177C7-AE16-4E3A-A5AF-F141D6D21789}" srcOrd="0" destOrd="0" presId="urn:microsoft.com/office/officeart/2005/8/layout/lProcess2"/>
    <dgm:cxn modelId="{23D021A0-4D79-418F-89F4-AB44B27A0F96}" type="presOf" srcId="{A6AD11A5-88A3-4CB4-9C07-7E97C2A0B836}" destId="{ADADD2ED-3F7B-4433-98AC-5BB1D24092E3}" srcOrd="0" destOrd="0" presId="urn:microsoft.com/office/officeart/2005/8/layout/lProcess2"/>
    <dgm:cxn modelId="{5AEB12EC-59E3-42CE-902D-5FDCB7493D7D}" type="presOf" srcId="{86106B3C-5BC2-451F-BFB8-26516D0D45C0}" destId="{8329B719-E96A-4DD3-9A58-CEC4B9CA9D30}" srcOrd="0" destOrd="0" presId="urn:microsoft.com/office/officeart/2005/8/layout/lProcess2"/>
    <dgm:cxn modelId="{C9ADD172-A823-4D76-8B06-0D40AB098C26}" srcId="{32556A2C-6766-4778-96AE-9D8C0DB3BDD0}" destId="{3248FC6A-BBDE-45C8-8F89-6ED4F67207DF}" srcOrd="0" destOrd="0" parTransId="{C1686A30-93AF-4E91-91BE-E96667A6E746}" sibTransId="{DDDD53D2-4D20-4D65-AB88-014D62E7D67E}"/>
    <dgm:cxn modelId="{6D549E1D-33EC-444F-9108-CF012079D632}" type="presOf" srcId="{A3FC23F2-2FF4-428D-B5B8-5F125D98F05E}" destId="{7FD5451D-84E8-48C8-80EC-AADA9C62319A}" srcOrd="1" destOrd="0" presId="urn:microsoft.com/office/officeart/2005/8/layout/lProcess2"/>
    <dgm:cxn modelId="{8DDFA24F-8E68-4CAC-A0ED-3492A725A589}" srcId="{86106B3C-5BC2-451F-BFB8-26516D0D45C0}" destId="{A3FC23F2-2FF4-428D-B5B8-5F125D98F05E}" srcOrd="0" destOrd="0" parTransId="{C80E5EC2-91DE-4B69-BA9F-38ED91B20E07}" sibTransId="{F3597BB8-EB07-47FE-9410-201D8A2D04B1}"/>
    <dgm:cxn modelId="{C2492CBC-F376-4627-B1A8-E5FF7410A011}" type="presOf" srcId="{A3FC23F2-2FF4-428D-B5B8-5F125D98F05E}" destId="{5DF0403D-7AC5-40B5-811B-4AB46A879537}" srcOrd="0" destOrd="0" presId="urn:microsoft.com/office/officeart/2005/8/layout/lProcess2"/>
    <dgm:cxn modelId="{B6E3BA8C-7BF1-483E-A1F1-F19B0E42C029}" type="presOf" srcId="{A6AD11A5-88A3-4CB4-9C07-7E97C2A0B836}" destId="{03AD7195-0643-49B5-975E-02BF446EC733}" srcOrd="1" destOrd="0" presId="urn:microsoft.com/office/officeart/2005/8/layout/lProcess2"/>
    <dgm:cxn modelId="{1FA4512B-6B85-400F-BA3B-19BC84C7A403}" srcId="{86106B3C-5BC2-451F-BFB8-26516D0D45C0}" destId="{D3D9E45B-BD4D-4481-8552-C83D70BD1825}" srcOrd="3" destOrd="0" parTransId="{A01771FF-C29B-4CCC-B757-326C77006BAC}" sibTransId="{5637405D-7069-4550-A8C4-188CCC99C43E}"/>
    <dgm:cxn modelId="{F6DA6221-7523-497A-853A-7A1283147B23}" type="presOf" srcId="{36029FF6-0010-48D8-A37E-C15D64723B8F}" destId="{8CE3B06D-9DBF-4A21-A8AA-E472B4ED186F}" srcOrd="0" destOrd="0" presId="urn:microsoft.com/office/officeart/2005/8/layout/lProcess2"/>
    <dgm:cxn modelId="{B7DE363F-DEC6-4C9E-9B8F-F187415EC68E}" type="presParOf" srcId="{8329B719-E96A-4DD3-9A58-CEC4B9CA9D30}" destId="{B511F02A-E158-4A79-899E-6A2804615AF7}" srcOrd="0" destOrd="0" presId="urn:microsoft.com/office/officeart/2005/8/layout/lProcess2"/>
    <dgm:cxn modelId="{221BCE0D-2255-41B7-BBD4-EEE4BFC54A8F}" type="presParOf" srcId="{B511F02A-E158-4A79-899E-6A2804615AF7}" destId="{5DF0403D-7AC5-40B5-811B-4AB46A879537}" srcOrd="0" destOrd="0" presId="urn:microsoft.com/office/officeart/2005/8/layout/lProcess2"/>
    <dgm:cxn modelId="{FEE2EBE3-99E4-4B1F-B92B-A0A18B4D0150}" type="presParOf" srcId="{B511F02A-E158-4A79-899E-6A2804615AF7}" destId="{7FD5451D-84E8-48C8-80EC-AADA9C62319A}" srcOrd="1" destOrd="0" presId="urn:microsoft.com/office/officeart/2005/8/layout/lProcess2"/>
    <dgm:cxn modelId="{7E0E9C5A-2E02-4A2B-BC47-E166FC7CB98A}" type="presParOf" srcId="{B511F02A-E158-4A79-899E-6A2804615AF7}" destId="{FED6107C-03CE-44C1-86F8-CF99074FD8CF}" srcOrd="2" destOrd="0" presId="urn:microsoft.com/office/officeart/2005/8/layout/lProcess2"/>
    <dgm:cxn modelId="{83780930-958D-4677-8CE2-BD31ACFD4410}" type="presParOf" srcId="{FED6107C-03CE-44C1-86F8-CF99074FD8CF}" destId="{28DAB01A-4AC7-4A2A-99BA-D1880D93C300}" srcOrd="0" destOrd="0" presId="urn:microsoft.com/office/officeart/2005/8/layout/lProcess2"/>
    <dgm:cxn modelId="{85160B70-8D61-42BA-A13D-C7501799B668}" type="presParOf" srcId="{28DAB01A-4AC7-4A2A-99BA-D1880D93C300}" destId="{8CE3B06D-9DBF-4A21-A8AA-E472B4ED186F}" srcOrd="0" destOrd="0" presId="urn:microsoft.com/office/officeart/2005/8/layout/lProcess2"/>
    <dgm:cxn modelId="{376AE5EE-FE75-464F-AF2B-4247A0B7519F}" type="presParOf" srcId="{8329B719-E96A-4DD3-9A58-CEC4B9CA9D30}" destId="{AE111CE7-A9AC-473F-ABD0-F51C081C767F}" srcOrd="1" destOrd="0" presId="urn:microsoft.com/office/officeart/2005/8/layout/lProcess2"/>
    <dgm:cxn modelId="{768B9C52-B8EF-42D9-8659-94F2637206DF}" type="presParOf" srcId="{8329B719-E96A-4DD3-9A58-CEC4B9CA9D30}" destId="{82392F6F-EE85-4E49-B11F-B52E1690C7FF}" srcOrd="2" destOrd="0" presId="urn:microsoft.com/office/officeart/2005/8/layout/lProcess2"/>
    <dgm:cxn modelId="{EB5937D2-F720-4DEE-813B-D7BB331C1F4B}" type="presParOf" srcId="{82392F6F-EE85-4E49-B11F-B52E1690C7FF}" destId="{752BF685-EA3E-496A-8B6A-B6E4A3D35EBE}" srcOrd="0" destOrd="0" presId="urn:microsoft.com/office/officeart/2005/8/layout/lProcess2"/>
    <dgm:cxn modelId="{2631145C-3198-4171-A7DA-42AA4556DA6C}" type="presParOf" srcId="{82392F6F-EE85-4E49-B11F-B52E1690C7FF}" destId="{1C13ED15-181D-4577-9A03-1504C28175D1}" srcOrd="1" destOrd="0" presId="urn:microsoft.com/office/officeart/2005/8/layout/lProcess2"/>
    <dgm:cxn modelId="{F6A053FE-E487-4218-AACA-6C489D56F099}" type="presParOf" srcId="{82392F6F-EE85-4E49-B11F-B52E1690C7FF}" destId="{19DBE093-2608-4561-85D5-CB4D78580A58}" srcOrd="2" destOrd="0" presId="urn:microsoft.com/office/officeart/2005/8/layout/lProcess2"/>
    <dgm:cxn modelId="{CBC78DA8-6757-4B03-A10C-E50FB511567D}" type="presParOf" srcId="{19DBE093-2608-4561-85D5-CB4D78580A58}" destId="{AC64D2A4-06F4-428B-8E6E-D37B28F30AF8}" srcOrd="0" destOrd="0" presId="urn:microsoft.com/office/officeart/2005/8/layout/lProcess2"/>
    <dgm:cxn modelId="{E1550955-6CF7-49FD-8808-7D862CD3404E}" type="presParOf" srcId="{AC64D2A4-06F4-428B-8E6E-D37B28F30AF8}" destId="{FD0AB68D-140E-4611-A7A4-8C3C95665568}" srcOrd="0" destOrd="0" presId="urn:microsoft.com/office/officeart/2005/8/layout/lProcess2"/>
    <dgm:cxn modelId="{23B335AA-D8B3-4B98-BD2F-B4C3323378A2}" type="presParOf" srcId="{8329B719-E96A-4DD3-9A58-CEC4B9CA9D30}" destId="{670EAB77-8C77-41D2-95AA-5FAA34979621}" srcOrd="3" destOrd="0" presId="urn:microsoft.com/office/officeart/2005/8/layout/lProcess2"/>
    <dgm:cxn modelId="{FBA33AE2-950E-428B-9DFC-9837AB23FF3E}" type="presParOf" srcId="{8329B719-E96A-4DD3-9A58-CEC4B9CA9D30}" destId="{62E6A449-D837-4678-BBC0-E7BC9090143C}" srcOrd="4" destOrd="0" presId="urn:microsoft.com/office/officeart/2005/8/layout/lProcess2"/>
    <dgm:cxn modelId="{5788EDE3-D46F-451E-B479-DF9F2CFFB16A}" type="presParOf" srcId="{62E6A449-D837-4678-BBC0-E7BC9090143C}" destId="{ADADD2ED-3F7B-4433-98AC-5BB1D24092E3}" srcOrd="0" destOrd="0" presId="urn:microsoft.com/office/officeart/2005/8/layout/lProcess2"/>
    <dgm:cxn modelId="{6CBCC229-2611-4E9B-87D3-C15ABFA88B76}" type="presParOf" srcId="{62E6A449-D837-4678-BBC0-E7BC9090143C}" destId="{03AD7195-0643-49B5-975E-02BF446EC733}" srcOrd="1" destOrd="0" presId="urn:microsoft.com/office/officeart/2005/8/layout/lProcess2"/>
    <dgm:cxn modelId="{805EA429-CEB8-49C0-A18D-BD353C601ECF}" type="presParOf" srcId="{62E6A449-D837-4678-BBC0-E7BC9090143C}" destId="{E02B1C15-0ABC-48F4-8B1C-EA8E606972F8}" srcOrd="2" destOrd="0" presId="urn:microsoft.com/office/officeart/2005/8/layout/lProcess2"/>
    <dgm:cxn modelId="{47573251-4A69-47C6-A837-E6CF1C270F2C}" type="presParOf" srcId="{E02B1C15-0ABC-48F4-8B1C-EA8E606972F8}" destId="{9906671C-CEE6-4640-998B-4252C6803F04}" srcOrd="0" destOrd="0" presId="urn:microsoft.com/office/officeart/2005/8/layout/lProcess2"/>
    <dgm:cxn modelId="{053754BD-11AD-4058-B5FF-4E1FD8496F4D}" type="presParOf" srcId="{9906671C-CEE6-4640-998B-4252C6803F04}" destId="{232BB0BE-FECB-4DBB-81D7-271A605979A7}" srcOrd="0" destOrd="0" presId="urn:microsoft.com/office/officeart/2005/8/layout/lProcess2"/>
    <dgm:cxn modelId="{20DE7DA1-45A8-4EDF-979E-ED2FCF279CA0}" type="presParOf" srcId="{8329B719-E96A-4DD3-9A58-CEC4B9CA9D30}" destId="{88B89B62-7494-4F9C-AB37-8D29A6E2A69A}" srcOrd="5" destOrd="0" presId="urn:microsoft.com/office/officeart/2005/8/layout/lProcess2"/>
    <dgm:cxn modelId="{2AC31310-5C25-4B50-A9F4-87C07C44F21A}" type="presParOf" srcId="{8329B719-E96A-4DD3-9A58-CEC4B9CA9D30}" destId="{1D74218D-E019-4C43-B352-8900FAB0236A}" srcOrd="6" destOrd="0" presId="urn:microsoft.com/office/officeart/2005/8/layout/lProcess2"/>
    <dgm:cxn modelId="{CC9FD419-5A6C-4977-8B17-0A87981A0267}" type="presParOf" srcId="{1D74218D-E019-4C43-B352-8900FAB0236A}" destId="{56C177C7-AE16-4E3A-A5AF-F141D6D21789}" srcOrd="0" destOrd="0" presId="urn:microsoft.com/office/officeart/2005/8/layout/lProcess2"/>
    <dgm:cxn modelId="{3791FF31-5A42-468D-94FB-D8EB1E284A18}" type="presParOf" srcId="{1D74218D-E019-4C43-B352-8900FAB0236A}" destId="{5DEF4A9E-64D9-419B-8C08-88768F484EE0}" srcOrd="1" destOrd="0" presId="urn:microsoft.com/office/officeart/2005/8/layout/lProcess2"/>
    <dgm:cxn modelId="{FE161F37-2F41-420C-8D10-DBB577700E1C}" type="presParOf" srcId="{1D74218D-E019-4C43-B352-8900FAB0236A}" destId="{5B3AAECD-B9EB-46B4-8FA8-7E1B226D48EB}" srcOrd="2" destOrd="0" presId="urn:microsoft.com/office/officeart/2005/8/layout/lProcess2"/>
    <dgm:cxn modelId="{E614F2E8-9854-4470-8408-F096CF5A907D}" type="presParOf" srcId="{5B3AAECD-B9EB-46B4-8FA8-7E1B226D48EB}" destId="{34BEDCA7-B64D-47B3-8606-54825AD5DA1E}" srcOrd="0" destOrd="0" presId="urn:microsoft.com/office/officeart/2005/8/layout/lProcess2"/>
    <dgm:cxn modelId="{96505842-3EAB-468D-B327-E92A873DDD19}" type="presParOf" srcId="{34BEDCA7-B64D-47B3-8606-54825AD5DA1E}" destId="{BC3E3C0C-B0A7-4728-BDF8-82FE176A5690}" srcOrd="0" destOrd="0" presId="urn:microsoft.com/office/officeart/2005/8/layout/lProcess2"/>
  </dgm:cxnLst>
  <dgm:bg>
    <a:noFill/>
  </dgm:bg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6106B3C-5BC2-451F-BFB8-26516D0D45C0}" type="doc">
      <dgm:prSet loTypeId="urn:microsoft.com/office/officeart/2005/8/layout/lProcess2" loCatId="list" qsTypeId="urn:microsoft.com/office/officeart/2005/8/quickstyle/3d3" qsCatId="3D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A3FC23F2-2FF4-428D-B5B8-5F125D98F05E}">
      <dgm:prSet phldrT="[Text]"/>
      <dgm:spPr/>
      <dgm:t>
        <a:bodyPr/>
        <a:lstStyle/>
        <a:p>
          <a:r>
            <a:rPr lang="en-US" dirty="0" smtClean="0"/>
            <a:t>SET (1bit)</a:t>
          </a:r>
          <a:endParaRPr lang="en-US" dirty="0"/>
        </a:p>
      </dgm:t>
    </dgm:pt>
    <dgm:pt modelId="{C80E5EC2-91DE-4B69-BA9F-38ED91B20E07}" type="parTrans" cxnId="{8DDFA24F-8E68-4CAC-A0ED-3492A725A589}">
      <dgm:prSet/>
      <dgm:spPr/>
      <dgm:t>
        <a:bodyPr/>
        <a:lstStyle/>
        <a:p>
          <a:endParaRPr lang="en-US"/>
        </a:p>
      </dgm:t>
    </dgm:pt>
    <dgm:pt modelId="{F3597BB8-EB07-47FE-9410-201D8A2D04B1}" type="sibTrans" cxnId="{8DDFA24F-8E68-4CAC-A0ED-3492A725A589}">
      <dgm:prSet/>
      <dgm:spPr/>
      <dgm:t>
        <a:bodyPr/>
        <a:lstStyle/>
        <a:p>
          <a:endParaRPr lang="en-US"/>
        </a:p>
      </dgm:t>
    </dgm:pt>
    <dgm:pt modelId="{36029FF6-0010-48D8-A37E-C15D64723B8F}">
      <dgm:prSet phldrT="[Text]"/>
      <dgm:spPr/>
      <dgm:t>
        <a:bodyPr/>
        <a:lstStyle/>
        <a:p>
          <a:r>
            <a:rPr lang="en-US" dirty="0" smtClean="0"/>
            <a:t>1</a:t>
          </a:r>
          <a:endParaRPr lang="en-US" dirty="0"/>
        </a:p>
      </dgm:t>
    </dgm:pt>
    <dgm:pt modelId="{F10827BE-828B-48DD-B54E-591DD1376FD2}" type="parTrans" cxnId="{025099F3-75C9-4AFD-BAA4-FDFFA603E17E}">
      <dgm:prSet/>
      <dgm:spPr/>
      <dgm:t>
        <a:bodyPr/>
        <a:lstStyle/>
        <a:p>
          <a:endParaRPr lang="en-US"/>
        </a:p>
      </dgm:t>
    </dgm:pt>
    <dgm:pt modelId="{6822C596-957E-43B5-83FF-67E1E712ABC8}" type="sibTrans" cxnId="{025099F3-75C9-4AFD-BAA4-FDFFA603E17E}">
      <dgm:prSet/>
      <dgm:spPr/>
      <dgm:t>
        <a:bodyPr/>
        <a:lstStyle/>
        <a:p>
          <a:endParaRPr lang="en-US"/>
        </a:p>
      </dgm:t>
    </dgm:pt>
    <dgm:pt modelId="{32556A2C-6766-4778-96AE-9D8C0DB3BDD0}">
      <dgm:prSet phldrT="[Text]"/>
      <dgm:spPr/>
      <dgm:t>
        <a:bodyPr/>
        <a:lstStyle/>
        <a:p>
          <a:r>
            <a:rPr lang="en-US" dirty="0" smtClean="0"/>
            <a:t>RW (1bit)</a:t>
          </a:r>
          <a:endParaRPr lang="en-US" dirty="0"/>
        </a:p>
      </dgm:t>
    </dgm:pt>
    <dgm:pt modelId="{18BEF674-ABE7-48E5-B01B-F17ED78BD8D0}" type="parTrans" cxnId="{E22B9E50-E888-451E-88EF-0596CE538A14}">
      <dgm:prSet/>
      <dgm:spPr/>
      <dgm:t>
        <a:bodyPr/>
        <a:lstStyle/>
        <a:p>
          <a:endParaRPr lang="en-US"/>
        </a:p>
      </dgm:t>
    </dgm:pt>
    <dgm:pt modelId="{1A767640-A92A-410C-914F-520DF85AECCD}" type="sibTrans" cxnId="{E22B9E50-E888-451E-88EF-0596CE538A14}">
      <dgm:prSet/>
      <dgm:spPr/>
      <dgm:t>
        <a:bodyPr/>
        <a:lstStyle/>
        <a:p>
          <a:endParaRPr lang="en-US"/>
        </a:p>
      </dgm:t>
    </dgm:pt>
    <dgm:pt modelId="{3248FC6A-BBDE-45C8-8F89-6ED4F67207DF}">
      <dgm:prSet phldrT="[Text]"/>
      <dgm:spPr/>
      <dgm:t>
        <a:bodyPr/>
        <a:lstStyle/>
        <a:p>
          <a:r>
            <a:rPr lang="en-US" dirty="0" smtClean="0"/>
            <a:t>0</a:t>
          </a:r>
          <a:endParaRPr lang="en-US" dirty="0"/>
        </a:p>
      </dgm:t>
    </dgm:pt>
    <dgm:pt modelId="{C1686A30-93AF-4E91-91BE-E96667A6E746}" type="parTrans" cxnId="{C9ADD172-A823-4D76-8B06-0D40AB098C26}">
      <dgm:prSet/>
      <dgm:spPr/>
      <dgm:t>
        <a:bodyPr/>
        <a:lstStyle/>
        <a:p>
          <a:endParaRPr lang="en-US"/>
        </a:p>
      </dgm:t>
    </dgm:pt>
    <dgm:pt modelId="{DDDD53D2-4D20-4D65-AB88-014D62E7D67E}" type="sibTrans" cxnId="{C9ADD172-A823-4D76-8B06-0D40AB098C26}">
      <dgm:prSet/>
      <dgm:spPr/>
      <dgm:t>
        <a:bodyPr/>
        <a:lstStyle/>
        <a:p>
          <a:endParaRPr lang="en-US"/>
        </a:p>
      </dgm:t>
    </dgm:pt>
    <dgm:pt modelId="{A6AD11A5-88A3-4CB4-9C07-7E97C2A0B836}">
      <dgm:prSet phldrT="[Text]"/>
      <dgm:spPr/>
      <dgm:t>
        <a:bodyPr/>
        <a:lstStyle/>
        <a:p>
          <a:r>
            <a:rPr lang="en-US" dirty="0" smtClean="0"/>
            <a:t>CMD (7bit)</a:t>
          </a:r>
          <a:endParaRPr lang="en-US" dirty="0"/>
        </a:p>
      </dgm:t>
    </dgm:pt>
    <dgm:pt modelId="{B69F6C6F-B605-449E-859C-E44E38BA46AC}" type="parTrans" cxnId="{346EBB44-1D0C-4E9D-A9AD-79DBF36693FF}">
      <dgm:prSet/>
      <dgm:spPr/>
      <dgm:t>
        <a:bodyPr/>
        <a:lstStyle/>
        <a:p>
          <a:endParaRPr lang="en-US"/>
        </a:p>
      </dgm:t>
    </dgm:pt>
    <dgm:pt modelId="{80883A75-07BB-4B9A-9322-4D2A4E5F7BBF}" type="sibTrans" cxnId="{346EBB44-1D0C-4E9D-A9AD-79DBF36693FF}">
      <dgm:prSet/>
      <dgm:spPr/>
      <dgm:t>
        <a:bodyPr/>
        <a:lstStyle/>
        <a:p>
          <a:endParaRPr lang="en-US"/>
        </a:p>
      </dgm:t>
    </dgm:pt>
    <dgm:pt modelId="{29069DE0-1DE4-472D-85A1-496B7CB18448}">
      <dgm:prSet phldrT="[Text]"/>
      <dgm:spPr/>
      <dgm:t>
        <a:bodyPr/>
        <a:lstStyle/>
        <a:p>
          <a:r>
            <a:rPr lang="en-US" dirty="0" smtClean="0"/>
            <a:t>CMD</a:t>
          </a:r>
          <a:endParaRPr lang="en-US" dirty="0"/>
        </a:p>
      </dgm:t>
    </dgm:pt>
    <dgm:pt modelId="{6E5CD2FC-98EA-4AEC-8529-7D63AF0BB381}" type="parTrans" cxnId="{0A9EDD67-601D-4E30-8ED2-E25F4A68D9BD}">
      <dgm:prSet/>
      <dgm:spPr/>
      <dgm:t>
        <a:bodyPr/>
        <a:lstStyle/>
        <a:p>
          <a:endParaRPr lang="en-US"/>
        </a:p>
      </dgm:t>
    </dgm:pt>
    <dgm:pt modelId="{AF39253B-86BC-4469-97AF-ADE065AD1239}" type="sibTrans" cxnId="{0A9EDD67-601D-4E30-8ED2-E25F4A68D9BD}">
      <dgm:prSet/>
      <dgm:spPr/>
      <dgm:t>
        <a:bodyPr/>
        <a:lstStyle/>
        <a:p>
          <a:endParaRPr lang="en-US"/>
        </a:p>
      </dgm:t>
    </dgm:pt>
    <dgm:pt modelId="{D3D9E45B-BD4D-4481-8552-C83D70BD1825}">
      <dgm:prSet phldrT="[Text]"/>
      <dgm:spPr/>
      <dgm:t>
        <a:bodyPr/>
        <a:lstStyle/>
        <a:p>
          <a:r>
            <a:rPr lang="en-US" dirty="0" smtClean="0"/>
            <a:t>ADDR (12bit)</a:t>
          </a:r>
          <a:endParaRPr lang="en-US" dirty="0"/>
        </a:p>
      </dgm:t>
    </dgm:pt>
    <dgm:pt modelId="{A01771FF-C29B-4CCC-B757-326C77006BAC}" type="parTrans" cxnId="{1FA4512B-6B85-400F-BA3B-19BC84C7A403}">
      <dgm:prSet/>
      <dgm:spPr/>
      <dgm:t>
        <a:bodyPr/>
        <a:lstStyle/>
        <a:p>
          <a:endParaRPr lang="en-US"/>
        </a:p>
      </dgm:t>
    </dgm:pt>
    <dgm:pt modelId="{5637405D-7069-4550-A8C4-188CCC99C43E}" type="sibTrans" cxnId="{1FA4512B-6B85-400F-BA3B-19BC84C7A403}">
      <dgm:prSet/>
      <dgm:spPr/>
      <dgm:t>
        <a:bodyPr/>
        <a:lstStyle/>
        <a:p>
          <a:endParaRPr lang="en-US"/>
        </a:p>
      </dgm:t>
    </dgm:pt>
    <dgm:pt modelId="{5CC24E50-1AA8-449B-A1B0-3F21EB39B2F0}">
      <dgm:prSet phldrT="[Text]"/>
      <dgm:spPr/>
      <dgm:t>
        <a:bodyPr/>
        <a:lstStyle/>
        <a:p>
          <a:r>
            <a:rPr lang="en-US" dirty="0" smtClean="0"/>
            <a:t>ADDR</a:t>
          </a:r>
          <a:endParaRPr lang="en-US" dirty="0"/>
        </a:p>
      </dgm:t>
    </dgm:pt>
    <dgm:pt modelId="{3189196E-2366-4412-A42A-282A6860A5AA}" type="parTrans" cxnId="{42BAFC4D-8FA2-4525-8492-7A916514B2F6}">
      <dgm:prSet/>
      <dgm:spPr/>
      <dgm:t>
        <a:bodyPr/>
        <a:lstStyle/>
        <a:p>
          <a:endParaRPr lang="en-US"/>
        </a:p>
      </dgm:t>
    </dgm:pt>
    <dgm:pt modelId="{B849FEFC-0735-47D0-8552-BD4B5F19F46E}" type="sibTrans" cxnId="{42BAFC4D-8FA2-4525-8492-7A916514B2F6}">
      <dgm:prSet/>
      <dgm:spPr/>
      <dgm:t>
        <a:bodyPr/>
        <a:lstStyle/>
        <a:p>
          <a:endParaRPr lang="en-US"/>
        </a:p>
      </dgm:t>
    </dgm:pt>
    <dgm:pt modelId="{AE8344BB-FA1C-476F-869F-1030DD62E4DD}">
      <dgm:prSet phldrT="[Text]"/>
      <dgm:spPr/>
      <dgm:t>
        <a:bodyPr/>
        <a:lstStyle/>
        <a:p>
          <a:r>
            <a:rPr lang="en-US" dirty="0" smtClean="0"/>
            <a:t>DATA (32bit)</a:t>
          </a:r>
          <a:endParaRPr lang="en-US" dirty="0"/>
        </a:p>
      </dgm:t>
    </dgm:pt>
    <dgm:pt modelId="{CFBC228F-088C-460B-8498-A859DEB27CF1}" type="parTrans" cxnId="{4E7BD5CF-0659-42F3-B684-E11DE34E2ED3}">
      <dgm:prSet/>
      <dgm:spPr/>
      <dgm:t>
        <a:bodyPr/>
        <a:lstStyle/>
        <a:p>
          <a:endParaRPr lang="en-US"/>
        </a:p>
      </dgm:t>
    </dgm:pt>
    <dgm:pt modelId="{1A31940E-4BD8-4AC8-93EC-756EFE91BDAC}" type="sibTrans" cxnId="{4E7BD5CF-0659-42F3-B684-E11DE34E2ED3}">
      <dgm:prSet/>
      <dgm:spPr/>
      <dgm:t>
        <a:bodyPr/>
        <a:lstStyle/>
        <a:p>
          <a:endParaRPr lang="en-US"/>
        </a:p>
      </dgm:t>
    </dgm:pt>
    <dgm:pt modelId="{24298D36-0EC3-47EA-9F23-3EE2F1A1A11B}">
      <dgm:prSet phldrT="[Text]"/>
      <dgm:spPr/>
      <dgm:t>
        <a:bodyPr/>
        <a:lstStyle/>
        <a:p>
          <a:r>
            <a:rPr lang="en-US" dirty="0" smtClean="0"/>
            <a:t>DATA</a:t>
          </a:r>
          <a:endParaRPr lang="en-US" dirty="0"/>
        </a:p>
      </dgm:t>
    </dgm:pt>
    <dgm:pt modelId="{EBB89DDF-37B1-4020-9E78-99A2EC26487D}" type="parTrans" cxnId="{FCA26E12-0A5F-4CF7-9F60-B61D697722A3}">
      <dgm:prSet/>
      <dgm:spPr/>
      <dgm:t>
        <a:bodyPr/>
        <a:lstStyle/>
        <a:p>
          <a:endParaRPr lang="en-US"/>
        </a:p>
      </dgm:t>
    </dgm:pt>
    <dgm:pt modelId="{D861533F-304B-45DE-80B5-6A98100D4BB3}" type="sibTrans" cxnId="{FCA26E12-0A5F-4CF7-9F60-B61D697722A3}">
      <dgm:prSet/>
      <dgm:spPr/>
      <dgm:t>
        <a:bodyPr/>
        <a:lstStyle/>
        <a:p>
          <a:endParaRPr lang="en-US"/>
        </a:p>
      </dgm:t>
    </dgm:pt>
    <dgm:pt modelId="{8329B719-E96A-4DD3-9A58-CEC4B9CA9D30}" type="pres">
      <dgm:prSet presAssocID="{86106B3C-5BC2-451F-BFB8-26516D0D45C0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511F02A-E158-4A79-899E-6A2804615AF7}" type="pres">
      <dgm:prSet presAssocID="{A3FC23F2-2FF4-428D-B5B8-5F125D98F05E}" presName="compNode" presStyleCnt="0"/>
      <dgm:spPr/>
      <dgm:t>
        <a:bodyPr/>
        <a:lstStyle/>
        <a:p>
          <a:endParaRPr lang="en-US"/>
        </a:p>
      </dgm:t>
    </dgm:pt>
    <dgm:pt modelId="{5DF0403D-7AC5-40B5-811B-4AB46A879537}" type="pres">
      <dgm:prSet presAssocID="{A3FC23F2-2FF4-428D-B5B8-5F125D98F05E}" presName="aNode" presStyleLbl="bgShp" presStyleIdx="0" presStyleCnt="5" custScaleX="47580"/>
      <dgm:spPr/>
      <dgm:t>
        <a:bodyPr/>
        <a:lstStyle/>
        <a:p>
          <a:endParaRPr lang="en-US"/>
        </a:p>
      </dgm:t>
    </dgm:pt>
    <dgm:pt modelId="{7FD5451D-84E8-48C8-80EC-AADA9C62319A}" type="pres">
      <dgm:prSet presAssocID="{A3FC23F2-2FF4-428D-B5B8-5F125D98F05E}" presName="textNode" presStyleLbl="bgShp" presStyleIdx="0" presStyleCnt="5"/>
      <dgm:spPr/>
      <dgm:t>
        <a:bodyPr/>
        <a:lstStyle/>
        <a:p>
          <a:endParaRPr lang="en-US"/>
        </a:p>
      </dgm:t>
    </dgm:pt>
    <dgm:pt modelId="{FED6107C-03CE-44C1-86F8-CF99074FD8CF}" type="pres">
      <dgm:prSet presAssocID="{A3FC23F2-2FF4-428D-B5B8-5F125D98F05E}" presName="compChildNode" presStyleCnt="0"/>
      <dgm:spPr/>
      <dgm:t>
        <a:bodyPr/>
        <a:lstStyle/>
        <a:p>
          <a:endParaRPr lang="en-US"/>
        </a:p>
      </dgm:t>
    </dgm:pt>
    <dgm:pt modelId="{28DAB01A-4AC7-4A2A-99BA-D1880D93C300}" type="pres">
      <dgm:prSet presAssocID="{A3FC23F2-2FF4-428D-B5B8-5F125D98F05E}" presName="theInnerList" presStyleCnt="0"/>
      <dgm:spPr/>
      <dgm:t>
        <a:bodyPr/>
        <a:lstStyle/>
        <a:p>
          <a:endParaRPr lang="en-US"/>
        </a:p>
      </dgm:t>
    </dgm:pt>
    <dgm:pt modelId="{8CE3B06D-9DBF-4A21-A8AA-E472B4ED186F}" type="pres">
      <dgm:prSet presAssocID="{36029FF6-0010-48D8-A37E-C15D64723B8F}" presName="childNode" presStyleLbl="node1" presStyleIdx="0" presStyleCnt="5" custScaleX="47580" custScaleY="769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111CE7-A9AC-473F-ABD0-F51C081C767F}" type="pres">
      <dgm:prSet presAssocID="{A3FC23F2-2FF4-428D-B5B8-5F125D98F05E}" presName="aSpace" presStyleCnt="0"/>
      <dgm:spPr/>
      <dgm:t>
        <a:bodyPr/>
        <a:lstStyle/>
        <a:p>
          <a:endParaRPr lang="en-US"/>
        </a:p>
      </dgm:t>
    </dgm:pt>
    <dgm:pt modelId="{82392F6F-EE85-4E49-B11F-B52E1690C7FF}" type="pres">
      <dgm:prSet presAssocID="{32556A2C-6766-4778-96AE-9D8C0DB3BDD0}" presName="compNode" presStyleCnt="0"/>
      <dgm:spPr/>
      <dgm:t>
        <a:bodyPr/>
        <a:lstStyle/>
        <a:p>
          <a:endParaRPr lang="en-US"/>
        </a:p>
      </dgm:t>
    </dgm:pt>
    <dgm:pt modelId="{752BF685-EA3E-496A-8B6A-B6E4A3D35EBE}" type="pres">
      <dgm:prSet presAssocID="{32556A2C-6766-4778-96AE-9D8C0DB3BDD0}" presName="aNode" presStyleLbl="bgShp" presStyleIdx="1" presStyleCnt="5" custScaleX="48007"/>
      <dgm:spPr/>
      <dgm:t>
        <a:bodyPr/>
        <a:lstStyle/>
        <a:p>
          <a:endParaRPr lang="en-US"/>
        </a:p>
      </dgm:t>
    </dgm:pt>
    <dgm:pt modelId="{1C13ED15-181D-4577-9A03-1504C28175D1}" type="pres">
      <dgm:prSet presAssocID="{32556A2C-6766-4778-96AE-9D8C0DB3BDD0}" presName="textNode" presStyleLbl="bgShp" presStyleIdx="1" presStyleCnt="5"/>
      <dgm:spPr/>
      <dgm:t>
        <a:bodyPr/>
        <a:lstStyle/>
        <a:p>
          <a:endParaRPr lang="en-US"/>
        </a:p>
      </dgm:t>
    </dgm:pt>
    <dgm:pt modelId="{19DBE093-2608-4561-85D5-CB4D78580A58}" type="pres">
      <dgm:prSet presAssocID="{32556A2C-6766-4778-96AE-9D8C0DB3BDD0}" presName="compChildNode" presStyleCnt="0"/>
      <dgm:spPr/>
      <dgm:t>
        <a:bodyPr/>
        <a:lstStyle/>
        <a:p>
          <a:endParaRPr lang="en-US"/>
        </a:p>
      </dgm:t>
    </dgm:pt>
    <dgm:pt modelId="{AC64D2A4-06F4-428B-8E6E-D37B28F30AF8}" type="pres">
      <dgm:prSet presAssocID="{32556A2C-6766-4778-96AE-9D8C0DB3BDD0}" presName="theInnerList" presStyleCnt="0"/>
      <dgm:spPr/>
      <dgm:t>
        <a:bodyPr/>
        <a:lstStyle/>
        <a:p>
          <a:endParaRPr lang="en-US"/>
        </a:p>
      </dgm:t>
    </dgm:pt>
    <dgm:pt modelId="{FD0AB68D-140E-4611-A7A4-8C3C95665568}" type="pres">
      <dgm:prSet presAssocID="{3248FC6A-BBDE-45C8-8F89-6ED4F67207DF}" presName="childNode" presStyleLbl="node1" presStyleIdx="1" presStyleCnt="5" custScaleX="48006" custScaleY="769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0EAB77-8C77-41D2-95AA-5FAA34979621}" type="pres">
      <dgm:prSet presAssocID="{32556A2C-6766-4778-96AE-9D8C0DB3BDD0}" presName="aSpace" presStyleCnt="0"/>
      <dgm:spPr/>
      <dgm:t>
        <a:bodyPr/>
        <a:lstStyle/>
        <a:p>
          <a:endParaRPr lang="en-US"/>
        </a:p>
      </dgm:t>
    </dgm:pt>
    <dgm:pt modelId="{62E6A449-D837-4678-BBC0-E7BC9090143C}" type="pres">
      <dgm:prSet presAssocID="{A6AD11A5-88A3-4CB4-9C07-7E97C2A0B836}" presName="compNode" presStyleCnt="0"/>
      <dgm:spPr/>
      <dgm:t>
        <a:bodyPr/>
        <a:lstStyle/>
        <a:p>
          <a:endParaRPr lang="en-US"/>
        </a:p>
      </dgm:t>
    </dgm:pt>
    <dgm:pt modelId="{ADADD2ED-3F7B-4433-98AC-5BB1D24092E3}" type="pres">
      <dgm:prSet presAssocID="{A6AD11A5-88A3-4CB4-9C07-7E97C2A0B836}" presName="aNode" presStyleLbl="bgShp" presStyleIdx="2" presStyleCnt="5" custScaleX="64826"/>
      <dgm:spPr/>
      <dgm:t>
        <a:bodyPr/>
        <a:lstStyle/>
        <a:p>
          <a:endParaRPr lang="en-US"/>
        </a:p>
      </dgm:t>
    </dgm:pt>
    <dgm:pt modelId="{03AD7195-0643-49B5-975E-02BF446EC733}" type="pres">
      <dgm:prSet presAssocID="{A6AD11A5-88A3-4CB4-9C07-7E97C2A0B836}" presName="textNode" presStyleLbl="bgShp" presStyleIdx="2" presStyleCnt="5"/>
      <dgm:spPr/>
      <dgm:t>
        <a:bodyPr/>
        <a:lstStyle/>
        <a:p>
          <a:endParaRPr lang="en-US"/>
        </a:p>
      </dgm:t>
    </dgm:pt>
    <dgm:pt modelId="{E02B1C15-0ABC-48F4-8B1C-EA8E606972F8}" type="pres">
      <dgm:prSet presAssocID="{A6AD11A5-88A3-4CB4-9C07-7E97C2A0B836}" presName="compChildNode" presStyleCnt="0"/>
      <dgm:spPr/>
      <dgm:t>
        <a:bodyPr/>
        <a:lstStyle/>
        <a:p>
          <a:endParaRPr lang="en-US"/>
        </a:p>
      </dgm:t>
    </dgm:pt>
    <dgm:pt modelId="{9906671C-CEE6-4640-998B-4252C6803F04}" type="pres">
      <dgm:prSet presAssocID="{A6AD11A5-88A3-4CB4-9C07-7E97C2A0B836}" presName="theInnerList" presStyleCnt="0"/>
      <dgm:spPr/>
      <dgm:t>
        <a:bodyPr/>
        <a:lstStyle/>
        <a:p>
          <a:endParaRPr lang="en-US"/>
        </a:p>
      </dgm:t>
    </dgm:pt>
    <dgm:pt modelId="{232BB0BE-FECB-4DBB-81D7-271A605979A7}" type="pres">
      <dgm:prSet presAssocID="{29069DE0-1DE4-472D-85A1-496B7CB18448}" presName="childNode" presStyleLbl="node1" presStyleIdx="2" presStyleCnt="5" custScaleX="64826" custScaleY="769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B89B62-7494-4F9C-AB37-8D29A6E2A69A}" type="pres">
      <dgm:prSet presAssocID="{A6AD11A5-88A3-4CB4-9C07-7E97C2A0B836}" presName="aSpace" presStyleCnt="0"/>
      <dgm:spPr/>
      <dgm:t>
        <a:bodyPr/>
        <a:lstStyle/>
        <a:p>
          <a:endParaRPr lang="en-US"/>
        </a:p>
      </dgm:t>
    </dgm:pt>
    <dgm:pt modelId="{1D74218D-E019-4C43-B352-8900FAB0236A}" type="pres">
      <dgm:prSet presAssocID="{D3D9E45B-BD4D-4481-8552-C83D70BD1825}" presName="compNode" presStyleCnt="0"/>
      <dgm:spPr/>
      <dgm:t>
        <a:bodyPr/>
        <a:lstStyle/>
        <a:p>
          <a:endParaRPr lang="en-US"/>
        </a:p>
      </dgm:t>
    </dgm:pt>
    <dgm:pt modelId="{56C177C7-AE16-4E3A-A5AF-F141D6D21789}" type="pres">
      <dgm:prSet presAssocID="{D3D9E45B-BD4D-4481-8552-C83D70BD1825}" presName="aNode" presStyleLbl="bgShp" presStyleIdx="3" presStyleCnt="5" custScaleX="89527"/>
      <dgm:spPr/>
      <dgm:t>
        <a:bodyPr/>
        <a:lstStyle/>
        <a:p>
          <a:endParaRPr lang="en-US"/>
        </a:p>
      </dgm:t>
    </dgm:pt>
    <dgm:pt modelId="{5DEF4A9E-64D9-419B-8C08-88768F484EE0}" type="pres">
      <dgm:prSet presAssocID="{D3D9E45B-BD4D-4481-8552-C83D70BD1825}" presName="textNode" presStyleLbl="bgShp" presStyleIdx="3" presStyleCnt="5"/>
      <dgm:spPr/>
      <dgm:t>
        <a:bodyPr/>
        <a:lstStyle/>
        <a:p>
          <a:endParaRPr lang="en-US"/>
        </a:p>
      </dgm:t>
    </dgm:pt>
    <dgm:pt modelId="{5B3AAECD-B9EB-46B4-8FA8-7E1B226D48EB}" type="pres">
      <dgm:prSet presAssocID="{D3D9E45B-BD4D-4481-8552-C83D70BD1825}" presName="compChildNode" presStyleCnt="0"/>
      <dgm:spPr/>
      <dgm:t>
        <a:bodyPr/>
        <a:lstStyle/>
        <a:p>
          <a:endParaRPr lang="en-US"/>
        </a:p>
      </dgm:t>
    </dgm:pt>
    <dgm:pt modelId="{34BEDCA7-B64D-47B3-8606-54825AD5DA1E}" type="pres">
      <dgm:prSet presAssocID="{D3D9E45B-BD4D-4481-8552-C83D70BD1825}" presName="theInnerList" presStyleCnt="0"/>
      <dgm:spPr/>
      <dgm:t>
        <a:bodyPr/>
        <a:lstStyle/>
        <a:p>
          <a:endParaRPr lang="en-US"/>
        </a:p>
      </dgm:t>
    </dgm:pt>
    <dgm:pt modelId="{BC3E3C0C-B0A7-4728-BDF8-82FE176A5690}" type="pres">
      <dgm:prSet presAssocID="{5CC24E50-1AA8-449B-A1B0-3F21EB39B2F0}" presName="childNode" presStyleLbl="node1" presStyleIdx="3" presStyleCnt="5" custScaleX="89527" custScaleY="769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060146-5B03-4C81-82FE-F25B6B708703}" type="pres">
      <dgm:prSet presAssocID="{D3D9E45B-BD4D-4481-8552-C83D70BD1825}" presName="aSpace" presStyleCnt="0"/>
      <dgm:spPr/>
      <dgm:t>
        <a:bodyPr/>
        <a:lstStyle/>
        <a:p>
          <a:endParaRPr lang="en-US"/>
        </a:p>
      </dgm:t>
    </dgm:pt>
    <dgm:pt modelId="{2FBAB080-E9B4-4209-93EB-64A617FEF767}" type="pres">
      <dgm:prSet presAssocID="{AE8344BB-FA1C-476F-869F-1030DD62E4DD}" presName="compNode" presStyleCnt="0"/>
      <dgm:spPr/>
      <dgm:t>
        <a:bodyPr/>
        <a:lstStyle/>
        <a:p>
          <a:endParaRPr lang="en-US"/>
        </a:p>
      </dgm:t>
    </dgm:pt>
    <dgm:pt modelId="{3AEBFAB7-CD71-4078-8BFD-0B4460CAF531}" type="pres">
      <dgm:prSet presAssocID="{AE8344BB-FA1C-476F-869F-1030DD62E4DD}" presName="aNode" presStyleLbl="bgShp" presStyleIdx="4" presStyleCnt="5" custScaleX="124736"/>
      <dgm:spPr/>
      <dgm:t>
        <a:bodyPr/>
        <a:lstStyle/>
        <a:p>
          <a:endParaRPr lang="en-US"/>
        </a:p>
      </dgm:t>
    </dgm:pt>
    <dgm:pt modelId="{DF252A53-BB2E-4EB8-ACC2-386F5FDB02F2}" type="pres">
      <dgm:prSet presAssocID="{AE8344BB-FA1C-476F-869F-1030DD62E4DD}" presName="textNode" presStyleLbl="bgShp" presStyleIdx="4" presStyleCnt="5"/>
      <dgm:spPr/>
      <dgm:t>
        <a:bodyPr/>
        <a:lstStyle/>
        <a:p>
          <a:endParaRPr lang="en-US"/>
        </a:p>
      </dgm:t>
    </dgm:pt>
    <dgm:pt modelId="{3BE54FCF-96A9-4612-95CA-00C04A2BCF4C}" type="pres">
      <dgm:prSet presAssocID="{AE8344BB-FA1C-476F-869F-1030DD62E4DD}" presName="compChildNode" presStyleCnt="0"/>
      <dgm:spPr/>
      <dgm:t>
        <a:bodyPr/>
        <a:lstStyle/>
        <a:p>
          <a:endParaRPr lang="en-US"/>
        </a:p>
      </dgm:t>
    </dgm:pt>
    <dgm:pt modelId="{9D419CDC-2C6B-4589-AFB3-E7644A7CE7B3}" type="pres">
      <dgm:prSet presAssocID="{AE8344BB-FA1C-476F-869F-1030DD62E4DD}" presName="theInnerList" presStyleCnt="0"/>
      <dgm:spPr/>
      <dgm:t>
        <a:bodyPr/>
        <a:lstStyle/>
        <a:p>
          <a:endParaRPr lang="en-US"/>
        </a:p>
      </dgm:t>
    </dgm:pt>
    <dgm:pt modelId="{47409E87-D7ED-4998-8743-16FF55B6091F}" type="pres">
      <dgm:prSet presAssocID="{24298D36-0EC3-47EA-9F23-3EE2F1A1A11B}" presName="childNode" presStyleLbl="node1" presStyleIdx="4" presStyleCnt="5" custScaleX="124736" custScaleY="769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DDFA24F-8E68-4CAC-A0ED-3492A725A589}" srcId="{86106B3C-5BC2-451F-BFB8-26516D0D45C0}" destId="{A3FC23F2-2FF4-428D-B5B8-5F125D98F05E}" srcOrd="0" destOrd="0" parTransId="{C80E5EC2-91DE-4B69-BA9F-38ED91B20E07}" sibTransId="{F3597BB8-EB07-47FE-9410-201D8A2D04B1}"/>
    <dgm:cxn modelId="{B1FFEF33-3DF6-48AA-9D78-E04704B29393}" type="presOf" srcId="{D3D9E45B-BD4D-4481-8552-C83D70BD1825}" destId="{56C177C7-AE16-4E3A-A5AF-F141D6D21789}" srcOrd="0" destOrd="0" presId="urn:microsoft.com/office/officeart/2005/8/layout/lProcess2"/>
    <dgm:cxn modelId="{A3CE04D0-CE40-43EB-AC4F-16914B56BAAB}" type="presOf" srcId="{86106B3C-5BC2-451F-BFB8-26516D0D45C0}" destId="{8329B719-E96A-4DD3-9A58-CEC4B9CA9D30}" srcOrd="0" destOrd="0" presId="urn:microsoft.com/office/officeart/2005/8/layout/lProcess2"/>
    <dgm:cxn modelId="{025099F3-75C9-4AFD-BAA4-FDFFA603E17E}" srcId="{A3FC23F2-2FF4-428D-B5B8-5F125D98F05E}" destId="{36029FF6-0010-48D8-A37E-C15D64723B8F}" srcOrd="0" destOrd="0" parTransId="{F10827BE-828B-48DD-B54E-591DD1376FD2}" sibTransId="{6822C596-957E-43B5-83FF-67E1E712ABC8}"/>
    <dgm:cxn modelId="{4E7BD5CF-0659-42F3-B684-E11DE34E2ED3}" srcId="{86106B3C-5BC2-451F-BFB8-26516D0D45C0}" destId="{AE8344BB-FA1C-476F-869F-1030DD62E4DD}" srcOrd="4" destOrd="0" parTransId="{CFBC228F-088C-460B-8498-A859DEB27CF1}" sibTransId="{1A31940E-4BD8-4AC8-93EC-756EFE91BDAC}"/>
    <dgm:cxn modelId="{F2B2C5B4-0D3F-4D37-9EA2-D5027825CD1B}" type="presOf" srcId="{36029FF6-0010-48D8-A37E-C15D64723B8F}" destId="{8CE3B06D-9DBF-4A21-A8AA-E472B4ED186F}" srcOrd="0" destOrd="0" presId="urn:microsoft.com/office/officeart/2005/8/layout/lProcess2"/>
    <dgm:cxn modelId="{67B48A3F-756C-402A-89A0-024DE7772548}" type="presOf" srcId="{5CC24E50-1AA8-449B-A1B0-3F21EB39B2F0}" destId="{BC3E3C0C-B0A7-4728-BDF8-82FE176A5690}" srcOrd="0" destOrd="0" presId="urn:microsoft.com/office/officeart/2005/8/layout/lProcess2"/>
    <dgm:cxn modelId="{346EBB44-1D0C-4E9D-A9AD-79DBF36693FF}" srcId="{86106B3C-5BC2-451F-BFB8-26516D0D45C0}" destId="{A6AD11A5-88A3-4CB4-9C07-7E97C2A0B836}" srcOrd="2" destOrd="0" parTransId="{B69F6C6F-B605-449E-859C-E44E38BA46AC}" sibTransId="{80883A75-07BB-4B9A-9322-4D2A4E5F7BBF}"/>
    <dgm:cxn modelId="{F2B1764D-5DE0-4372-9160-2B5E66105DBF}" type="presOf" srcId="{A3FC23F2-2FF4-428D-B5B8-5F125D98F05E}" destId="{5DF0403D-7AC5-40B5-811B-4AB46A879537}" srcOrd="0" destOrd="0" presId="urn:microsoft.com/office/officeart/2005/8/layout/lProcess2"/>
    <dgm:cxn modelId="{FCA26E12-0A5F-4CF7-9F60-B61D697722A3}" srcId="{AE8344BB-FA1C-476F-869F-1030DD62E4DD}" destId="{24298D36-0EC3-47EA-9F23-3EE2F1A1A11B}" srcOrd="0" destOrd="0" parTransId="{EBB89DDF-37B1-4020-9E78-99A2EC26487D}" sibTransId="{D861533F-304B-45DE-80B5-6A98100D4BB3}"/>
    <dgm:cxn modelId="{1531D31F-3AE5-42E9-AABF-205394F792B6}" type="presOf" srcId="{32556A2C-6766-4778-96AE-9D8C0DB3BDD0}" destId="{752BF685-EA3E-496A-8B6A-B6E4A3D35EBE}" srcOrd="0" destOrd="0" presId="urn:microsoft.com/office/officeart/2005/8/layout/lProcess2"/>
    <dgm:cxn modelId="{3B5197B9-DB1B-4780-B429-D67CB5C42CAF}" type="presOf" srcId="{A6AD11A5-88A3-4CB4-9C07-7E97C2A0B836}" destId="{03AD7195-0643-49B5-975E-02BF446EC733}" srcOrd="1" destOrd="0" presId="urn:microsoft.com/office/officeart/2005/8/layout/lProcess2"/>
    <dgm:cxn modelId="{CA96CD1F-5AB0-4D23-AC04-40378F762D83}" type="presOf" srcId="{24298D36-0EC3-47EA-9F23-3EE2F1A1A11B}" destId="{47409E87-D7ED-4998-8743-16FF55B6091F}" srcOrd="0" destOrd="0" presId="urn:microsoft.com/office/officeart/2005/8/layout/lProcess2"/>
    <dgm:cxn modelId="{928B5583-D07A-4E24-88F9-C7AAA8F249F1}" type="presOf" srcId="{AE8344BB-FA1C-476F-869F-1030DD62E4DD}" destId="{DF252A53-BB2E-4EB8-ACC2-386F5FDB02F2}" srcOrd="1" destOrd="0" presId="urn:microsoft.com/office/officeart/2005/8/layout/lProcess2"/>
    <dgm:cxn modelId="{E22B9E50-E888-451E-88EF-0596CE538A14}" srcId="{86106B3C-5BC2-451F-BFB8-26516D0D45C0}" destId="{32556A2C-6766-4778-96AE-9D8C0DB3BDD0}" srcOrd="1" destOrd="0" parTransId="{18BEF674-ABE7-48E5-B01B-F17ED78BD8D0}" sibTransId="{1A767640-A92A-410C-914F-520DF85AECCD}"/>
    <dgm:cxn modelId="{7C90738E-7318-42C9-AB9E-C4DC98B295CA}" type="presOf" srcId="{A3FC23F2-2FF4-428D-B5B8-5F125D98F05E}" destId="{7FD5451D-84E8-48C8-80EC-AADA9C62319A}" srcOrd="1" destOrd="0" presId="urn:microsoft.com/office/officeart/2005/8/layout/lProcess2"/>
    <dgm:cxn modelId="{4B317717-5724-4856-99FD-697F8AA4C938}" type="presOf" srcId="{32556A2C-6766-4778-96AE-9D8C0DB3BDD0}" destId="{1C13ED15-181D-4577-9A03-1504C28175D1}" srcOrd="1" destOrd="0" presId="urn:microsoft.com/office/officeart/2005/8/layout/lProcess2"/>
    <dgm:cxn modelId="{C9ADD172-A823-4D76-8B06-0D40AB098C26}" srcId="{32556A2C-6766-4778-96AE-9D8C0DB3BDD0}" destId="{3248FC6A-BBDE-45C8-8F89-6ED4F67207DF}" srcOrd="0" destOrd="0" parTransId="{C1686A30-93AF-4E91-91BE-E96667A6E746}" sibTransId="{DDDD53D2-4D20-4D65-AB88-014D62E7D67E}"/>
    <dgm:cxn modelId="{0A9EDD67-601D-4E30-8ED2-E25F4A68D9BD}" srcId="{A6AD11A5-88A3-4CB4-9C07-7E97C2A0B836}" destId="{29069DE0-1DE4-472D-85A1-496B7CB18448}" srcOrd="0" destOrd="0" parTransId="{6E5CD2FC-98EA-4AEC-8529-7D63AF0BB381}" sibTransId="{AF39253B-86BC-4469-97AF-ADE065AD1239}"/>
    <dgm:cxn modelId="{42BAFC4D-8FA2-4525-8492-7A916514B2F6}" srcId="{D3D9E45B-BD4D-4481-8552-C83D70BD1825}" destId="{5CC24E50-1AA8-449B-A1B0-3F21EB39B2F0}" srcOrd="0" destOrd="0" parTransId="{3189196E-2366-4412-A42A-282A6860A5AA}" sibTransId="{B849FEFC-0735-47D0-8552-BD4B5F19F46E}"/>
    <dgm:cxn modelId="{F42BC472-AE92-4E0D-A92F-00539C025929}" type="presOf" srcId="{29069DE0-1DE4-472D-85A1-496B7CB18448}" destId="{232BB0BE-FECB-4DBB-81D7-271A605979A7}" srcOrd="0" destOrd="0" presId="urn:microsoft.com/office/officeart/2005/8/layout/lProcess2"/>
    <dgm:cxn modelId="{64401691-C873-4FE5-9536-4C8396409B9B}" type="presOf" srcId="{3248FC6A-BBDE-45C8-8F89-6ED4F67207DF}" destId="{FD0AB68D-140E-4611-A7A4-8C3C95665568}" srcOrd="0" destOrd="0" presId="urn:microsoft.com/office/officeart/2005/8/layout/lProcess2"/>
    <dgm:cxn modelId="{2A08E048-D9F5-4E41-8431-9CEBC9B2B313}" type="presOf" srcId="{AE8344BB-FA1C-476F-869F-1030DD62E4DD}" destId="{3AEBFAB7-CD71-4078-8BFD-0B4460CAF531}" srcOrd="0" destOrd="0" presId="urn:microsoft.com/office/officeart/2005/8/layout/lProcess2"/>
    <dgm:cxn modelId="{AC92A215-CCA5-4F15-AE9C-C5E8CF55071A}" type="presOf" srcId="{A6AD11A5-88A3-4CB4-9C07-7E97C2A0B836}" destId="{ADADD2ED-3F7B-4433-98AC-5BB1D24092E3}" srcOrd="0" destOrd="0" presId="urn:microsoft.com/office/officeart/2005/8/layout/lProcess2"/>
    <dgm:cxn modelId="{1FA4512B-6B85-400F-BA3B-19BC84C7A403}" srcId="{86106B3C-5BC2-451F-BFB8-26516D0D45C0}" destId="{D3D9E45B-BD4D-4481-8552-C83D70BD1825}" srcOrd="3" destOrd="0" parTransId="{A01771FF-C29B-4CCC-B757-326C77006BAC}" sibTransId="{5637405D-7069-4550-A8C4-188CCC99C43E}"/>
    <dgm:cxn modelId="{F8A34036-12E2-4825-93A8-DD6ACDA0DF4A}" type="presOf" srcId="{D3D9E45B-BD4D-4481-8552-C83D70BD1825}" destId="{5DEF4A9E-64D9-419B-8C08-88768F484EE0}" srcOrd="1" destOrd="0" presId="urn:microsoft.com/office/officeart/2005/8/layout/lProcess2"/>
    <dgm:cxn modelId="{B074E35F-04FB-4D0A-809D-21B39C64914D}" type="presParOf" srcId="{8329B719-E96A-4DD3-9A58-CEC4B9CA9D30}" destId="{B511F02A-E158-4A79-899E-6A2804615AF7}" srcOrd="0" destOrd="0" presId="urn:microsoft.com/office/officeart/2005/8/layout/lProcess2"/>
    <dgm:cxn modelId="{BE5B34AC-02E5-4557-A809-DDD3BBE057B2}" type="presParOf" srcId="{B511F02A-E158-4A79-899E-6A2804615AF7}" destId="{5DF0403D-7AC5-40B5-811B-4AB46A879537}" srcOrd="0" destOrd="0" presId="urn:microsoft.com/office/officeart/2005/8/layout/lProcess2"/>
    <dgm:cxn modelId="{4E3E1CEE-0838-421D-AB61-76744730FE62}" type="presParOf" srcId="{B511F02A-E158-4A79-899E-6A2804615AF7}" destId="{7FD5451D-84E8-48C8-80EC-AADA9C62319A}" srcOrd="1" destOrd="0" presId="urn:microsoft.com/office/officeart/2005/8/layout/lProcess2"/>
    <dgm:cxn modelId="{3D4BEE94-3DE5-4B14-8D1E-3B957FF74104}" type="presParOf" srcId="{B511F02A-E158-4A79-899E-6A2804615AF7}" destId="{FED6107C-03CE-44C1-86F8-CF99074FD8CF}" srcOrd="2" destOrd="0" presId="urn:microsoft.com/office/officeart/2005/8/layout/lProcess2"/>
    <dgm:cxn modelId="{2EA7C979-3B5B-46CE-BF73-D56FF5101BDB}" type="presParOf" srcId="{FED6107C-03CE-44C1-86F8-CF99074FD8CF}" destId="{28DAB01A-4AC7-4A2A-99BA-D1880D93C300}" srcOrd="0" destOrd="0" presId="urn:microsoft.com/office/officeart/2005/8/layout/lProcess2"/>
    <dgm:cxn modelId="{71321BAB-C67E-45D5-A350-1BE52015C57F}" type="presParOf" srcId="{28DAB01A-4AC7-4A2A-99BA-D1880D93C300}" destId="{8CE3B06D-9DBF-4A21-A8AA-E472B4ED186F}" srcOrd="0" destOrd="0" presId="urn:microsoft.com/office/officeart/2005/8/layout/lProcess2"/>
    <dgm:cxn modelId="{209CCA04-0FE7-4F59-9094-DC9249C4C0D3}" type="presParOf" srcId="{8329B719-E96A-4DD3-9A58-CEC4B9CA9D30}" destId="{AE111CE7-A9AC-473F-ABD0-F51C081C767F}" srcOrd="1" destOrd="0" presId="urn:microsoft.com/office/officeart/2005/8/layout/lProcess2"/>
    <dgm:cxn modelId="{C2116712-EC5F-4F6A-B344-60AC8A3C3446}" type="presParOf" srcId="{8329B719-E96A-4DD3-9A58-CEC4B9CA9D30}" destId="{82392F6F-EE85-4E49-B11F-B52E1690C7FF}" srcOrd="2" destOrd="0" presId="urn:microsoft.com/office/officeart/2005/8/layout/lProcess2"/>
    <dgm:cxn modelId="{8BC98207-D26F-41D4-9022-391C70D5F9F9}" type="presParOf" srcId="{82392F6F-EE85-4E49-B11F-B52E1690C7FF}" destId="{752BF685-EA3E-496A-8B6A-B6E4A3D35EBE}" srcOrd="0" destOrd="0" presId="urn:microsoft.com/office/officeart/2005/8/layout/lProcess2"/>
    <dgm:cxn modelId="{63C17829-7890-4372-970F-6D9BF25EAEBC}" type="presParOf" srcId="{82392F6F-EE85-4E49-B11F-B52E1690C7FF}" destId="{1C13ED15-181D-4577-9A03-1504C28175D1}" srcOrd="1" destOrd="0" presId="urn:microsoft.com/office/officeart/2005/8/layout/lProcess2"/>
    <dgm:cxn modelId="{94B0B03D-948C-437A-A6E1-3D30F1BAED7F}" type="presParOf" srcId="{82392F6F-EE85-4E49-B11F-B52E1690C7FF}" destId="{19DBE093-2608-4561-85D5-CB4D78580A58}" srcOrd="2" destOrd="0" presId="urn:microsoft.com/office/officeart/2005/8/layout/lProcess2"/>
    <dgm:cxn modelId="{CCB5F67F-25E6-4552-BDD1-4E63E4CF98F1}" type="presParOf" srcId="{19DBE093-2608-4561-85D5-CB4D78580A58}" destId="{AC64D2A4-06F4-428B-8E6E-D37B28F30AF8}" srcOrd="0" destOrd="0" presId="urn:microsoft.com/office/officeart/2005/8/layout/lProcess2"/>
    <dgm:cxn modelId="{4AA14105-EEA5-4DB9-9EA1-1A13EEC23E29}" type="presParOf" srcId="{AC64D2A4-06F4-428B-8E6E-D37B28F30AF8}" destId="{FD0AB68D-140E-4611-A7A4-8C3C95665568}" srcOrd="0" destOrd="0" presId="urn:microsoft.com/office/officeart/2005/8/layout/lProcess2"/>
    <dgm:cxn modelId="{56AD002B-4853-4E0A-8C1B-888EF7EA4D7A}" type="presParOf" srcId="{8329B719-E96A-4DD3-9A58-CEC4B9CA9D30}" destId="{670EAB77-8C77-41D2-95AA-5FAA34979621}" srcOrd="3" destOrd="0" presId="urn:microsoft.com/office/officeart/2005/8/layout/lProcess2"/>
    <dgm:cxn modelId="{D23B2579-81A2-4A67-8474-FDB198059EA4}" type="presParOf" srcId="{8329B719-E96A-4DD3-9A58-CEC4B9CA9D30}" destId="{62E6A449-D837-4678-BBC0-E7BC9090143C}" srcOrd="4" destOrd="0" presId="urn:microsoft.com/office/officeart/2005/8/layout/lProcess2"/>
    <dgm:cxn modelId="{C164EBD6-E39B-4CE9-B4DA-D57BFF5F4109}" type="presParOf" srcId="{62E6A449-D837-4678-BBC0-E7BC9090143C}" destId="{ADADD2ED-3F7B-4433-98AC-5BB1D24092E3}" srcOrd="0" destOrd="0" presId="urn:microsoft.com/office/officeart/2005/8/layout/lProcess2"/>
    <dgm:cxn modelId="{277B1425-73E4-4232-BE47-9D1675DF250E}" type="presParOf" srcId="{62E6A449-D837-4678-BBC0-E7BC9090143C}" destId="{03AD7195-0643-49B5-975E-02BF446EC733}" srcOrd="1" destOrd="0" presId="urn:microsoft.com/office/officeart/2005/8/layout/lProcess2"/>
    <dgm:cxn modelId="{68C478C8-3FA4-46B9-9E05-B6EDF8E8BFAE}" type="presParOf" srcId="{62E6A449-D837-4678-BBC0-E7BC9090143C}" destId="{E02B1C15-0ABC-48F4-8B1C-EA8E606972F8}" srcOrd="2" destOrd="0" presId="urn:microsoft.com/office/officeart/2005/8/layout/lProcess2"/>
    <dgm:cxn modelId="{319396D2-E624-41E8-A788-82B356E6829B}" type="presParOf" srcId="{E02B1C15-0ABC-48F4-8B1C-EA8E606972F8}" destId="{9906671C-CEE6-4640-998B-4252C6803F04}" srcOrd="0" destOrd="0" presId="urn:microsoft.com/office/officeart/2005/8/layout/lProcess2"/>
    <dgm:cxn modelId="{003ABB22-BDB7-4C24-B2F0-F0E333DC2F04}" type="presParOf" srcId="{9906671C-CEE6-4640-998B-4252C6803F04}" destId="{232BB0BE-FECB-4DBB-81D7-271A605979A7}" srcOrd="0" destOrd="0" presId="urn:microsoft.com/office/officeart/2005/8/layout/lProcess2"/>
    <dgm:cxn modelId="{95E9EFA6-1DBA-43E6-BFD5-6176842866DA}" type="presParOf" srcId="{8329B719-E96A-4DD3-9A58-CEC4B9CA9D30}" destId="{88B89B62-7494-4F9C-AB37-8D29A6E2A69A}" srcOrd="5" destOrd="0" presId="urn:microsoft.com/office/officeart/2005/8/layout/lProcess2"/>
    <dgm:cxn modelId="{F32CAF6E-4702-4FF3-8CA6-4BFCABDB4188}" type="presParOf" srcId="{8329B719-E96A-4DD3-9A58-CEC4B9CA9D30}" destId="{1D74218D-E019-4C43-B352-8900FAB0236A}" srcOrd="6" destOrd="0" presId="urn:microsoft.com/office/officeart/2005/8/layout/lProcess2"/>
    <dgm:cxn modelId="{A7F34881-0154-439B-BA49-A492241E8FFB}" type="presParOf" srcId="{1D74218D-E019-4C43-B352-8900FAB0236A}" destId="{56C177C7-AE16-4E3A-A5AF-F141D6D21789}" srcOrd="0" destOrd="0" presId="urn:microsoft.com/office/officeart/2005/8/layout/lProcess2"/>
    <dgm:cxn modelId="{785C2C2A-5DB0-47F4-B315-77DE71495FE0}" type="presParOf" srcId="{1D74218D-E019-4C43-B352-8900FAB0236A}" destId="{5DEF4A9E-64D9-419B-8C08-88768F484EE0}" srcOrd="1" destOrd="0" presId="urn:microsoft.com/office/officeart/2005/8/layout/lProcess2"/>
    <dgm:cxn modelId="{05132D76-D7A1-41F5-91DF-52D6494542BC}" type="presParOf" srcId="{1D74218D-E019-4C43-B352-8900FAB0236A}" destId="{5B3AAECD-B9EB-46B4-8FA8-7E1B226D48EB}" srcOrd="2" destOrd="0" presId="urn:microsoft.com/office/officeart/2005/8/layout/lProcess2"/>
    <dgm:cxn modelId="{47ED3650-E10B-4619-8776-6C3253C25735}" type="presParOf" srcId="{5B3AAECD-B9EB-46B4-8FA8-7E1B226D48EB}" destId="{34BEDCA7-B64D-47B3-8606-54825AD5DA1E}" srcOrd="0" destOrd="0" presId="urn:microsoft.com/office/officeart/2005/8/layout/lProcess2"/>
    <dgm:cxn modelId="{8CA7BAF3-4F7A-4440-94D4-C06B69F55991}" type="presParOf" srcId="{34BEDCA7-B64D-47B3-8606-54825AD5DA1E}" destId="{BC3E3C0C-B0A7-4728-BDF8-82FE176A5690}" srcOrd="0" destOrd="0" presId="urn:microsoft.com/office/officeart/2005/8/layout/lProcess2"/>
    <dgm:cxn modelId="{2243C977-A51B-4D2C-9EF9-0182D1AA3F07}" type="presParOf" srcId="{8329B719-E96A-4DD3-9A58-CEC4B9CA9D30}" destId="{C6060146-5B03-4C81-82FE-F25B6B708703}" srcOrd="7" destOrd="0" presId="urn:microsoft.com/office/officeart/2005/8/layout/lProcess2"/>
    <dgm:cxn modelId="{7516A20E-872D-43EA-B5B7-95C314C051F8}" type="presParOf" srcId="{8329B719-E96A-4DD3-9A58-CEC4B9CA9D30}" destId="{2FBAB080-E9B4-4209-93EB-64A617FEF767}" srcOrd="8" destOrd="0" presId="urn:microsoft.com/office/officeart/2005/8/layout/lProcess2"/>
    <dgm:cxn modelId="{5935D532-9DBF-4D5B-B86C-D233A51291F1}" type="presParOf" srcId="{2FBAB080-E9B4-4209-93EB-64A617FEF767}" destId="{3AEBFAB7-CD71-4078-8BFD-0B4460CAF531}" srcOrd="0" destOrd="0" presId="urn:microsoft.com/office/officeart/2005/8/layout/lProcess2"/>
    <dgm:cxn modelId="{A99DFA3B-8175-4759-BE22-67C2B48C27B9}" type="presParOf" srcId="{2FBAB080-E9B4-4209-93EB-64A617FEF767}" destId="{DF252A53-BB2E-4EB8-ACC2-386F5FDB02F2}" srcOrd="1" destOrd="0" presId="urn:microsoft.com/office/officeart/2005/8/layout/lProcess2"/>
    <dgm:cxn modelId="{E9E47EE7-75BD-497E-B77B-163B01A914DC}" type="presParOf" srcId="{2FBAB080-E9B4-4209-93EB-64A617FEF767}" destId="{3BE54FCF-96A9-4612-95CA-00C04A2BCF4C}" srcOrd="2" destOrd="0" presId="urn:microsoft.com/office/officeart/2005/8/layout/lProcess2"/>
    <dgm:cxn modelId="{3EF90333-A7D9-4D6D-85A8-7FC67E2DF890}" type="presParOf" srcId="{3BE54FCF-96A9-4612-95CA-00C04A2BCF4C}" destId="{9D419CDC-2C6B-4589-AFB3-E7644A7CE7B3}" srcOrd="0" destOrd="0" presId="urn:microsoft.com/office/officeart/2005/8/layout/lProcess2"/>
    <dgm:cxn modelId="{CA7BCB31-271C-4118-BF52-D17C68FBFA9D}" type="presParOf" srcId="{9D419CDC-2C6B-4589-AFB3-E7644A7CE7B3}" destId="{47409E87-D7ED-4998-8743-16FF55B6091F}" srcOrd="0" destOrd="0" presId="urn:microsoft.com/office/officeart/2005/8/layout/lProcess2"/>
  </dgm:cxnLst>
  <dgm:bg>
    <a:noFill/>
  </dgm:bg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6106B3C-5BC2-451F-BFB8-26516D0D45C0}" type="doc">
      <dgm:prSet loTypeId="urn:microsoft.com/office/officeart/2005/8/layout/lProcess2" loCatId="list" qsTypeId="urn:microsoft.com/office/officeart/2005/8/quickstyle/3d3" qsCatId="3D" csTypeId="urn:microsoft.com/office/officeart/2005/8/colors/accent5_1" csCatId="accent5" phldr="1"/>
      <dgm:spPr/>
      <dgm:t>
        <a:bodyPr/>
        <a:lstStyle/>
        <a:p>
          <a:endParaRPr lang="en-US"/>
        </a:p>
      </dgm:t>
    </dgm:pt>
    <dgm:pt modelId="{A3FC23F2-2FF4-428D-B5B8-5F125D98F05E}">
      <dgm:prSet phldrT="[Text]"/>
      <dgm:spPr/>
      <dgm:t>
        <a:bodyPr/>
        <a:lstStyle/>
        <a:p>
          <a:r>
            <a:rPr lang="en-US" dirty="0" smtClean="0"/>
            <a:t>SET (1bit)</a:t>
          </a:r>
          <a:endParaRPr lang="en-US" dirty="0"/>
        </a:p>
      </dgm:t>
    </dgm:pt>
    <dgm:pt modelId="{C80E5EC2-91DE-4B69-BA9F-38ED91B20E07}" type="parTrans" cxnId="{8DDFA24F-8E68-4CAC-A0ED-3492A725A589}">
      <dgm:prSet/>
      <dgm:spPr/>
      <dgm:t>
        <a:bodyPr/>
        <a:lstStyle/>
        <a:p>
          <a:endParaRPr lang="en-US"/>
        </a:p>
      </dgm:t>
    </dgm:pt>
    <dgm:pt modelId="{F3597BB8-EB07-47FE-9410-201D8A2D04B1}" type="sibTrans" cxnId="{8DDFA24F-8E68-4CAC-A0ED-3492A725A589}">
      <dgm:prSet/>
      <dgm:spPr/>
      <dgm:t>
        <a:bodyPr/>
        <a:lstStyle/>
        <a:p>
          <a:endParaRPr lang="en-US"/>
        </a:p>
      </dgm:t>
    </dgm:pt>
    <dgm:pt modelId="{36029FF6-0010-48D8-A37E-C15D64723B8F}">
      <dgm:prSet phldrT="[Text]"/>
      <dgm:spPr/>
      <dgm:t>
        <a:bodyPr/>
        <a:lstStyle/>
        <a:p>
          <a:r>
            <a:rPr lang="en-US" dirty="0" smtClean="0"/>
            <a:t>1</a:t>
          </a:r>
          <a:endParaRPr lang="en-US" dirty="0"/>
        </a:p>
      </dgm:t>
    </dgm:pt>
    <dgm:pt modelId="{F10827BE-828B-48DD-B54E-591DD1376FD2}" type="parTrans" cxnId="{025099F3-75C9-4AFD-BAA4-FDFFA603E17E}">
      <dgm:prSet/>
      <dgm:spPr/>
      <dgm:t>
        <a:bodyPr/>
        <a:lstStyle/>
        <a:p>
          <a:endParaRPr lang="en-US"/>
        </a:p>
      </dgm:t>
    </dgm:pt>
    <dgm:pt modelId="{6822C596-957E-43B5-83FF-67E1E712ABC8}" type="sibTrans" cxnId="{025099F3-75C9-4AFD-BAA4-FDFFA603E17E}">
      <dgm:prSet/>
      <dgm:spPr/>
      <dgm:t>
        <a:bodyPr/>
        <a:lstStyle/>
        <a:p>
          <a:endParaRPr lang="en-US"/>
        </a:p>
      </dgm:t>
    </dgm:pt>
    <dgm:pt modelId="{32556A2C-6766-4778-96AE-9D8C0DB3BDD0}">
      <dgm:prSet phldrT="[Text]"/>
      <dgm:spPr/>
      <dgm:t>
        <a:bodyPr/>
        <a:lstStyle/>
        <a:p>
          <a:r>
            <a:rPr lang="en-US" dirty="0" smtClean="0"/>
            <a:t>RW (1bit)</a:t>
          </a:r>
          <a:endParaRPr lang="en-US" dirty="0"/>
        </a:p>
      </dgm:t>
    </dgm:pt>
    <dgm:pt modelId="{18BEF674-ABE7-48E5-B01B-F17ED78BD8D0}" type="parTrans" cxnId="{E22B9E50-E888-451E-88EF-0596CE538A14}">
      <dgm:prSet/>
      <dgm:spPr/>
      <dgm:t>
        <a:bodyPr/>
        <a:lstStyle/>
        <a:p>
          <a:endParaRPr lang="en-US"/>
        </a:p>
      </dgm:t>
    </dgm:pt>
    <dgm:pt modelId="{1A767640-A92A-410C-914F-520DF85AECCD}" type="sibTrans" cxnId="{E22B9E50-E888-451E-88EF-0596CE538A14}">
      <dgm:prSet/>
      <dgm:spPr/>
      <dgm:t>
        <a:bodyPr/>
        <a:lstStyle/>
        <a:p>
          <a:endParaRPr lang="en-US"/>
        </a:p>
      </dgm:t>
    </dgm:pt>
    <dgm:pt modelId="{3248FC6A-BBDE-45C8-8F89-6ED4F67207DF}">
      <dgm:prSet phldrT="[Text]"/>
      <dgm:spPr/>
      <dgm:t>
        <a:bodyPr/>
        <a:lstStyle/>
        <a:p>
          <a:r>
            <a:rPr lang="en-US" dirty="0" smtClean="0"/>
            <a:t>RW</a:t>
          </a:r>
          <a:endParaRPr lang="en-US" dirty="0"/>
        </a:p>
      </dgm:t>
    </dgm:pt>
    <dgm:pt modelId="{C1686A30-93AF-4E91-91BE-E96667A6E746}" type="parTrans" cxnId="{C9ADD172-A823-4D76-8B06-0D40AB098C26}">
      <dgm:prSet/>
      <dgm:spPr/>
      <dgm:t>
        <a:bodyPr/>
        <a:lstStyle/>
        <a:p>
          <a:endParaRPr lang="en-US"/>
        </a:p>
      </dgm:t>
    </dgm:pt>
    <dgm:pt modelId="{DDDD53D2-4D20-4D65-AB88-014D62E7D67E}" type="sibTrans" cxnId="{C9ADD172-A823-4D76-8B06-0D40AB098C26}">
      <dgm:prSet/>
      <dgm:spPr/>
      <dgm:t>
        <a:bodyPr/>
        <a:lstStyle/>
        <a:p>
          <a:endParaRPr lang="en-US"/>
        </a:p>
      </dgm:t>
    </dgm:pt>
    <dgm:pt modelId="{A6AD11A5-88A3-4CB4-9C07-7E97C2A0B836}">
      <dgm:prSet phldrT="[Text]"/>
      <dgm:spPr/>
      <dgm:t>
        <a:bodyPr/>
        <a:lstStyle/>
        <a:p>
          <a:r>
            <a:rPr lang="en-US" dirty="0" smtClean="0"/>
            <a:t>CMD (7bit)</a:t>
          </a:r>
          <a:endParaRPr lang="en-US" dirty="0"/>
        </a:p>
      </dgm:t>
    </dgm:pt>
    <dgm:pt modelId="{B69F6C6F-B605-449E-859C-E44E38BA46AC}" type="parTrans" cxnId="{346EBB44-1D0C-4E9D-A9AD-79DBF36693FF}">
      <dgm:prSet/>
      <dgm:spPr/>
      <dgm:t>
        <a:bodyPr/>
        <a:lstStyle/>
        <a:p>
          <a:endParaRPr lang="en-US"/>
        </a:p>
      </dgm:t>
    </dgm:pt>
    <dgm:pt modelId="{80883A75-07BB-4B9A-9322-4D2A4E5F7BBF}" type="sibTrans" cxnId="{346EBB44-1D0C-4E9D-A9AD-79DBF36693FF}">
      <dgm:prSet/>
      <dgm:spPr/>
      <dgm:t>
        <a:bodyPr/>
        <a:lstStyle/>
        <a:p>
          <a:endParaRPr lang="en-US"/>
        </a:p>
      </dgm:t>
    </dgm:pt>
    <dgm:pt modelId="{29069DE0-1DE4-472D-85A1-496B7CB18448}">
      <dgm:prSet phldrT="[Text]"/>
      <dgm:spPr/>
      <dgm:t>
        <a:bodyPr/>
        <a:lstStyle/>
        <a:p>
          <a:r>
            <a:rPr lang="en-US" dirty="0" smtClean="0"/>
            <a:t>CMD</a:t>
          </a:r>
          <a:endParaRPr lang="en-US" dirty="0"/>
        </a:p>
      </dgm:t>
    </dgm:pt>
    <dgm:pt modelId="{6E5CD2FC-98EA-4AEC-8529-7D63AF0BB381}" type="parTrans" cxnId="{0A9EDD67-601D-4E30-8ED2-E25F4A68D9BD}">
      <dgm:prSet/>
      <dgm:spPr/>
      <dgm:t>
        <a:bodyPr/>
        <a:lstStyle/>
        <a:p>
          <a:endParaRPr lang="en-US"/>
        </a:p>
      </dgm:t>
    </dgm:pt>
    <dgm:pt modelId="{AF39253B-86BC-4469-97AF-ADE065AD1239}" type="sibTrans" cxnId="{0A9EDD67-601D-4E30-8ED2-E25F4A68D9BD}">
      <dgm:prSet/>
      <dgm:spPr/>
      <dgm:t>
        <a:bodyPr/>
        <a:lstStyle/>
        <a:p>
          <a:endParaRPr lang="en-US"/>
        </a:p>
      </dgm:t>
    </dgm:pt>
    <dgm:pt modelId="{D3D9E45B-BD4D-4481-8552-C83D70BD1825}">
      <dgm:prSet phldrT="[Text]"/>
      <dgm:spPr/>
      <dgm:t>
        <a:bodyPr/>
        <a:lstStyle/>
        <a:p>
          <a:r>
            <a:rPr lang="en-US" dirty="0" smtClean="0"/>
            <a:t>ADDR (12bit)</a:t>
          </a:r>
          <a:endParaRPr lang="en-US" dirty="0"/>
        </a:p>
      </dgm:t>
    </dgm:pt>
    <dgm:pt modelId="{A01771FF-C29B-4CCC-B757-326C77006BAC}" type="parTrans" cxnId="{1FA4512B-6B85-400F-BA3B-19BC84C7A403}">
      <dgm:prSet/>
      <dgm:spPr/>
      <dgm:t>
        <a:bodyPr/>
        <a:lstStyle/>
        <a:p>
          <a:endParaRPr lang="en-US"/>
        </a:p>
      </dgm:t>
    </dgm:pt>
    <dgm:pt modelId="{5637405D-7069-4550-A8C4-188CCC99C43E}" type="sibTrans" cxnId="{1FA4512B-6B85-400F-BA3B-19BC84C7A403}">
      <dgm:prSet/>
      <dgm:spPr/>
      <dgm:t>
        <a:bodyPr/>
        <a:lstStyle/>
        <a:p>
          <a:endParaRPr lang="en-US"/>
        </a:p>
      </dgm:t>
    </dgm:pt>
    <dgm:pt modelId="{5CC24E50-1AA8-449B-A1B0-3F21EB39B2F0}">
      <dgm:prSet phldrT="[Text]"/>
      <dgm:spPr/>
      <dgm:t>
        <a:bodyPr/>
        <a:lstStyle/>
        <a:p>
          <a:r>
            <a:rPr lang="en-US" dirty="0" smtClean="0"/>
            <a:t>ADDR</a:t>
          </a:r>
          <a:endParaRPr lang="en-US" dirty="0"/>
        </a:p>
      </dgm:t>
    </dgm:pt>
    <dgm:pt modelId="{3189196E-2366-4412-A42A-282A6860A5AA}" type="parTrans" cxnId="{42BAFC4D-8FA2-4525-8492-7A916514B2F6}">
      <dgm:prSet/>
      <dgm:spPr/>
      <dgm:t>
        <a:bodyPr/>
        <a:lstStyle/>
        <a:p>
          <a:endParaRPr lang="en-US"/>
        </a:p>
      </dgm:t>
    </dgm:pt>
    <dgm:pt modelId="{B849FEFC-0735-47D0-8552-BD4B5F19F46E}" type="sibTrans" cxnId="{42BAFC4D-8FA2-4525-8492-7A916514B2F6}">
      <dgm:prSet/>
      <dgm:spPr/>
      <dgm:t>
        <a:bodyPr/>
        <a:lstStyle/>
        <a:p>
          <a:endParaRPr lang="en-US"/>
        </a:p>
      </dgm:t>
    </dgm:pt>
    <dgm:pt modelId="{AE8344BB-FA1C-476F-869F-1030DD62E4DD}">
      <dgm:prSet phldrT="[Text]"/>
      <dgm:spPr/>
      <dgm:t>
        <a:bodyPr/>
        <a:lstStyle/>
        <a:p>
          <a:r>
            <a:rPr lang="en-US" dirty="0" smtClean="0"/>
            <a:t>DATA (32bit)</a:t>
          </a:r>
          <a:endParaRPr lang="en-US" dirty="0"/>
        </a:p>
      </dgm:t>
    </dgm:pt>
    <dgm:pt modelId="{CFBC228F-088C-460B-8498-A859DEB27CF1}" type="parTrans" cxnId="{4E7BD5CF-0659-42F3-B684-E11DE34E2ED3}">
      <dgm:prSet/>
      <dgm:spPr/>
      <dgm:t>
        <a:bodyPr/>
        <a:lstStyle/>
        <a:p>
          <a:endParaRPr lang="en-US"/>
        </a:p>
      </dgm:t>
    </dgm:pt>
    <dgm:pt modelId="{1A31940E-4BD8-4AC8-93EC-756EFE91BDAC}" type="sibTrans" cxnId="{4E7BD5CF-0659-42F3-B684-E11DE34E2ED3}">
      <dgm:prSet/>
      <dgm:spPr/>
      <dgm:t>
        <a:bodyPr/>
        <a:lstStyle/>
        <a:p>
          <a:endParaRPr lang="en-US"/>
        </a:p>
      </dgm:t>
    </dgm:pt>
    <dgm:pt modelId="{24298D36-0EC3-47EA-9F23-3EE2F1A1A11B}">
      <dgm:prSet phldrT="[Text]"/>
      <dgm:spPr/>
      <dgm:t>
        <a:bodyPr/>
        <a:lstStyle/>
        <a:p>
          <a:r>
            <a:rPr lang="en-US" dirty="0" smtClean="0"/>
            <a:t>DATA</a:t>
          </a:r>
          <a:endParaRPr lang="en-US" dirty="0"/>
        </a:p>
      </dgm:t>
    </dgm:pt>
    <dgm:pt modelId="{EBB89DDF-37B1-4020-9E78-99A2EC26487D}" type="parTrans" cxnId="{FCA26E12-0A5F-4CF7-9F60-B61D697722A3}">
      <dgm:prSet/>
      <dgm:spPr/>
      <dgm:t>
        <a:bodyPr/>
        <a:lstStyle/>
        <a:p>
          <a:endParaRPr lang="en-US"/>
        </a:p>
      </dgm:t>
    </dgm:pt>
    <dgm:pt modelId="{D861533F-304B-45DE-80B5-6A98100D4BB3}" type="sibTrans" cxnId="{FCA26E12-0A5F-4CF7-9F60-B61D697722A3}">
      <dgm:prSet/>
      <dgm:spPr/>
      <dgm:t>
        <a:bodyPr/>
        <a:lstStyle/>
        <a:p>
          <a:endParaRPr lang="en-US"/>
        </a:p>
      </dgm:t>
    </dgm:pt>
    <dgm:pt modelId="{8329B719-E96A-4DD3-9A58-CEC4B9CA9D30}" type="pres">
      <dgm:prSet presAssocID="{86106B3C-5BC2-451F-BFB8-26516D0D45C0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511F02A-E158-4A79-899E-6A2804615AF7}" type="pres">
      <dgm:prSet presAssocID="{A3FC23F2-2FF4-428D-B5B8-5F125D98F05E}" presName="compNode" presStyleCnt="0"/>
      <dgm:spPr/>
      <dgm:t>
        <a:bodyPr/>
        <a:lstStyle/>
        <a:p>
          <a:endParaRPr lang="en-US"/>
        </a:p>
      </dgm:t>
    </dgm:pt>
    <dgm:pt modelId="{5DF0403D-7AC5-40B5-811B-4AB46A879537}" type="pres">
      <dgm:prSet presAssocID="{A3FC23F2-2FF4-428D-B5B8-5F125D98F05E}" presName="aNode" presStyleLbl="bgShp" presStyleIdx="0" presStyleCnt="5" custScaleX="47580"/>
      <dgm:spPr/>
      <dgm:t>
        <a:bodyPr/>
        <a:lstStyle/>
        <a:p>
          <a:endParaRPr lang="en-US"/>
        </a:p>
      </dgm:t>
    </dgm:pt>
    <dgm:pt modelId="{7FD5451D-84E8-48C8-80EC-AADA9C62319A}" type="pres">
      <dgm:prSet presAssocID="{A3FC23F2-2FF4-428D-B5B8-5F125D98F05E}" presName="textNode" presStyleLbl="bgShp" presStyleIdx="0" presStyleCnt="5"/>
      <dgm:spPr/>
      <dgm:t>
        <a:bodyPr/>
        <a:lstStyle/>
        <a:p>
          <a:endParaRPr lang="en-US"/>
        </a:p>
      </dgm:t>
    </dgm:pt>
    <dgm:pt modelId="{FED6107C-03CE-44C1-86F8-CF99074FD8CF}" type="pres">
      <dgm:prSet presAssocID="{A3FC23F2-2FF4-428D-B5B8-5F125D98F05E}" presName="compChildNode" presStyleCnt="0"/>
      <dgm:spPr/>
      <dgm:t>
        <a:bodyPr/>
        <a:lstStyle/>
        <a:p>
          <a:endParaRPr lang="en-US"/>
        </a:p>
      </dgm:t>
    </dgm:pt>
    <dgm:pt modelId="{28DAB01A-4AC7-4A2A-99BA-D1880D93C300}" type="pres">
      <dgm:prSet presAssocID="{A3FC23F2-2FF4-428D-B5B8-5F125D98F05E}" presName="theInnerList" presStyleCnt="0"/>
      <dgm:spPr/>
      <dgm:t>
        <a:bodyPr/>
        <a:lstStyle/>
        <a:p>
          <a:endParaRPr lang="en-US"/>
        </a:p>
      </dgm:t>
    </dgm:pt>
    <dgm:pt modelId="{8CE3B06D-9DBF-4A21-A8AA-E472B4ED186F}" type="pres">
      <dgm:prSet presAssocID="{36029FF6-0010-48D8-A37E-C15D64723B8F}" presName="childNode" presStyleLbl="node1" presStyleIdx="0" presStyleCnt="5" custScaleX="47580" custScaleY="769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111CE7-A9AC-473F-ABD0-F51C081C767F}" type="pres">
      <dgm:prSet presAssocID="{A3FC23F2-2FF4-428D-B5B8-5F125D98F05E}" presName="aSpace" presStyleCnt="0"/>
      <dgm:spPr/>
      <dgm:t>
        <a:bodyPr/>
        <a:lstStyle/>
        <a:p>
          <a:endParaRPr lang="en-US"/>
        </a:p>
      </dgm:t>
    </dgm:pt>
    <dgm:pt modelId="{82392F6F-EE85-4E49-B11F-B52E1690C7FF}" type="pres">
      <dgm:prSet presAssocID="{32556A2C-6766-4778-96AE-9D8C0DB3BDD0}" presName="compNode" presStyleCnt="0"/>
      <dgm:spPr/>
      <dgm:t>
        <a:bodyPr/>
        <a:lstStyle/>
        <a:p>
          <a:endParaRPr lang="en-US"/>
        </a:p>
      </dgm:t>
    </dgm:pt>
    <dgm:pt modelId="{752BF685-EA3E-496A-8B6A-B6E4A3D35EBE}" type="pres">
      <dgm:prSet presAssocID="{32556A2C-6766-4778-96AE-9D8C0DB3BDD0}" presName="aNode" presStyleLbl="bgShp" presStyleIdx="1" presStyleCnt="5" custScaleX="48007"/>
      <dgm:spPr/>
      <dgm:t>
        <a:bodyPr/>
        <a:lstStyle/>
        <a:p>
          <a:endParaRPr lang="en-US"/>
        </a:p>
      </dgm:t>
    </dgm:pt>
    <dgm:pt modelId="{1C13ED15-181D-4577-9A03-1504C28175D1}" type="pres">
      <dgm:prSet presAssocID="{32556A2C-6766-4778-96AE-9D8C0DB3BDD0}" presName="textNode" presStyleLbl="bgShp" presStyleIdx="1" presStyleCnt="5"/>
      <dgm:spPr/>
      <dgm:t>
        <a:bodyPr/>
        <a:lstStyle/>
        <a:p>
          <a:endParaRPr lang="en-US"/>
        </a:p>
      </dgm:t>
    </dgm:pt>
    <dgm:pt modelId="{19DBE093-2608-4561-85D5-CB4D78580A58}" type="pres">
      <dgm:prSet presAssocID="{32556A2C-6766-4778-96AE-9D8C0DB3BDD0}" presName="compChildNode" presStyleCnt="0"/>
      <dgm:spPr/>
      <dgm:t>
        <a:bodyPr/>
        <a:lstStyle/>
        <a:p>
          <a:endParaRPr lang="en-US"/>
        </a:p>
      </dgm:t>
    </dgm:pt>
    <dgm:pt modelId="{AC64D2A4-06F4-428B-8E6E-D37B28F30AF8}" type="pres">
      <dgm:prSet presAssocID="{32556A2C-6766-4778-96AE-9D8C0DB3BDD0}" presName="theInnerList" presStyleCnt="0"/>
      <dgm:spPr/>
      <dgm:t>
        <a:bodyPr/>
        <a:lstStyle/>
        <a:p>
          <a:endParaRPr lang="en-US"/>
        </a:p>
      </dgm:t>
    </dgm:pt>
    <dgm:pt modelId="{FD0AB68D-140E-4611-A7A4-8C3C95665568}" type="pres">
      <dgm:prSet presAssocID="{3248FC6A-BBDE-45C8-8F89-6ED4F67207DF}" presName="childNode" presStyleLbl="node1" presStyleIdx="1" presStyleCnt="5" custScaleX="48006" custScaleY="769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0EAB77-8C77-41D2-95AA-5FAA34979621}" type="pres">
      <dgm:prSet presAssocID="{32556A2C-6766-4778-96AE-9D8C0DB3BDD0}" presName="aSpace" presStyleCnt="0"/>
      <dgm:spPr/>
      <dgm:t>
        <a:bodyPr/>
        <a:lstStyle/>
        <a:p>
          <a:endParaRPr lang="en-US"/>
        </a:p>
      </dgm:t>
    </dgm:pt>
    <dgm:pt modelId="{62E6A449-D837-4678-BBC0-E7BC9090143C}" type="pres">
      <dgm:prSet presAssocID="{A6AD11A5-88A3-4CB4-9C07-7E97C2A0B836}" presName="compNode" presStyleCnt="0"/>
      <dgm:spPr/>
      <dgm:t>
        <a:bodyPr/>
        <a:lstStyle/>
        <a:p>
          <a:endParaRPr lang="en-US"/>
        </a:p>
      </dgm:t>
    </dgm:pt>
    <dgm:pt modelId="{ADADD2ED-3F7B-4433-98AC-5BB1D24092E3}" type="pres">
      <dgm:prSet presAssocID="{A6AD11A5-88A3-4CB4-9C07-7E97C2A0B836}" presName="aNode" presStyleLbl="bgShp" presStyleIdx="2" presStyleCnt="5" custScaleX="64826"/>
      <dgm:spPr/>
      <dgm:t>
        <a:bodyPr/>
        <a:lstStyle/>
        <a:p>
          <a:endParaRPr lang="en-US"/>
        </a:p>
      </dgm:t>
    </dgm:pt>
    <dgm:pt modelId="{03AD7195-0643-49B5-975E-02BF446EC733}" type="pres">
      <dgm:prSet presAssocID="{A6AD11A5-88A3-4CB4-9C07-7E97C2A0B836}" presName="textNode" presStyleLbl="bgShp" presStyleIdx="2" presStyleCnt="5"/>
      <dgm:spPr/>
      <dgm:t>
        <a:bodyPr/>
        <a:lstStyle/>
        <a:p>
          <a:endParaRPr lang="en-US"/>
        </a:p>
      </dgm:t>
    </dgm:pt>
    <dgm:pt modelId="{E02B1C15-0ABC-48F4-8B1C-EA8E606972F8}" type="pres">
      <dgm:prSet presAssocID="{A6AD11A5-88A3-4CB4-9C07-7E97C2A0B836}" presName="compChildNode" presStyleCnt="0"/>
      <dgm:spPr/>
      <dgm:t>
        <a:bodyPr/>
        <a:lstStyle/>
        <a:p>
          <a:endParaRPr lang="en-US"/>
        </a:p>
      </dgm:t>
    </dgm:pt>
    <dgm:pt modelId="{9906671C-CEE6-4640-998B-4252C6803F04}" type="pres">
      <dgm:prSet presAssocID="{A6AD11A5-88A3-4CB4-9C07-7E97C2A0B836}" presName="theInnerList" presStyleCnt="0"/>
      <dgm:spPr/>
      <dgm:t>
        <a:bodyPr/>
        <a:lstStyle/>
        <a:p>
          <a:endParaRPr lang="en-US"/>
        </a:p>
      </dgm:t>
    </dgm:pt>
    <dgm:pt modelId="{232BB0BE-FECB-4DBB-81D7-271A605979A7}" type="pres">
      <dgm:prSet presAssocID="{29069DE0-1DE4-472D-85A1-496B7CB18448}" presName="childNode" presStyleLbl="node1" presStyleIdx="2" presStyleCnt="5" custScaleX="64826" custScaleY="769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B89B62-7494-4F9C-AB37-8D29A6E2A69A}" type="pres">
      <dgm:prSet presAssocID="{A6AD11A5-88A3-4CB4-9C07-7E97C2A0B836}" presName="aSpace" presStyleCnt="0"/>
      <dgm:spPr/>
      <dgm:t>
        <a:bodyPr/>
        <a:lstStyle/>
        <a:p>
          <a:endParaRPr lang="en-US"/>
        </a:p>
      </dgm:t>
    </dgm:pt>
    <dgm:pt modelId="{1D74218D-E019-4C43-B352-8900FAB0236A}" type="pres">
      <dgm:prSet presAssocID="{D3D9E45B-BD4D-4481-8552-C83D70BD1825}" presName="compNode" presStyleCnt="0"/>
      <dgm:spPr/>
      <dgm:t>
        <a:bodyPr/>
        <a:lstStyle/>
        <a:p>
          <a:endParaRPr lang="en-US"/>
        </a:p>
      </dgm:t>
    </dgm:pt>
    <dgm:pt modelId="{56C177C7-AE16-4E3A-A5AF-F141D6D21789}" type="pres">
      <dgm:prSet presAssocID="{D3D9E45B-BD4D-4481-8552-C83D70BD1825}" presName="aNode" presStyleLbl="bgShp" presStyleIdx="3" presStyleCnt="5" custScaleX="89527"/>
      <dgm:spPr/>
      <dgm:t>
        <a:bodyPr/>
        <a:lstStyle/>
        <a:p>
          <a:endParaRPr lang="en-US"/>
        </a:p>
      </dgm:t>
    </dgm:pt>
    <dgm:pt modelId="{5DEF4A9E-64D9-419B-8C08-88768F484EE0}" type="pres">
      <dgm:prSet presAssocID="{D3D9E45B-BD4D-4481-8552-C83D70BD1825}" presName="textNode" presStyleLbl="bgShp" presStyleIdx="3" presStyleCnt="5"/>
      <dgm:spPr/>
      <dgm:t>
        <a:bodyPr/>
        <a:lstStyle/>
        <a:p>
          <a:endParaRPr lang="en-US"/>
        </a:p>
      </dgm:t>
    </dgm:pt>
    <dgm:pt modelId="{5B3AAECD-B9EB-46B4-8FA8-7E1B226D48EB}" type="pres">
      <dgm:prSet presAssocID="{D3D9E45B-BD4D-4481-8552-C83D70BD1825}" presName="compChildNode" presStyleCnt="0"/>
      <dgm:spPr/>
      <dgm:t>
        <a:bodyPr/>
        <a:lstStyle/>
        <a:p>
          <a:endParaRPr lang="en-US"/>
        </a:p>
      </dgm:t>
    </dgm:pt>
    <dgm:pt modelId="{34BEDCA7-B64D-47B3-8606-54825AD5DA1E}" type="pres">
      <dgm:prSet presAssocID="{D3D9E45B-BD4D-4481-8552-C83D70BD1825}" presName="theInnerList" presStyleCnt="0"/>
      <dgm:spPr/>
      <dgm:t>
        <a:bodyPr/>
        <a:lstStyle/>
        <a:p>
          <a:endParaRPr lang="en-US"/>
        </a:p>
      </dgm:t>
    </dgm:pt>
    <dgm:pt modelId="{BC3E3C0C-B0A7-4728-BDF8-82FE176A5690}" type="pres">
      <dgm:prSet presAssocID="{5CC24E50-1AA8-449B-A1B0-3F21EB39B2F0}" presName="childNode" presStyleLbl="node1" presStyleIdx="3" presStyleCnt="5" custScaleX="89527" custScaleY="769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060146-5B03-4C81-82FE-F25B6B708703}" type="pres">
      <dgm:prSet presAssocID="{D3D9E45B-BD4D-4481-8552-C83D70BD1825}" presName="aSpace" presStyleCnt="0"/>
      <dgm:spPr/>
      <dgm:t>
        <a:bodyPr/>
        <a:lstStyle/>
        <a:p>
          <a:endParaRPr lang="en-US"/>
        </a:p>
      </dgm:t>
    </dgm:pt>
    <dgm:pt modelId="{2FBAB080-E9B4-4209-93EB-64A617FEF767}" type="pres">
      <dgm:prSet presAssocID="{AE8344BB-FA1C-476F-869F-1030DD62E4DD}" presName="compNode" presStyleCnt="0"/>
      <dgm:spPr/>
      <dgm:t>
        <a:bodyPr/>
        <a:lstStyle/>
        <a:p>
          <a:endParaRPr lang="en-US"/>
        </a:p>
      </dgm:t>
    </dgm:pt>
    <dgm:pt modelId="{3AEBFAB7-CD71-4078-8BFD-0B4460CAF531}" type="pres">
      <dgm:prSet presAssocID="{AE8344BB-FA1C-476F-869F-1030DD62E4DD}" presName="aNode" presStyleLbl="bgShp" presStyleIdx="4" presStyleCnt="5" custScaleX="124736"/>
      <dgm:spPr/>
      <dgm:t>
        <a:bodyPr/>
        <a:lstStyle/>
        <a:p>
          <a:endParaRPr lang="en-US"/>
        </a:p>
      </dgm:t>
    </dgm:pt>
    <dgm:pt modelId="{DF252A53-BB2E-4EB8-ACC2-386F5FDB02F2}" type="pres">
      <dgm:prSet presAssocID="{AE8344BB-FA1C-476F-869F-1030DD62E4DD}" presName="textNode" presStyleLbl="bgShp" presStyleIdx="4" presStyleCnt="5"/>
      <dgm:spPr/>
      <dgm:t>
        <a:bodyPr/>
        <a:lstStyle/>
        <a:p>
          <a:endParaRPr lang="en-US"/>
        </a:p>
      </dgm:t>
    </dgm:pt>
    <dgm:pt modelId="{3BE54FCF-96A9-4612-95CA-00C04A2BCF4C}" type="pres">
      <dgm:prSet presAssocID="{AE8344BB-FA1C-476F-869F-1030DD62E4DD}" presName="compChildNode" presStyleCnt="0"/>
      <dgm:spPr/>
      <dgm:t>
        <a:bodyPr/>
        <a:lstStyle/>
        <a:p>
          <a:endParaRPr lang="en-US"/>
        </a:p>
      </dgm:t>
    </dgm:pt>
    <dgm:pt modelId="{9D419CDC-2C6B-4589-AFB3-E7644A7CE7B3}" type="pres">
      <dgm:prSet presAssocID="{AE8344BB-FA1C-476F-869F-1030DD62E4DD}" presName="theInnerList" presStyleCnt="0"/>
      <dgm:spPr/>
      <dgm:t>
        <a:bodyPr/>
        <a:lstStyle/>
        <a:p>
          <a:endParaRPr lang="en-US"/>
        </a:p>
      </dgm:t>
    </dgm:pt>
    <dgm:pt modelId="{47409E87-D7ED-4998-8743-16FF55B6091F}" type="pres">
      <dgm:prSet presAssocID="{24298D36-0EC3-47EA-9F23-3EE2F1A1A11B}" presName="childNode" presStyleLbl="node1" presStyleIdx="4" presStyleCnt="5" custScaleX="124736" custScaleY="769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7B2141A-21CD-439F-8266-43AE658E16CE}" type="presOf" srcId="{AE8344BB-FA1C-476F-869F-1030DD62E4DD}" destId="{DF252A53-BB2E-4EB8-ACC2-386F5FDB02F2}" srcOrd="1" destOrd="0" presId="urn:microsoft.com/office/officeart/2005/8/layout/lProcess2"/>
    <dgm:cxn modelId="{208967C5-A8EA-4208-9BD2-6F24D2BC8371}" type="presOf" srcId="{86106B3C-5BC2-451F-BFB8-26516D0D45C0}" destId="{8329B719-E96A-4DD3-9A58-CEC4B9CA9D30}" srcOrd="0" destOrd="0" presId="urn:microsoft.com/office/officeart/2005/8/layout/lProcess2"/>
    <dgm:cxn modelId="{562F8F58-1030-4C86-94F5-98CA9C81597A}" type="presOf" srcId="{24298D36-0EC3-47EA-9F23-3EE2F1A1A11B}" destId="{47409E87-D7ED-4998-8743-16FF55B6091F}" srcOrd="0" destOrd="0" presId="urn:microsoft.com/office/officeart/2005/8/layout/lProcess2"/>
    <dgm:cxn modelId="{025099F3-75C9-4AFD-BAA4-FDFFA603E17E}" srcId="{A3FC23F2-2FF4-428D-B5B8-5F125D98F05E}" destId="{36029FF6-0010-48D8-A37E-C15D64723B8F}" srcOrd="0" destOrd="0" parTransId="{F10827BE-828B-48DD-B54E-591DD1376FD2}" sibTransId="{6822C596-957E-43B5-83FF-67E1E712ABC8}"/>
    <dgm:cxn modelId="{4B1EA910-2770-4814-8FDE-807BAA79F48B}" type="presOf" srcId="{A3FC23F2-2FF4-428D-B5B8-5F125D98F05E}" destId="{5DF0403D-7AC5-40B5-811B-4AB46A879537}" srcOrd="0" destOrd="0" presId="urn:microsoft.com/office/officeart/2005/8/layout/lProcess2"/>
    <dgm:cxn modelId="{0A9EDD67-601D-4E30-8ED2-E25F4A68D9BD}" srcId="{A6AD11A5-88A3-4CB4-9C07-7E97C2A0B836}" destId="{29069DE0-1DE4-472D-85A1-496B7CB18448}" srcOrd="0" destOrd="0" parTransId="{6E5CD2FC-98EA-4AEC-8529-7D63AF0BB381}" sibTransId="{AF39253B-86BC-4469-97AF-ADE065AD1239}"/>
    <dgm:cxn modelId="{E22B9E50-E888-451E-88EF-0596CE538A14}" srcId="{86106B3C-5BC2-451F-BFB8-26516D0D45C0}" destId="{32556A2C-6766-4778-96AE-9D8C0DB3BDD0}" srcOrd="1" destOrd="0" parTransId="{18BEF674-ABE7-48E5-B01B-F17ED78BD8D0}" sibTransId="{1A767640-A92A-410C-914F-520DF85AECCD}"/>
    <dgm:cxn modelId="{DD3EC22F-A7F8-43A3-AE63-D2CAD59BFAD5}" type="presOf" srcId="{A6AD11A5-88A3-4CB4-9C07-7E97C2A0B836}" destId="{03AD7195-0643-49B5-975E-02BF446EC733}" srcOrd="1" destOrd="0" presId="urn:microsoft.com/office/officeart/2005/8/layout/lProcess2"/>
    <dgm:cxn modelId="{346EBB44-1D0C-4E9D-A9AD-79DBF36693FF}" srcId="{86106B3C-5BC2-451F-BFB8-26516D0D45C0}" destId="{A6AD11A5-88A3-4CB4-9C07-7E97C2A0B836}" srcOrd="2" destOrd="0" parTransId="{B69F6C6F-B605-449E-859C-E44E38BA46AC}" sibTransId="{80883A75-07BB-4B9A-9322-4D2A4E5F7BBF}"/>
    <dgm:cxn modelId="{363ACD2D-ADC5-4F47-857F-EE817AE05E72}" type="presOf" srcId="{D3D9E45B-BD4D-4481-8552-C83D70BD1825}" destId="{56C177C7-AE16-4E3A-A5AF-F141D6D21789}" srcOrd="0" destOrd="0" presId="urn:microsoft.com/office/officeart/2005/8/layout/lProcess2"/>
    <dgm:cxn modelId="{AF3ED040-4C2A-4344-8B03-09A56CC58E71}" type="presOf" srcId="{AE8344BB-FA1C-476F-869F-1030DD62E4DD}" destId="{3AEBFAB7-CD71-4078-8BFD-0B4460CAF531}" srcOrd="0" destOrd="0" presId="urn:microsoft.com/office/officeart/2005/8/layout/lProcess2"/>
    <dgm:cxn modelId="{42BAFC4D-8FA2-4525-8492-7A916514B2F6}" srcId="{D3D9E45B-BD4D-4481-8552-C83D70BD1825}" destId="{5CC24E50-1AA8-449B-A1B0-3F21EB39B2F0}" srcOrd="0" destOrd="0" parTransId="{3189196E-2366-4412-A42A-282A6860A5AA}" sibTransId="{B849FEFC-0735-47D0-8552-BD4B5F19F46E}"/>
    <dgm:cxn modelId="{053533EB-568B-49A2-BD9E-C2116F84DA54}" type="presOf" srcId="{32556A2C-6766-4778-96AE-9D8C0DB3BDD0}" destId="{752BF685-EA3E-496A-8B6A-B6E4A3D35EBE}" srcOrd="0" destOrd="0" presId="urn:microsoft.com/office/officeart/2005/8/layout/lProcess2"/>
    <dgm:cxn modelId="{B1A5EA5A-81F8-4DE5-BEA8-CC8976593B2A}" type="presOf" srcId="{A6AD11A5-88A3-4CB4-9C07-7E97C2A0B836}" destId="{ADADD2ED-3F7B-4433-98AC-5BB1D24092E3}" srcOrd="0" destOrd="0" presId="urn:microsoft.com/office/officeart/2005/8/layout/lProcess2"/>
    <dgm:cxn modelId="{FCA26E12-0A5F-4CF7-9F60-B61D697722A3}" srcId="{AE8344BB-FA1C-476F-869F-1030DD62E4DD}" destId="{24298D36-0EC3-47EA-9F23-3EE2F1A1A11B}" srcOrd="0" destOrd="0" parTransId="{EBB89DDF-37B1-4020-9E78-99A2EC26487D}" sibTransId="{D861533F-304B-45DE-80B5-6A98100D4BB3}"/>
    <dgm:cxn modelId="{8D24B984-5B9C-49CA-9A61-96A98E26943A}" type="presOf" srcId="{5CC24E50-1AA8-449B-A1B0-3F21EB39B2F0}" destId="{BC3E3C0C-B0A7-4728-BDF8-82FE176A5690}" srcOrd="0" destOrd="0" presId="urn:microsoft.com/office/officeart/2005/8/layout/lProcess2"/>
    <dgm:cxn modelId="{9B9ADA21-5739-451F-A1B2-58EDAA0A7E44}" type="presOf" srcId="{29069DE0-1DE4-472D-85A1-496B7CB18448}" destId="{232BB0BE-FECB-4DBB-81D7-271A605979A7}" srcOrd="0" destOrd="0" presId="urn:microsoft.com/office/officeart/2005/8/layout/lProcess2"/>
    <dgm:cxn modelId="{C9ADD172-A823-4D76-8B06-0D40AB098C26}" srcId="{32556A2C-6766-4778-96AE-9D8C0DB3BDD0}" destId="{3248FC6A-BBDE-45C8-8F89-6ED4F67207DF}" srcOrd="0" destOrd="0" parTransId="{C1686A30-93AF-4E91-91BE-E96667A6E746}" sibTransId="{DDDD53D2-4D20-4D65-AB88-014D62E7D67E}"/>
    <dgm:cxn modelId="{F90A85A5-16AC-4680-BA38-A129C6D9FCEF}" type="presOf" srcId="{3248FC6A-BBDE-45C8-8F89-6ED4F67207DF}" destId="{FD0AB68D-140E-4611-A7A4-8C3C95665568}" srcOrd="0" destOrd="0" presId="urn:microsoft.com/office/officeart/2005/8/layout/lProcess2"/>
    <dgm:cxn modelId="{1A7B1CEE-9305-48CC-B098-CA58F175D786}" type="presOf" srcId="{32556A2C-6766-4778-96AE-9D8C0DB3BDD0}" destId="{1C13ED15-181D-4577-9A03-1504C28175D1}" srcOrd="1" destOrd="0" presId="urn:microsoft.com/office/officeart/2005/8/layout/lProcess2"/>
    <dgm:cxn modelId="{D477CDF1-1E07-4BD2-B3E1-8A97966EE91C}" type="presOf" srcId="{36029FF6-0010-48D8-A37E-C15D64723B8F}" destId="{8CE3B06D-9DBF-4A21-A8AA-E472B4ED186F}" srcOrd="0" destOrd="0" presId="urn:microsoft.com/office/officeart/2005/8/layout/lProcess2"/>
    <dgm:cxn modelId="{4E7BD5CF-0659-42F3-B684-E11DE34E2ED3}" srcId="{86106B3C-5BC2-451F-BFB8-26516D0D45C0}" destId="{AE8344BB-FA1C-476F-869F-1030DD62E4DD}" srcOrd="4" destOrd="0" parTransId="{CFBC228F-088C-460B-8498-A859DEB27CF1}" sibTransId="{1A31940E-4BD8-4AC8-93EC-756EFE91BDAC}"/>
    <dgm:cxn modelId="{8DDFA24F-8E68-4CAC-A0ED-3492A725A589}" srcId="{86106B3C-5BC2-451F-BFB8-26516D0D45C0}" destId="{A3FC23F2-2FF4-428D-B5B8-5F125D98F05E}" srcOrd="0" destOrd="0" parTransId="{C80E5EC2-91DE-4B69-BA9F-38ED91B20E07}" sibTransId="{F3597BB8-EB07-47FE-9410-201D8A2D04B1}"/>
    <dgm:cxn modelId="{808FBA74-29A0-45E6-B973-E8A9087DBA70}" type="presOf" srcId="{D3D9E45B-BD4D-4481-8552-C83D70BD1825}" destId="{5DEF4A9E-64D9-419B-8C08-88768F484EE0}" srcOrd="1" destOrd="0" presId="urn:microsoft.com/office/officeart/2005/8/layout/lProcess2"/>
    <dgm:cxn modelId="{0534ED06-CBB8-46A0-9096-222978A9F2EE}" type="presOf" srcId="{A3FC23F2-2FF4-428D-B5B8-5F125D98F05E}" destId="{7FD5451D-84E8-48C8-80EC-AADA9C62319A}" srcOrd="1" destOrd="0" presId="urn:microsoft.com/office/officeart/2005/8/layout/lProcess2"/>
    <dgm:cxn modelId="{1FA4512B-6B85-400F-BA3B-19BC84C7A403}" srcId="{86106B3C-5BC2-451F-BFB8-26516D0D45C0}" destId="{D3D9E45B-BD4D-4481-8552-C83D70BD1825}" srcOrd="3" destOrd="0" parTransId="{A01771FF-C29B-4CCC-B757-326C77006BAC}" sibTransId="{5637405D-7069-4550-A8C4-188CCC99C43E}"/>
    <dgm:cxn modelId="{AC212907-864E-4EC4-9582-B1F9C0B64A63}" type="presParOf" srcId="{8329B719-E96A-4DD3-9A58-CEC4B9CA9D30}" destId="{B511F02A-E158-4A79-899E-6A2804615AF7}" srcOrd="0" destOrd="0" presId="urn:microsoft.com/office/officeart/2005/8/layout/lProcess2"/>
    <dgm:cxn modelId="{9CBC741D-BA9A-44A6-9D52-8CE949C6D7F8}" type="presParOf" srcId="{B511F02A-E158-4A79-899E-6A2804615AF7}" destId="{5DF0403D-7AC5-40B5-811B-4AB46A879537}" srcOrd="0" destOrd="0" presId="urn:microsoft.com/office/officeart/2005/8/layout/lProcess2"/>
    <dgm:cxn modelId="{7ACF5720-1517-4341-BE66-D89AF1856462}" type="presParOf" srcId="{B511F02A-E158-4A79-899E-6A2804615AF7}" destId="{7FD5451D-84E8-48C8-80EC-AADA9C62319A}" srcOrd="1" destOrd="0" presId="urn:microsoft.com/office/officeart/2005/8/layout/lProcess2"/>
    <dgm:cxn modelId="{C22F01A4-84E0-4D26-9D4A-9DEA7582B474}" type="presParOf" srcId="{B511F02A-E158-4A79-899E-6A2804615AF7}" destId="{FED6107C-03CE-44C1-86F8-CF99074FD8CF}" srcOrd="2" destOrd="0" presId="urn:microsoft.com/office/officeart/2005/8/layout/lProcess2"/>
    <dgm:cxn modelId="{118A28BA-607F-4163-AF35-A5DAB0470BEB}" type="presParOf" srcId="{FED6107C-03CE-44C1-86F8-CF99074FD8CF}" destId="{28DAB01A-4AC7-4A2A-99BA-D1880D93C300}" srcOrd="0" destOrd="0" presId="urn:microsoft.com/office/officeart/2005/8/layout/lProcess2"/>
    <dgm:cxn modelId="{D72D91D3-5F47-4742-A36E-E2D022FD9812}" type="presParOf" srcId="{28DAB01A-4AC7-4A2A-99BA-D1880D93C300}" destId="{8CE3B06D-9DBF-4A21-A8AA-E472B4ED186F}" srcOrd="0" destOrd="0" presId="urn:microsoft.com/office/officeart/2005/8/layout/lProcess2"/>
    <dgm:cxn modelId="{80679D5E-99ED-436C-87B2-2DBDF7378A65}" type="presParOf" srcId="{8329B719-E96A-4DD3-9A58-CEC4B9CA9D30}" destId="{AE111CE7-A9AC-473F-ABD0-F51C081C767F}" srcOrd="1" destOrd="0" presId="urn:microsoft.com/office/officeart/2005/8/layout/lProcess2"/>
    <dgm:cxn modelId="{3909AEFF-90AF-430A-9ADA-3B748A4F79A4}" type="presParOf" srcId="{8329B719-E96A-4DD3-9A58-CEC4B9CA9D30}" destId="{82392F6F-EE85-4E49-B11F-B52E1690C7FF}" srcOrd="2" destOrd="0" presId="urn:microsoft.com/office/officeart/2005/8/layout/lProcess2"/>
    <dgm:cxn modelId="{D2D1403E-22A5-4208-A32C-3F2EF90EF800}" type="presParOf" srcId="{82392F6F-EE85-4E49-B11F-B52E1690C7FF}" destId="{752BF685-EA3E-496A-8B6A-B6E4A3D35EBE}" srcOrd="0" destOrd="0" presId="urn:microsoft.com/office/officeart/2005/8/layout/lProcess2"/>
    <dgm:cxn modelId="{0519789E-A02C-4470-A4AC-2B07436FFF1E}" type="presParOf" srcId="{82392F6F-EE85-4E49-B11F-B52E1690C7FF}" destId="{1C13ED15-181D-4577-9A03-1504C28175D1}" srcOrd="1" destOrd="0" presId="urn:microsoft.com/office/officeart/2005/8/layout/lProcess2"/>
    <dgm:cxn modelId="{E700AA97-F402-40F9-8D7B-45C951143FE5}" type="presParOf" srcId="{82392F6F-EE85-4E49-B11F-B52E1690C7FF}" destId="{19DBE093-2608-4561-85D5-CB4D78580A58}" srcOrd="2" destOrd="0" presId="urn:microsoft.com/office/officeart/2005/8/layout/lProcess2"/>
    <dgm:cxn modelId="{84A54734-95F1-45EF-8FA9-748EACE15618}" type="presParOf" srcId="{19DBE093-2608-4561-85D5-CB4D78580A58}" destId="{AC64D2A4-06F4-428B-8E6E-D37B28F30AF8}" srcOrd="0" destOrd="0" presId="urn:microsoft.com/office/officeart/2005/8/layout/lProcess2"/>
    <dgm:cxn modelId="{5B1B0250-44D5-41E5-8FE9-BB39EF4CA2CB}" type="presParOf" srcId="{AC64D2A4-06F4-428B-8E6E-D37B28F30AF8}" destId="{FD0AB68D-140E-4611-A7A4-8C3C95665568}" srcOrd="0" destOrd="0" presId="urn:microsoft.com/office/officeart/2005/8/layout/lProcess2"/>
    <dgm:cxn modelId="{7B222CE1-C24D-4CA1-81D0-EF0BC823FF61}" type="presParOf" srcId="{8329B719-E96A-4DD3-9A58-CEC4B9CA9D30}" destId="{670EAB77-8C77-41D2-95AA-5FAA34979621}" srcOrd="3" destOrd="0" presId="urn:microsoft.com/office/officeart/2005/8/layout/lProcess2"/>
    <dgm:cxn modelId="{6F85081A-B25E-407D-8F8D-63538490A9B4}" type="presParOf" srcId="{8329B719-E96A-4DD3-9A58-CEC4B9CA9D30}" destId="{62E6A449-D837-4678-BBC0-E7BC9090143C}" srcOrd="4" destOrd="0" presId="urn:microsoft.com/office/officeart/2005/8/layout/lProcess2"/>
    <dgm:cxn modelId="{87138EC2-B635-459E-82E5-7096317BA3F4}" type="presParOf" srcId="{62E6A449-D837-4678-BBC0-E7BC9090143C}" destId="{ADADD2ED-3F7B-4433-98AC-5BB1D24092E3}" srcOrd="0" destOrd="0" presId="urn:microsoft.com/office/officeart/2005/8/layout/lProcess2"/>
    <dgm:cxn modelId="{FD4A668F-D9E0-4387-9EB8-D0226C04DA0D}" type="presParOf" srcId="{62E6A449-D837-4678-BBC0-E7BC9090143C}" destId="{03AD7195-0643-49B5-975E-02BF446EC733}" srcOrd="1" destOrd="0" presId="urn:microsoft.com/office/officeart/2005/8/layout/lProcess2"/>
    <dgm:cxn modelId="{4A4DB2BB-3387-4230-B928-791EE65555EA}" type="presParOf" srcId="{62E6A449-D837-4678-BBC0-E7BC9090143C}" destId="{E02B1C15-0ABC-48F4-8B1C-EA8E606972F8}" srcOrd="2" destOrd="0" presId="urn:microsoft.com/office/officeart/2005/8/layout/lProcess2"/>
    <dgm:cxn modelId="{BE6243DA-BFEC-4142-A2FE-07A4AED23335}" type="presParOf" srcId="{E02B1C15-0ABC-48F4-8B1C-EA8E606972F8}" destId="{9906671C-CEE6-4640-998B-4252C6803F04}" srcOrd="0" destOrd="0" presId="urn:microsoft.com/office/officeart/2005/8/layout/lProcess2"/>
    <dgm:cxn modelId="{451A5ABE-C55B-4B2B-8DE3-9D12770A27F4}" type="presParOf" srcId="{9906671C-CEE6-4640-998B-4252C6803F04}" destId="{232BB0BE-FECB-4DBB-81D7-271A605979A7}" srcOrd="0" destOrd="0" presId="urn:microsoft.com/office/officeart/2005/8/layout/lProcess2"/>
    <dgm:cxn modelId="{16C771FC-D97B-47CE-8F66-71B706BEA94D}" type="presParOf" srcId="{8329B719-E96A-4DD3-9A58-CEC4B9CA9D30}" destId="{88B89B62-7494-4F9C-AB37-8D29A6E2A69A}" srcOrd="5" destOrd="0" presId="urn:microsoft.com/office/officeart/2005/8/layout/lProcess2"/>
    <dgm:cxn modelId="{FC873202-BA4E-4DB3-9874-E0A5162BD055}" type="presParOf" srcId="{8329B719-E96A-4DD3-9A58-CEC4B9CA9D30}" destId="{1D74218D-E019-4C43-B352-8900FAB0236A}" srcOrd="6" destOrd="0" presId="urn:microsoft.com/office/officeart/2005/8/layout/lProcess2"/>
    <dgm:cxn modelId="{C73FF3F0-DA16-4BCA-8693-0D161D2E6758}" type="presParOf" srcId="{1D74218D-E019-4C43-B352-8900FAB0236A}" destId="{56C177C7-AE16-4E3A-A5AF-F141D6D21789}" srcOrd="0" destOrd="0" presId="urn:microsoft.com/office/officeart/2005/8/layout/lProcess2"/>
    <dgm:cxn modelId="{ADFCCCF8-2B1E-4023-9BFE-652C9E725C8E}" type="presParOf" srcId="{1D74218D-E019-4C43-B352-8900FAB0236A}" destId="{5DEF4A9E-64D9-419B-8C08-88768F484EE0}" srcOrd="1" destOrd="0" presId="urn:microsoft.com/office/officeart/2005/8/layout/lProcess2"/>
    <dgm:cxn modelId="{862F74CA-9EE5-4294-8BEC-9ECDD77F4A61}" type="presParOf" srcId="{1D74218D-E019-4C43-B352-8900FAB0236A}" destId="{5B3AAECD-B9EB-46B4-8FA8-7E1B226D48EB}" srcOrd="2" destOrd="0" presId="urn:microsoft.com/office/officeart/2005/8/layout/lProcess2"/>
    <dgm:cxn modelId="{BD5CDDBE-DD7B-4905-9A63-AD030D19FD18}" type="presParOf" srcId="{5B3AAECD-B9EB-46B4-8FA8-7E1B226D48EB}" destId="{34BEDCA7-B64D-47B3-8606-54825AD5DA1E}" srcOrd="0" destOrd="0" presId="urn:microsoft.com/office/officeart/2005/8/layout/lProcess2"/>
    <dgm:cxn modelId="{7BBB87C9-C179-4A26-B998-91C586D9BBDF}" type="presParOf" srcId="{34BEDCA7-B64D-47B3-8606-54825AD5DA1E}" destId="{BC3E3C0C-B0A7-4728-BDF8-82FE176A5690}" srcOrd="0" destOrd="0" presId="urn:microsoft.com/office/officeart/2005/8/layout/lProcess2"/>
    <dgm:cxn modelId="{CA61C44D-6C79-47AE-A9BC-849508F377A1}" type="presParOf" srcId="{8329B719-E96A-4DD3-9A58-CEC4B9CA9D30}" destId="{C6060146-5B03-4C81-82FE-F25B6B708703}" srcOrd="7" destOrd="0" presId="urn:microsoft.com/office/officeart/2005/8/layout/lProcess2"/>
    <dgm:cxn modelId="{3F6DE3B3-78C1-4A30-A2AB-9337D63E676F}" type="presParOf" srcId="{8329B719-E96A-4DD3-9A58-CEC4B9CA9D30}" destId="{2FBAB080-E9B4-4209-93EB-64A617FEF767}" srcOrd="8" destOrd="0" presId="urn:microsoft.com/office/officeart/2005/8/layout/lProcess2"/>
    <dgm:cxn modelId="{250EEB4C-3ED9-49E7-8403-3D52619CA3F2}" type="presParOf" srcId="{2FBAB080-E9B4-4209-93EB-64A617FEF767}" destId="{3AEBFAB7-CD71-4078-8BFD-0B4460CAF531}" srcOrd="0" destOrd="0" presId="urn:microsoft.com/office/officeart/2005/8/layout/lProcess2"/>
    <dgm:cxn modelId="{1986EB89-D698-46A5-A279-88ED2A29799E}" type="presParOf" srcId="{2FBAB080-E9B4-4209-93EB-64A617FEF767}" destId="{DF252A53-BB2E-4EB8-ACC2-386F5FDB02F2}" srcOrd="1" destOrd="0" presId="urn:microsoft.com/office/officeart/2005/8/layout/lProcess2"/>
    <dgm:cxn modelId="{90D65972-8D74-4E47-9CF5-83F6C4B23A9A}" type="presParOf" srcId="{2FBAB080-E9B4-4209-93EB-64A617FEF767}" destId="{3BE54FCF-96A9-4612-95CA-00C04A2BCF4C}" srcOrd="2" destOrd="0" presId="urn:microsoft.com/office/officeart/2005/8/layout/lProcess2"/>
    <dgm:cxn modelId="{7721CA2B-3D1F-425C-9D85-B48FE820DDA4}" type="presParOf" srcId="{3BE54FCF-96A9-4612-95CA-00C04A2BCF4C}" destId="{9D419CDC-2C6B-4589-AFB3-E7644A7CE7B3}" srcOrd="0" destOrd="0" presId="urn:microsoft.com/office/officeart/2005/8/layout/lProcess2"/>
    <dgm:cxn modelId="{8F4250A8-990F-4967-B242-25296629D8B7}" type="presParOf" srcId="{9D419CDC-2C6B-4589-AFB3-E7644A7CE7B3}" destId="{47409E87-D7ED-4998-8743-16FF55B6091F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92E077-ABF0-4505-BACB-E25953FD79EF}">
      <dsp:nvSpPr>
        <dsp:cNvPr id="0" name=""/>
        <dsp:cNvSpPr/>
      </dsp:nvSpPr>
      <dsp:spPr>
        <a:xfrm>
          <a:off x="2946" y="486723"/>
          <a:ext cx="643904" cy="32195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SACI_RESET</a:t>
          </a:r>
          <a:endParaRPr lang="en-US" sz="700" kern="1200" dirty="0"/>
        </a:p>
      </dsp:txBody>
      <dsp:txXfrm>
        <a:off x="12376" y="496153"/>
        <a:ext cx="625044" cy="303092"/>
      </dsp:txXfrm>
    </dsp:sp>
    <dsp:sp modelId="{8FBE3221-F7BD-4A26-8A43-AC12526D3A6A}">
      <dsp:nvSpPr>
        <dsp:cNvPr id="0" name=""/>
        <dsp:cNvSpPr/>
      </dsp:nvSpPr>
      <dsp:spPr>
        <a:xfrm>
          <a:off x="646851" y="625331"/>
          <a:ext cx="257561" cy="44736"/>
        </a:xfrm>
        <a:custGeom>
          <a:avLst/>
          <a:gdLst/>
          <a:ahLst/>
          <a:cxnLst/>
          <a:rect l="0" t="0" r="0" b="0"/>
          <a:pathLst>
            <a:path>
              <a:moveTo>
                <a:pt x="0" y="22368"/>
              </a:moveTo>
              <a:lnTo>
                <a:pt x="257561" y="2236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769193" y="641260"/>
        <a:ext cx="12878" cy="12878"/>
      </dsp:txXfrm>
    </dsp:sp>
    <dsp:sp modelId="{A1202758-0822-41CE-8709-42F4D3230CC2}">
      <dsp:nvSpPr>
        <dsp:cNvPr id="0" name=""/>
        <dsp:cNvSpPr/>
      </dsp:nvSpPr>
      <dsp:spPr>
        <a:xfrm>
          <a:off x="904413" y="486723"/>
          <a:ext cx="643904" cy="32195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_SACI0</a:t>
          </a:r>
          <a:endParaRPr lang="en-US" sz="700" kern="1200" dirty="0"/>
        </a:p>
      </dsp:txBody>
      <dsp:txXfrm>
        <a:off x="913843" y="496153"/>
        <a:ext cx="625044" cy="303092"/>
      </dsp:txXfrm>
    </dsp:sp>
    <dsp:sp modelId="{CC41CA65-6DC4-4CD1-8832-0E2FE62457E7}">
      <dsp:nvSpPr>
        <dsp:cNvPr id="0" name=""/>
        <dsp:cNvSpPr/>
      </dsp:nvSpPr>
      <dsp:spPr>
        <a:xfrm>
          <a:off x="1548318" y="625331"/>
          <a:ext cx="257561" cy="44736"/>
        </a:xfrm>
        <a:custGeom>
          <a:avLst/>
          <a:gdLst/>
          <a:ahLst/>
          <a:cxnLst/>
          <a:rect l="0" t="0" r="0" b="0"/>
          <a:pathLst>
            <a:path>
              <a:moveTo>
                <a:pt x="0" y="22368"/>
              </a:moveTo>
              <a:lnTo>
                <a:pt x="257561" y="2236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1670660" y="641260"/>
        <a:ext cx="12878" cy="12878"/>
      </dsp:txXfrm>
    </dsp:sp>
    <dsp:sp modelId="{98EA0B49-DC53-4527-B783-A78D318D4B7B}">
      <dsp:nvSpPr>
        <dsp:cNvPr id="0" name=""/>
        <dsp:cNvSpPr/>
      </dsp:nvSpPr>
      <dsp:spPr>
        <a:xfrm>
          <a:off x="1805880" y="486723"/>
          <a:ext cx="643904" cy="32195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_SACI1</a:t>
          </a:r>
          <a:endParaRPr lang="en-US" sz="700" kern="1200" dirty="0"/>
        </a:p>
      </dsp:txBody>
      <dsp:txXfrm>
        <a:off x="1815310" y="496153"/>
        <a:ext cx="625044" cy="303092"/>
      </dsp:txXfrm>
    </dsp:sp>
    <dsp:sp modelId="{13222CC3-2047-4D5E-9517-5431887AE4DD}">
      <dsp:nvSpPr>
        <dsp:cNvPr id="0" name=""/>
        <dsp:cNvSpPr/>
      </dsp:nvSpPr>
      <dsp:spPr>
        <a:xfrm>
          <a:off x="2449785" y="625331"/>
          <a:ext cx="257561" cy="44736"/>
        </a:xfrm>
        <a:custGeom>
          <a:avLst/>
          <a:gdLst/>
          <a:ahLst/>
          <a:cxnLst/>
          <a:rect l="0" t="0" r="0" b="0"/>
          <a:pathLst>
            <a:path>
              <a:moveTo>
                <a:pt x="0" y="22368"/>
              </a:moveTo>
              <a:lnTo>
                <a:pt x="257561" y="2236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572127" y="641260"/>
        <a:ext cx="12878" cy="12878"/>
      </dsp:txXfrm>
    </dsp:sp>
    <dsp:sp modelId="{D22C0AF2-ECC7-4ADD-9CA6-4A42C6915D1E}">
      <dsp:nvSpPr>
        <dsp:cNvPr id="0" name=""/>
        <dsp:cNvSpPr/>
      </dsp:nvSpPr>
      <dsp:spPr>
        <a:xfrm>
          <a:off x="2707347" y="486723"/>
          <a:ext cx="643904" cy="32195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_SACI2</a:t>
          </a:r>
          <a:endParaRPr lang="en-US" sz="700" kern="1200" dirty="0"/>
        </a:p>
      </dsp:txBody>
      <dsp:txXfrm>
        <a:off x="2716777" y="496153"/>
        <a:ext cx="625044" cy="303092"/>
      </dsp:txXfrm>
    </dsp:sp>
    <dsp:sp modelId="{E7AC4441-43AA-4871-A227-1C3BF34AE21F}">
      <dsp:nvSpPr>
        <dsp:cNvPr id="0" name=""/>
        <dsp:cNvSpPr/>
      </dsp:nvSpPr>
      <dsp:spPr>
        <a:xfrm>
          <a:off x="3351252" y="625331"/>
          <a:ext cx="257561" cy="44736"/>
        </a:xfrm>
        <a:custGeom>
          <a:avLst/>
          <a:gdLst/>
          <a:ahLst/>
          <a:cxnLst/>
          <a:rect l="0" t="0" r="0" b="0"/>
          <a:pathLst>
            <a:path>
              <a:moveTo>
                <a:pt x="0" y="22368"/>
              </a:moveTo>
              <a:lnTo>
                <a:pt x="257561" y="2236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473594" y="641260"/>
        <a:ext cx="12878" cy="12878"/>
      </dsp:txXfrm>
    </dsp:sp>
    <dsp:sp modelId="{8E218C6A-AFF4-41F0-8670-FA342B32A3B5}">
      <dsp:nvSpPr>
        <dsp:cNvPr id="0" name=""/>
        <dsp:cNvSpPr/>
      </dsp:nvSpPr>
      <dsp:spPr>
        <a:xfrm>
          <a:off x="3608814" y="486723"/>
          <a:ext cx="643904" cy="32195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_SACI3</a:t>
          </a:r>
          <a:endParaRPr lang="en-US" sz="700" kern="1200" dirty="0"/>
        </a:p>
      </dsp:txBody>
      <dsp:txXfrm>
        <a:off x="3618244" y="496153"/>
        <a:ext cx="625044" cy="303092"/>
      </dsp:txXfrm>
    </dsp:sp>
    <dsp:sp modelId="{A0C05399-A92C-45F3-AE3C-483CFCFFC15B}">
      <dsp:nvSpPr>
        <dsp:cNvPr id="0" name=""/>
        <dsp:cNvSpPr/>
      </dsp:nvSpPr>
      <dsp:spPr>
        <a:xfrm rot="19457599">
          <a:off x="4222905" y="532770"/>
          <a:ext cx="317188" cy="44736"/>
        </a:xfrm>
        <a:custGeom>
          <a:avLst/>
          <a:gdLst/>
          <a:ahLst/>
          <a:cxnLst/>
          <a:rect l="0" t="0" r="0" b="0"/>
          <a:pathLst>
            <a:path>
              <a:moveTo>
                <a:pt x="0" y="22368"/>
              </a:moveTo>
              <a:lnTo>
                <a:pt x="317188" y="2236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373570" y="547208"/>
        <a:ext cx="15859" cy="15859"/>
      </dsp:txXfrm>
    </dsp:sp>
    <dsp:sp modelId="{C7B3B693-FE43-44BD-BCD1-F397CEB5A573}">
      <dsp:nvSpPr>
        <dsp:cNvPr id="0" name=""/>
        <dsp:cNvSpPr/>
      </dsp:nvSpPr>
      <dsp:spPr>
        <a:xfrm>
          <a:off x="4510280" y="301601"/>
          <a:ext cx="643904" cy="32195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_SACI4</a:t>
          </a:r>
          <a:endParaRPr lang="en-US" sz="700" kern="1200" dirty="0"/>
        </a:p>
      </dsp:txBody>
      <dsp:txXfrm>
        <a:off x="4519710" y="311031"/>
        <a:ext cx="625044" cy="303092"/>
      </dsp:txXfrm>
    </dsp:sp>
    <dsp:sp modelId="{471A8744-4862-4015-BC6A-8BB2E8C83C00}">
      <dsp:nvSpPr>
        <dsp:cNvPr id="0" name=""/>
        <dsp:cNvSpPr/>
      </dsp:nvSpPr>
      <dsp:spPr>
        <a:xfrm>
          <a:off x="5154185" y="440209"/>
          <a:ext cx="257561" cy="44736"/>
        </a:xfrm>
        <a:custGeom>
          <a:avLst/>
          <a:gdLst/>
          <a:ahLst/>
          <a:cxnLst/>
          <a:rect l="0" t="0" r="0" b="0"/>
          <a:pathLst>
            <a:path>
              <a:moveTo>
                <a:pt x="0" y="22368"/>
              </a:moveTo>
              <a:lnTo>
                <a:pt x="257561" y="2236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276527" y="456138"/>
        <a:ext cx="12878" cy="12878"/>
      </dsp:txXfrm>
    </dsp:sp>
    <dsp:sp modelId="{CAFA1908-2EFE-4CE0-BA81-D21DEBE5B448}">
      <dsp:nvSpPr>
        <dsp:cNvPr id="0" name=""/>
        <dsp:cNvSpPr/>
      </dsp:nvSpPr>
      <dsp:spPr>
        <a:xfrm>
          <a:off x="5411747" y="301601"/>
          <a:ext cx="643904" cy="32195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_SACI5</a:t>
          </a:r>
          <a:endParaRPr lang="en-US" sz="700" kern="1200" dirty="0"/>
        </a:p>
      </dsp:txBody>
      <dsp:txXfrm>
        <a:off x="5421177" y="311031"/>
        <a:ext cx="625044" cy="303092"/>
      </dsp:txXfrm>
    </dsp:sp>
    <dsp:sp modelId="{B514AE4B-D5DF-402D-95AF-BBB658722DAB}">
      <dsp:nvSpPr>
        <dsp:cNvPr id="0" name=""/>
        <dsp:cNvSpPr/>
      </dsp:nvSpPr>
      <dsp:spPr>
        <a:xfrm>
          <a:off x="6055652" y="440209"/>
          <a:ext cx="257561" cy="44736"/>
        </a:xfrm>
        <a:custGeom>
          <a:avLst/>
          <a:gdLst/>
          <a:ahLst/>
          <a:cxnLst/>
          <a:rect l="0" t="0" r="0" b="0"/>
          <a:pathLst>
            <a:path>
              <a:moveTo>
                <a:pt x="0" y="22368"/>
              </a:moveTo>
              <a:lnTo>
                <a:pt x="257561" y="2236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6177994" y="456138"/>
        <a:ext cx="12878" cy="12878"/>
      </dsp:txXfrm>
    </dsp:sp>
    <dsp:sp modelId="{672A2CD5-A3FF-49FA-B4C3-734A3721C47E}">
      <dsp:nvSpPr>
        <dsp:cNvPr id="0" name=""/>
        <dsp:cNvSpPr/>
      </dsp:nvSpPr>
      <dsp:spPr>
        <a:xfrm>
          <a:off x="6313214" y="301601"/>
          <a:ext cx="643904" cy="32195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_SACI6</a:t>
          </a:r>
          <a:endParaRPr lang="en-US" sz="700" kern="1200" dirty="0"/>
        </a:p>
      </dsp:txBody>
      <dsp:txXfrm>
        <a:off x="6322644" y="311031"/>
        <a:ext cx="625044" cy="303092"/>
      </dsp:txXfrm>
    </dsp:sp>
    <dsp:sp modelId="{3C737CDF-7B66-4EB6-9BDE-00BB6E6BFEEE}">
      <dsp:nvSpPr>
        <dsp:cNvPr id="0" name=""/>
        <dsp:cNvSpPr/>
      </dsp:nvSpPr>
      <dsp:spPr>
        <a:xfrm>
          <a:off x="6957119" y="440209"/>
          <a:ext cx="257561" cy="44736"/>
        </a:xfrm>
        <a:custGeom>
          <a:avLst/>
          <a:gdLst/>
          <a:ahLst/>
          <a:cxnLst/>
          <a:rect l="0" t="0" r="0" b="0"/>
          <a:pathLst>
            <a:path>
              <a:moveTo>
                <a:pt x="0" y="22368"/>
              </a:moveTo>
              <a:lnTo>
                <a:pt x="257561" y="2236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7079461" y="456138"/>
        <a:ext cx="12878" cy="12878"/>
      </dsp:txXfrm>
    </dsp:sp>
    <dsp:sp modelId="{1B546DB0-5732-49AE-8140-2886175F8094}">
      <dsp:nvSpPr>
        <dsp:cNvPr id="0" name=""/>
        <dsp:cNvSpPr/>
      </dsp:nvSpPr>
      <dsp:spPr>
        <a:xfrm>
          <a:off x="7214681" y="301601"/>
          <a:ext cx="643904" cy="32195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_SACI7</a:t>
          </a:r>
          <a:endParaRPr lang="en-US" sz="700" kern="1200" dirty="0"/>
        </a:p>
      </dsp:txBody>
      <dsp:txXfrm>
        <a:off x="7224111" y="311031"/>
        <a:ext cx="625044" cy="303092"/>
      </dsp:txXfrm>
    </dsp:sp>
    <dsp:sp modelId="{C39F4D46-B640-4ABF-8F59-0536CEE14C8C}">
      <dsp:nvSpPr>
        <dsp:cNvPr id="0" name=""/>
        <dsp:cNvSpPr/>
      </dsp:nvSpPr>
      <dsp:spPr>
        <a:xfrm>
          <a:off x="7858586" y="440209"/>
          <a:ext cx="257561" cy="44736"/>
        </a:xfrm>
        <a:custGeom>
          <a:avLst/>
          <a:gdLst/>
          <a:ahLst/>
          <a:cxnLst/>
          <a:rect l="0" t="0" r="0" b="0"/>
          <a:pathLst>
            <a:path>
              <a:moveTo>
                <a:pt x="0" y="22368"/>
              </a:moveTo>
              <a:lnTo>
                <a:pt x="257561" y="2236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7980928" y="456138"/>
        <a:ext cx="12878" cy="12878"/>
      </dsp:txXfrm>
    </dsp:sp>
    <dsp:sp modelId="{5E2C8AD4-8F26-44E7-8B7D-38635FF0D580}">
      <dsp:nvSpPr>
        <dsp:cNvPr id="0" name=""/>
        <dsp:cNvSpPr/>
      </dsp:nvSpPr>
      <dsp:spPr>
        <a:xfrm>
          <a:off x="8116148" y="301601"/>
          <a:ext cx="643904" cy="32195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…</a:t>
          </a:r>
          <a:endParaRPr lang="en-US" sz="700" kern="1200" dirty="0"/>
        </a:p>
      </dsp:txBody>
      <dsp:txXfrm>
        <a:off x="8125578" y="311031"/>
        <a:ext cx="625044" cy="303092"/>
      </dsp:txXfrm>
    </dsp:sp>
    <dsp:sp modelId="{E35A2ABE-F729-4D35-B9BF-B32FB8B877BD}">
      <dsp:nvSpPr>
        <dsp:cNvPr id="0" name=""/>
        <dsp:cNvSpPr/>
      </dsp:nvSpPr>
      <dsp:spPr>
        <a:xfrm rot="2142401">
          <a:off x="4222905" y="717893"/>
          <a:ext cx="317188" cy="44736"/>
        </a:xfrm>
        <a:custGeom>
          <a:avLst/>
          <a:gdLst/>
          <a:ahLst/>
          <a:cxnLst/>
          <a:rect l="0" t="0" r="0" b="0"/>
          <a:pathLst>
            <a:path>
              <a:moveTo>
                <a:pt x="0" y="22368"/>
              </a:moveTo>
              <a:lnTo>
                <a:pt x="317188" y="2236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373570" y="732331"/>
        <a:ext cx="15859" cy="15859"/>
      </dsp:txXfrm>
    </dsp:sp>
    <dsp:sp modelId="{6E40555B-C407-43E0-8CC8-EB9AACFD77DC}">
      <dsp:nvSpPr>
        <dsp:cNvPr id="0" name=""/>
        <dsp:cNvSpPr/>
      </dsp:nvSpPr>
      <dsp:spPr>
        <a:xfrm>
          <a:off x="4510280" y="671846"/>
          <a:ext cx="643904" cy="32195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_SACI4b</a:t>
          </a:r>
          <a:endParaRPr lang="en-US" sz="700" kern="1200" dirty="0"/>
        </a:p>
      </dsp:txBody>
      <dsp:txXfrm>
        <a:off x="4519710" y="681276"/>
        <a:ext cx="625044" cy="303092"/>
      </dsp:txXfrm>
    </dsp:sp>
    <dsp:sp modelId="{D59A16B3-488B-47BE-AC2A-04960324BCEE}">
      <dsp:nvSpPr>
        <dsp:cNvPr id="0" name=""/>
        <dsp:cNvSpPr/>
      </dsp:nvSpPr>
      <dsp:spPr>
        <a:xfrm>
          <a:off x="5154185" y="810454"/>
          <a:ext cx="257561" cy="44736"/>
        </a:xfrm>
        <a:custGeom>
          <a:avLst/>
          <a:gdLst/>
          <a:ahLst/>
          <a:cxnLst/>
          <a:rect l="0" t="0" r="0" b="0"/>
          <a:pathLst>
            <a:path>
              <a:moveTo>
                <a:pt x="0" y="22368"/>
              </a:moveTo>
              <a:lnTo>
                <a:pt x="257561" y="2236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276527" y="826383"/>
        <a:ext cx="12878" cy="12878"/>
      </dsp:txXfrm>
    </dsp:sp>
    <dsp:sp modelId="{A411D14A-02AC-40EB-8A07-325CF13A6164}">
      <dsp:nvSpPr>
        <dsp:cNvPr id="0" name=""/>
        <dsp:cNvSpPr/>
      </dsp:nvSpPr>
      <dsp:spPr>
        <a:xfrm>
          <a:off x="5411747" y="671846"/>
          <a:ext cx="643904" cy="32195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_SACI5b</a:t>
          </a:r>
          <a:endParaRPr lang="en-US" sz="700" kern="1200" dirty="0"/>
        </a:p>
      </dsp:txBody>
      <dsp:txXfrm>
        <a:off x="5421177" y="681276"/>
        <a:ext cx="625044" cy="30309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F0403D-7AC5-40B5-811B-4AB46A879537}">
      <dsp:nvSpPr>
        <dsp:cNvPr id="0" name=""/>
        <dsp:cNvSpPr/>
      </dsp:nvSpPr>
      <dsp:spPr>
        <a:xfrm>
          <a:off x="308" y="0"/>
          <a:ext cx="437627" cy="457199"/>
        </a:xfrm>
        <a:prstGeom prst="roundRect">
          <a:avLst>
            <a:gd name="adj" fmla="val 10000"/>
          </a:avLst>
        </a:prstGeom>
        <a:solidFill>
          <a:schemeClr val="dk1"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" kern="1200" dirty="0" smtClean="0"/>
            <a:t>SET (1bit)</a:t>
          </a:r>
          <a:endParaRPr lang="en-US" sz="600" kern="1200" dirty="0"/>
        </a:p>
      </dsp:txBody>
      <dsp:txXfrm>
        <a:off x="308" y="0"/>
        <a:ext cx="437627" cy="137160"/>
      </dsp:txXfrm>
    </dsp:sp>
    <dsp:sp modelId="{8CE3B06D-9DBF-4A21-A8AA-E472B4ED186F}">
      <dsp:nvSpPr>
        <dsp:cNvPr id="0" name=""/>
        <dsp:cNvSpPr/>
      </dsp:nvSpPr>
      <dsp:spPr>
        <a:xfrm>
          <a:off x="44071" y="171450"/>
          <a:ext cx="350102" cy="22859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1</a:t>
          </a:r>
          <a:endParaRPr lang="en-US" sz="1100" kern="1200" dirty="0"/>
        </a:p>
      </dsp:txBody>
      <dsp:txXfrm>
        <a:off x="50766" y="178145"/>
        <a:ext cx="336712" cy="215209"/>
      </dsp:txXfrm>
    </dsp:sp>
    <dsp:sp modelId="{752BF685-EA3E-496A-8B6A-B6E4A3D35EBE}">
      <dsp:nvSpPr>
        <dsp:cNvPr id="0" name=""/>
        <dsp:cNvSpPr/>
      </dsp:nvSpPr>
      <dsp:spPr>
        <a:xfrm>
          <a:off x="506919" y="0"/>
          <a:ext cx="441555" cy="457199"/>
        </a:xfrm>
        <a:prstGeom prst="roundRect">
          <a:avLst>
            <a:gd name="adj" fmla="val 10000"/>
          </a:avLst>
        </a:prstGeom>
        <a:solidFill>
          <a:schemeClr val="dk1"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" kern="1200" dirty="0" smtClean="0"/>
            <a:t>RW (1bit)</a:t>
          </a:r>
          <a:endParaRPr lang="en-US" sz="600" kern="1200" dirty="0"/>
        </a:p>
      </dsp:txBody>
      <dsp:txXfrm>
        <a:off x="506919" y="0"/>
        <a:ext cx="441555" cy="137160"/>
      </dsp:txXfrm>
    </dsp:sp>
    <dsp:sp modelId="{FD0AB68D-140E-4611-A7A4-8C3C95665568}">
      <dsp:nvSpPr>
        <dsp:cNvPr id="0" name=""/>
        <dsp:cNvSpPr/>
      </dsp:nvSpPr>
      <dsp:spPr>
        <a:xfrm>
          <a:off x="551078" y="171450"/>
          <a:ext cx="353236" cy="22859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R/W</a:t>
          </a:r>
          <a:endParaRPr lang="en-US" sz="1100" kern="1200" dirty="0"/>
        </a:p>
      </dsp:txBody>
      <dsp:txXfrm>
        <a:off x="557773" y="178145"/>
        <a:ext cx="339846" cy="215209"/>
      </dsp:txXfrm>
    </dsp:sp>
    <dsp:sp modelId="{ADADD2ED-3F7B-4433-98AC-5BB1D24092E3}">
      <dsp:nvSpPr>
        <dsp:cNvPr id="0" name=""/>
        <dsp:cNvSpPr/>
      </dsp:nvSpPr>
      <dsp:spPr>
        <a:xfrm>
          <a:off x="1017457" y="0"/>
          <a:ext cx="596251" cy="457199"/>
        </a:xfrm>
        <a:prstGeom prst="roundRect">
          <a:avLst>
            <a:gd name="adj" fmla="val 10000"/>
          </a:avLst>
        </a:prstGeom>
        <a:solidFill>
          <a:schemeClr val="dk1"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" kern="1200" dirty="0" smtClean="0"/>
            <a:t>CMD (7bit)</a:t>
          </a:r>
          <a:endParaRPr lang="en-US" sz="600" kern="1200" dirty="0"/>
        </a:p>
      </dsp:txBody>
      <dsp:txXfrm>
        <a:off x="1017457" y="0"/>
        <a:ext cx="596251" cy="137160"/>
      </dsp:txXfrm>
    </dsp:sp>
    <dsp:sp modelId="{232BB0BE-FECB-4DBB-81D7-271A605979A7}">
      <dsp:nvSpPr>
        <dsp:cNvPr id="0" name=""/>
        <dsp:cNvSpPr/>
      </dsp:nvSpPr>
      <dsp:spPr>
        <a:xfrm>
          <a:off x="1077082" y="171450"/>
          <a:ext cx="477001" cy="22859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CMD</a:t>
          </a:r>
          <a:endParaRPr lang="en-US" sz="1100" kern="1200" dirty="0"/>
        </a:p>
      </dsp:txBody>
      <dsp:txXfrm>
        <a:off x="1083777" y="178145"/>
        <a:ext cx="463611" cy="215209"/>
      </dsp:txXfrm>
    </dsp:sp>
    <dsp:sp modelId="{56C177C7-AE16-4E3A-A5AF-F141D6D21789}">
      <dsp:nvSpPr>
        <dsp:cNvPr id="0" name=""/>
        <dsp:cNvSpPr/>
      </dsp:nvSpPr>
      <dsp:spPr>
        <a:xfrm>
          <a:off x="1682691" y="0"/>
          <a:ext cx="823444" cy="457199"/>
        </a:xfrm>
        <a:prstGeom prst="roundRect">
          <a:avLst>
            <a:gd name="adj" fmla="val 10000"/>
          </a:avLst>
        </a:prstGeom>
        <a:solidFill>
          <a:schemeClr val="dk1"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" kern="1200" dirty="0" smtClean="0"/>
            <a:t>ADDR (12bit)</a:t>
          </a:r>
          <a:endParaRPr lang="en-US" sz="600" kern="1200" dirty="0"/>
        </a:p>
      </dsp:txBody>
      <dsp:txXfrm>
        <a:off x="1682691" y="0"/>
        <a:ext cx="823444" cy="137160"/>
      </dsp:txXfrm>
    </dsp:sp>
    <dsp:sp modelId="{BC3E3C0C-B0A7-4728-BDF8-82FE176A5690}">
      <dsp:nvSpPr>
        <dsp:cNvPr id="0" name=""/>
        <dsp:cNvSpPr/>
      </dsp:nvSpPr>
      <dsp:spPr>
        <a:xfrm>
          <a:off x="1765036" y="171450"/>
          <a:ext cx="658755" cy="22859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ADDR</a:t>
          </a:r>
          <a:endParaRPr lang="en-US" sz="1100" kern="1200" dirty="0"/>
        </a:p>
      </dsp:txBody>
      <dsp:txXfrm>
        <a:off x="1771731" y="178145"/>
        <a:ext cx="645365" cy="215209"/>
      </dsp:txXfrm>
    </dsp:sp>
    <dsp:sp modelId="{3AEBFAB7-CD71-4078-8BFD-0B4460CAF531}">
      <dsp:nvSpPr>
        <dsp:cNvPr id="0" name=""/>
        <dsp:cNvSpPr/>
      </dsp:nvSpPr>
      <dsp:spPr>
        <a:xfrm>
          <a:off x="2575119" y="0"/>
          <a:ext cx="1147287" cy="457199"/>
        </a:xfrm>
        <a:prstGeom prst="roundRect">
          <a:avLst>
            <a:gd name="adj" fmla="val 10000"/>
          </a:avLst>
        </a:prstGeom>
        <a:solidFill>
          <a:schemeClr val="dk1"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" kern="1200" dirty="0" smtClean="0"/>
            <a:t>DATA (32bit)</a:t>
          </a:r>
          <a:endParaRPr lang="en-US" sz="600" kern="1200" dirty="0"/>
        </a:p>
      </dsp:txBody>
      <dsp:txXfrm>
        <a:off x="2575119" y="0"/>
        <a:ext cx="1147287" cy="137160"/>
      </dsp:txXfrm>
    </dsp:sp>
    <dsp:sp modelId="{47409E87-D7ED-4998-8743-16FF55B6091F}">
      <dsp:nvSpPr>
        <dsp:cNvPr id="0" name=""/>
        <dsp:cNvSpPr/>
      </dsp:nvSpPr>
      <dsp:spPr>
        <a:xfrm>
          <a:off x="2689847" y="171450"/>
          <a:ext cx="917829" cy="22859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DATA</a:t>
          </a:r>
          <a:endParaRPr lang="en-US" sz="1100" kern="1200" dirty="0"/>
        </a:p>
      </dsp:txBody>
      <dsp:txXfrm>
        <a:off x="2696542" y="178145"/>
        <a:ext cx="904439" cy="21520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F0403D-7AC5-40B5-811B-4AB46A879537}">
      <dsp:nvSpPr>
        <dsp:cNvPr id="0" name=""/>
        <dsp:cNvSpPr/>
      </dsp:nvSpPr>
      <dsp:spPr>
        <a:xfrm>
          <a:off x="1202" y="0"/>
          <a:ext cx="435033" cy="457199"/>
        </a:xfrm>
        <a:prstGeom prst="roundRect">
          <a:avLst>
            <a:gd name="adj" fmla="val 10000"/>
          </a:avLst>
        </a:prstGeom>
        <a:solidFill>
          <a:schemeClr val="dk1"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" kern="1200" dirty="0" smtClean="0"/>
            <a:t>SET (1bit)</a:t>
          </a:r>
          <a:endParaRPr lang="en-US" sz="600" kern="1200" dirty="0"/>
        </a:p>
      </dsp:txBody>
      <dsp:txXfrm>
        <a:off x="1202" y="0"/>
        <a:ext cx="435033" cy="137160"/>
      </dsp:txXfrm>
    </dsp:sp>
    <dsp:sp modelId="{8CE3B06D-9DBF-4A21-A8AA-E472B4ED186F}">
      <dsp:nvSpPr>
        <dsp:cNvPr id="0" name=""/>
        <dsp:cNvSpPr/>
      </dsp:nvSpPr>
      <dsp:spPr>
        <a:xfrm>
          <a:off x="44705" y="171450"/>
          <a:ext cx="348026" cy="22859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1</a:t>
          </a:r>
          <a:endParaRPr lang="en-US" sz="1200" kern="1200" dirty="0"/>
        </a:p>
      </dsp:txBody>
      <dsp:txXfrm>
        <a:off x="51400" y="178145"/>
        <a:ext cx="334636" cy="215209"/>
      </dsp:txXfrm>
    </dsp:sp>
    <dsp:sp modelId="{752BF685-EA3E-496A-8B6A-B6E4A3D35EBE}">
      <dsp:nvSpPr>
        <dsp:cNvPr id="0" name=""/>
        <dsp:cNvSpPr/>
      </dsp:nvSpPr>
      <dsp:spPr>
        <a:xfrm>
          <a:off x="504809" y="0"/>
          <a:ext cx="438937" cy="457199"/>
        </a:xfrm>
        <a:prstGeom prst="roundRect">
          <a:avLst>
            <a:gd name="adj" fmla="val 10000"/>
          </a:avLst>
        </a:prstGeom>
        <a:solidFill>
          <a:schemeClr val="dk1"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" kern="1200" dirty="0" smtClean="0"/>
            <a:t>RW (1bit)</a:t>
          </a:r>
          <a:endParaRPr lang="en-US" sz="600" kern="1200" dirty="0"/>
        </a:p>
      </dsp:txBody>
      <dsp:txXfrm>
        <a:off x="504809" y="0"/>
        <a:ext cx="438937" cy="137160"/>
      </dsp:txXfrm>
    </dsp:sp>
    <dsp:sp modelId="{FD0AB68D-140E-4611-A7A4-8C3C95665568}">
      <dsp:nvSpPr>
        <dsp:cNvPr id="0" name=""/>
        <dsp:cNvSpPr/>
      </dsp:nvSpPr>
      <dsp:spPr>
        <a:xfrm>
          <a:off x="548707" y="171450"/>
          <a:ext cx="351142" cy="22859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1</a:t>
          </a:r>
          <a:endParaRPr lang="en-US" sz="1200" kern="1200" dirty="0"/>
        </a:p>
      </dsp:txBody>
      <dsp:txXfrm>
        <a:off x="555402" y="178145"/>
        <a:ext cx="337752" cy="215209"/>
      </dsp:txXfrm>
    </dsp:sp>
    <dsp:sp modelId="{ADADD2ED-3F7B-4433-98AC-5BB1D24092E3}">
      <dsp:nvSpPr>
        <dsp:cNvPr id="0" name=""/>
        <dsp:cNvSpPr/>
      </dsp:nvSpPr>
      <dsp:spPr>
        <a:xfrm>
          <a:off x="1012321" y="0"/>
          <a:ext cx="592716" cy="457199"/>
        </a:xfrm>
        <a:prstGeom prst="roundRect">
          <a:avLst>
            <a:gd name="adj" fmla="val 10000"/>
          </a:avLst>
        </a:prstGeom>
        <a:solidFill>
          <a:schemeClr val="dk1"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" kern="1200" dirty="0" smtClean="0"/>
            <a:t>CMD (7bit)</a:t>
          </a:r>
          <a:endParaRPr lang="en-US" sz="600" kern="1200" dirty="0"/>
        </a:p>
      </dsp:txBody>
      <dsp:txXfrm>
        <a:off x="1012321" y="0"/>
        <a:ext cx="592716" cy="137160"/>
      </dsp:txXfrm>
    </dsp:sp>
    <dsp:sp modelId="{232BB0BE-FECB-4DBB-81D7-271A605979A7}">
      <dsp:nvSpPr>
        <dsp:cNvPr id="0" name=""/>
        <dsp:cNvSpPr/>
      </dsp:nvSpPr>
      <dsp:spPr>
        <a:xfrm>
          <a:off x="1071592" y="171450"/>
          <a:ext cx="474173" cy="22859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CMD</a:t>
          </a:r>
          <a:endParaRPr lang="en-US" sz="1200" kern="1200" dirty="0"/>
        </a:p>
      </dsp:txBody>
      <dsp:txXfrm>
        <a:off x="1078287" y="178145"/>
        <a:ext cx="460783" cy="215209"/>
      </dsp:txXfrm>
    </dsp:sp>
    <dsp:sp modelId="{56C177C7-AE16-4E3A-A5AF-F141D6D21789}">
      <dsp:nvSpPr>
        <dsp:cNvPr id="0" name=""/>
        <dsp:cNvSpPr/>
      </dsp:nvSpPr>
      <dsp:spPr>
        <a:xfrm>
          <a:off x="1673611" y="0"/>
          <a:ext cx="818562" cy="457199"/>
        </a:xfrm>
        <a:prstGeom prst="roundRect">
          <a:avLst>
            <a:gd name="adj" fmla="val 10000"/>
          </a:avLst>
        </a:prstGeom>
        <a:solidFill>
          <a:schemeClr val="dk1"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" kern="1200" dirty="0" smtClean="0"/>
            <a:t>ADDR (12bit)</a:t>
          </a:r>
          <a:endParaRPr lang="en-US" sz="600" kern="1200" dirty="0"/>
        </a:p>
      </dsp:txBody>
      <dsp:txXfrm>
        <a:off x="1673611" y="0"/>
        <a:ext cx="818562" cy="137160"/>
      </dsp:txXfrm>
    </dsp:sp>
    <dsp:sp modelId="{BC3E3C0C-B0A7-4728-BDF8-82FE176A5690}">
      <dsp:nvSpPr>
        <dsp:cNvPr id="0" name=""/>
        <dsp:cNvSpPr/>
      </dsp:nvSpPr>
      <dsp:spPr>
        <a:xfrm>
          <a:off x="1755467" y="171450"/>
          <a:ext cx="654850" cy="22859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ADDR</a:t>
          </a:r>
          <a:endParaRPr lang="en-US" sz="1200" kern="1200" dirty="0"/>
        </a:p>
      </dsp:txBody>
      <dsp:txXfrm>
        <a:off x="1762162" y="178145"/>
        <a:ext cx="641460" cy="21520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F0403D-7AC5-40B5-811B-4AB46A879537}">
      <dsp:nvSpPr>
        <dsp:cNvPr id="0" name=""/>
        <dsp:cNvSpPr/>
      </dsp:nvSpPr>
      <dsp:spPr>
        <a:xfrm>
          <a:off x="308" y="0"/>
          <a:ext cx="437627" cy="457199"/>
        </a:xfrm>
        <a:prstGeom prst="roundRect">
          <a:avLst>
            <a:gd name="adj" fmla="val 10000"/>
          </a:avLst>
        </a:prstGeom>
        <a:solidFill>
          <a:schemeClr val="dk1"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" kern="1200" dirty="0" smtClean="0"/>
            <a:t>SET (1bit)</a:t>
          </a:r>
          <a:endParaRPr lang="en-US" sz="600" kern="1200" dirty="0"/>
        </a:p>
      </dsp:txBody>
      <dsp:txXfrm>
        <a:off x="308" y="0"/>
        <a:ext cx="437627" cy="137160"/>
      </dsp:txXfrm>
    </dsp:sp>
    <dsp:sp modelId="{8CE3B06D-9DBF-4A21-A8AA-E472B4ED186F}">
      <dsp:nvSpPr>
        <dsp:cNvPr id="0" name=""/>
        <dsp:cNvSpPr/>
      </dsp:nvSpPr>
      <dsp:spPr>
        <a:xfrm>
          <a:off x="44071" y="171450"/>
          <a:ext cx="350102" cy="22859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1</a:t>
          </a:r>
          <a:endParaRPr lang="en-US" sz="1200" kern="1200" dirty="0"/>
        </a:p>
      </dsp:txBody>
      <dsp:txXfrm>
        <a:off x="50766" y="178145"/>
        <a:ext cx="336712" cy="215209"/>
      </dsp:txXfrm>
    </dsp:sp>
    <dsp:sp modelId="{752BF685-EA3E-496A-8B6A-B6E4A3D35EBE}">
      <dsp:nvSpPr>
        <dsp:cNvPr id="0" name=""/>
        <dsp:cNvSpPr/>
      </dsp:nvSpPr>
      <dsp:spPr>
        <a:xfrm>
          <a:off x="506919" y="0"/>
          <a:ext cx="441555" cy="457199"/>
        </a:xfrm>
        <a:prstGeom prst="roundRect">
          <a:avLst>
            <a:gd name="adj" fmla="val 10000"/>
          </a:avLst>
        </a:prstGeom>
        <a:solidFill>
          <a:schemeClr val="dk1"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" kern="1200" dirty="0" smtClean="0"/>
            <a:t>RW (1bit)</a:t>
          </a:r>
          <a:endParaRPr lang="en-US" sz="600" kern="1200" dirty="0"/>
        </a:p>
      </dsp:txBody>
      <dsp:txXfrm>
        <a:off x="506919" y="0"/>
        <a:ext cx="441555" cy="137160"/>
      </dsp:txXfrm>
    </dsp:sp>
    <dsp:sp modelId="{FD0AB68D-140E-4611-A7A4-8C3C95665568}">
      <dsp:nvSpPr>
        <dsp:cNvPr id="0" name=""/>
        <dsp:cNvSpPr/>
      </dsp:nvSpPr>
      <dsp:spPr>
        <a:xfrm>
          <a:off x="551078" y="171450"/>
          <a:ext cx="353236" cy="22859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0</a:t>
          </a:r>
          <a:endParaRPr lang="en-US" sz="1200" kern="1200" dirty="0"/>
        </a:p>
      </dsp:txBody>
      <dsp:txXfrm>
        <a:off x="557773" y="178145"/>
        <a:ext cx="339846" cy="215209"/>
      </dsp:txXfrm>
    </dsp:sp>
    <dsp:sp modelId="{ADADD2ED-3F7B-4433-98AC-5BB1D24092E3}">
      <dsp:nvSpPr>
        <dsp:cNvPr id="0" name=""/>
        <dsp:cNvSpPr/>
      </dsp:nvSpPr>
      <dsp:spPr>
        <a:xfrm>
          <a:off x="1017457" y="0"/>
          <a:ext cx="596251" cy="457199"/>
        </a:xfrm>
        <a:prstGeom prst="roundRect">
          <a:avLst>
            <a:gd name="adj" fmla="val 10000"/>
          </a:avLst>
        </a:prstGeom>
        <a:solidFill>
          <a:schemeClr val="dk1"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" kern="1200" dirty="0" smtClean="0"/>
            <a:t>CMD (7bit)</a:t>
          </a:r>
          <a:endParaRPr lang="en-US" sz="600" kern="1200" dirty="0"/>
        </a:p>
      </dsp:txBody>
      <dsp:txXfrm>
        <a:off x="1017457" y="0"/>
        <a:ext cx="596251" cy="137160"/>
      </dsp:txXfrm>
    </dsp:sp>
    <dsp:sp modelId="{232BB0BE-FECB-4DBB-81D7-271A605979A7}">
      <dsp:nvSpPr>
        <dsp:cNvPr id="0" name=""/>
        <dsp:cNvSpPr/>
      </dsp:nvSpPr>
      <dsp:spPr>
        <a:xfrm>
          <a:off x="1077082" y="171450"/>
          <a:ext cx="477001" cy="22859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CMD</a:t>
          </a:r>
          <a:endParaRPr lang="en-US" sz="1200" kern="1200" dirty="0"/>
        </a:p>
      </dsp:txBody>
      <dsp:txXfrm>
        <a:off x="1083777" y="178145"/>
        <a:ext cx="463611" cy="215209"/>
      </dsp:txXfrm>
    </dsp:sp>
    <dsp:sp modelId="{56C177C7-AE16-4E3A-A5AF-F141D6D21789}">
      <dsp:nvSpPr>
        <dsp:cNvPr id="0" name=""/>
        <dsp:cNvSpPr/>
      </dsp:nvSpPr>
      <dsp:spPr>
        <a:xfrm>
          <a:off x="1682691" y="0"/>
          <a:ext cx="823444" cy="457199"/>
        </a:xfrm>
        <a:prstGeom prst="roundRect">
          <a:avLst>
            <a:gd name="adj" fmla="val 10000"/>
          </a:avLst>
        </a:prstGeom>
        <a:solidFill>
          <a:schemeClr val="dk1"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" kern="1200" dirty="0" smtClean="0"/>
            <a:t>ADDR (12bit)</a:t>
          </a:r>
          <a:endParaRPr lang="en-US" sz="600" kern="1200" dirty="0"/>
        </a:p>
      </dsp:txBody>
      <dsp:txXfrm>
        <a:off x="1682691" y="0"/>
        <a:ext cx="823444" cy="137160"/>
      </dsp:txXfrm>
    </dsp:sp>
    <dsp:sp modelId="{BC3E3C0C-B0A7-4728-BDF8-82FE176A5690}">
      <dsp:nvSpPr>
        <dsp:cNvPr id="0" name=""/>
        <dsp:cNvSpPr/>
      </dsp:nvSpPr>
      <dsp:spPr>
        <a:xfrm>
          <a:off x="1765036" y="171450"/>
          <a:ext cx="658755" cy="22859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ADDR</a:t>
          </a:r>
          <a:endParaRPr lang="en-US" sz="1200" kern="1200" dirty="0"/>
        </a:p>
      </dsp:txBody>
      <dsp:txXfrm>
        <a:off x="1771731" y="178145"/>
        <a:ext cx="645365" cy="215209"/>
      </dsp:txXfrm>
    </dsp:sp>
    <dsp:sp modelId="{3AEBFAB7-CD71-4078-8BFD-0B4460CAF531}">
      <dsp:nvSpPr>
        <dsp:cNvPr id="0" name=""/>
        <dsp:cNvSpPr/>
      </dsp:nvSpPr>
      <dsp:spPr>
        <a:xfrm>
          <a:off x="2575119" y="0"/>
          <a:ext cx="1147287" cy="457199"/>
        </a:xfrm>
        <a:prstGeom prst="roundRect">
          <a:avLst>
            <a:gd name="adj" fmla="val 10000"/>
          </a:avLst>
        </a:prstGeom>
        <a:solidFill>
          <a:schemeClr val="dk1"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" kern="1200" dirty="0" smtClean="0"/>
            <a:t>DATA (32bit)</a:t>
          </a:r>
          <a:endParaRPr lang="en-US" sz="600" kern="1200" dirty="0"/>
        </a:p>
      </dsp:txBody>
      <dsp:txXfrm>
        <a:off x="2575119" y="0"/>
        <a:ext cx="1147287" cy="137160"/>
      </dsp:txXfrm>
    </dsp:sp>
    <dsp:sp modelId="{47409E87-D7ED-4998-8743-16FF55B6091F}">
      <dsp:nvSpPr>
        <dsp:cNvPr id="0" name=""/>
        <dsp:cNvSpPr/>
      </dsp:nvSpPr>
      <dsp:spPr>
        <a:xfrm>
          <a:off x="2689847" y="171450"/>
          <a:ext cx="917829" cy="22859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DATA</a:t>
          </a:r>
          <a:endParaRPr lang="en-US" sz="1200" kern="1200" dirty="0"/>
        </a:p>
      </dsp:txBody>
      <dsp:txXfrm>
        <a:off x="2696542" y="178145"/>
        <a:ext cx="904439" cy="21520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F0403D-7AC5-40B5-811B-4AB46A879537}">
      <dsp:nvSpPr>
        <dsp:cNvPr id="0" name=""/>
        <dsp:cNvSpPr/>
      </dsp:nvSpPr>
      <dsp:spPr>
        <a:xfrm>
          <a:off x="315" y="0"/>
          <a:ext cx="447888" cy="525449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" kern="1200" dirty="0" smtClean="0"/>
            <a:t>SET (1bit)</a:t>
          </a:r>
          <a:endParaRPr lang="en-US" sz="600" kern="1200" dirty="0"/>
        </a:p>
      </dsp:txBody>
      <dsp:txXfrm>
        <a:off x="315" y="0"/>
        <a:ext cx="447888" cy="157634"/>
      </dsp:txXfrm>
    </dsp:sp>
    <dsp:sp modelId="{8CE3B06D-9DBF-4A21-A8AA-E472B4ED186F}">
      <dsp:nvSpPr>
        <dsp:cNvPr id="0" name=""/>
        <dsp:cNvSpPr/>
      </dsp:nvSpPr>
      <dsp:spPr>
        <a:xfrm>
          <a:off x="45104" y="197043"/>
          <a:ext cx="358310" cy="26272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1</a:t>
          </a:r>
          <a:endParaRPr lang="en-US" sz="1300" kern="1200" dirty="0"/>
        </a:p>
      </dsp:txBody>
      <dsp:txXfrm>
        <a:off x="52799" y="204738"/>
        <a:ext cx="342920" cy="247334"/>
      </dsp:txXfrm>
    </dsp:sp>
    <dsp:sp modelId="{752BF685-EA3E-496A-8B6A-B6E4A3D35EBE}">
      <dsp:nvSpPr>
        <dsp:cNvPr id="0" name=""/>
        <dsp:cNvSpPr/>
      </dsp:nvSpPr>
      <dsp:spPr>
        <a:xfrm>
          <a:off x="518804" y="0"/>
          <a:ext cx="451908" cy="525449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" kern="1200" dirty="0" smtClean="0"/>
            <a:t>RW (1bit)</a:t>
          </a:r>
          <a:endParaRPr lang="en-US" sz="600" kern="1200" dirty="0"/>
        </a:p>
      </dsp:txBody>
      <dsp:txXfrm>
        <a:off x="518804" y="0"/>
        <a:ext cx="451908" cy="157634"/>
      </dsp:txXfrm>
    </dsp:sp>
    <dsp:sp modelId="{FD0AB68D-140E-4611-A7A4-8C3C95665568}">
      <dsp:nvSpPr>
        <dsp:cNvPr id="0" name=""/>
        <dsp:cNvSpPr/>
      </dsp:nvSpPr>
      <dsp:spPr>
        <a:xfrm>
          <a:off x="563999" y="197043"/>
          <a:ext cx="361518" cy="26272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RW</a:t>
          </a:r>
          <a:endParaRPr lang="en-US" sz="1300" kern="1200" dirty="0"/>
        </a:p>
      </dsp:txBody>
      <dsp:txXfrm>
        <a:off x="571694" y="204738"/>
        <a:ext cx="346128" cy="247334"/>
      </dsp:txXfrm>
    </dsp:sp>
    <dsp:sp modelId="{ADADD2ED-3F7B-4433-98AC-5BB1D24092E3}">
      <dsp:nvSpPr>
        <dsp:cNvPr id="0" name=""/>
        <dsp:cNvSpPr/>
      </dsp:nvSpPr>
      <dsp:spPr>
        <a:xfrm>
          <a:off x="1041313" y="0"/>
          <a:ext cx="610231" cy="525449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" kern="1200" dirty="0" smtClean="0"/>
            <a:t>CMD (7bit)</a:t>
          </a:r>
          <a:endParaRPr lang="en-US" sz="600" kern="1200" dirty="0"/>
        </a:p>
      </dsp:txBody>
      <dsp:txXfrm>
        <a:off x="1041313" y="0"/>
        <a:ext cx="610231" cy="157634"/>
      </dsp:txXfrm>
    </dsp:sp>
    <dsp:sp modelId="{232BB0BE-FECB-4DBB-81D7-271A605979A7}">
      <dsp:nvSpPr>
        <dsp:cNvPr id="0" name=""/>
        <dsp:cNvSpPr/>
      </dsp:nvSpPr>
      <dsp:spPr>
        <a:xfrm>
          <a:off x="1102336" y="197043"/>
          <a:ext cx="488185" cy="26272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CMD</a:t>
          </a:r>
          <a:endParaRPr lang="en-US" sz="1300" kern="1200" dirty="0"/>
        </a:p>
      </dsp:txBody>
      <dsp:txXfrm>
        <a:off x="1110031" y="204738"/>
        <a:ext cx="472795" cy="247334"/>
      </dsp:txXfrm>
    </dsp:sp>
    <dsp:sp modelId="{56C177C7-AE16-4E3A-A5AF-F141D6D21789}">
      <dsp:nvSpPr>
        <dsp:cNvPr id="0" name=""/>
        <dsp:cNvSpPr/>
      </dsp:nvSpPr>
      <dsp:spPr>
        <a:xfrm>
          <a:off x="1722145" y="0"/>
          <a:ext cx="842751" cy="525449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" kern="1200" dirty="0" smtClean="0"/>
            <a:t>ADDR (12bit)</a:t>
          </a:r>
          <a:endParaRPr lang="en-US" sz="600" kern="1200" dirty="0"/>
        </a:p>
      </dsp:txBody>
      <dsp:txXfrm>
        <a:off x="1722145" y="0"/>
        <a:ext cx="842751" cy="157634"/>
      </dsp:txXfrm>
    </dsp:sp>
    <dsp:sp modelId="{BC3E3C0C-B0A7-4728-BDF8-82FE176A5690}">
      <dsp:nvSpPr>
        <dsp:cNvPr id="0" name=""/>
        <dsp:cNvSpPr/>
      </dsp:nvSpPr>
      <dsp:spPr>
        <a:xfrm>
          <a:off x="1806420" y="197043"/>
          <a:ext cx="674201" cy="26272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ADDR</a:t>
          </a:r>
          <a:endParaRPr lang="en-US" sz="1300" kern="1200" dirty="0"/>
        </a:p>
      </dsp:txBody>
      <dsp:txXfrm>
        <a:off x="1814115" y="204738"/>
        <a:ext cx="658811" cy="247334"/>
      </dsp:txXfrm>
    </dsp:sp>
    <dsp:sp modelId="{3AEBFAB7-CD71-4078-8BFD-0B4460CAF531}">
      <dsp:nvSpPr>
        <dsp:cNvPr id="0" name=""/>
        <dsp:cNvSpPr/>
      </dsp:nvSpPr>
      <dsp:spPr>
        <a:xfrm>
          <a:off x="2635497" y="0"/>
          <a:ext cx="1174187" cy="525449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" kern="1200" dirty="0" smtClean="0"/>
            <a:t>DATA (32bit)</a:t>
          </a:r>
          <a:endParaRPr lang="en-US" sz="600" kern="1200" dirty="0"/>
        </a:p>
      </dsp:txBody>
      <dsp:txXfrm>
        <a:off x="2635497" y="0"/>
        <a:ext cx="1174187" cy="157634"/>
      </dsp:txXfrm>
    </dsp:sp>
    <dsp:sp modelId="{47409E87-D7ED-4998-8743-16FF55B6091F}">
      <dsp:nvSpPr>
        <dsp:cNvPr id="0" name=""/>
        <dsp:cNvSpPr/>
      </dsp:nvSpPr>
      <dsp:spPr>
        <a:xfrm>
          <a:off x="2752915" y="197043"/>
          <a:ext cx="939349" cy="26272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DATA</a:t>
          </a:r>
          <a:endParaRPr lang="en-US" sz="1300" kern="1200" dirty="0"/>
        </a:p>
      </dsp:txBody>
      <dsp:txXfrm>
        <a:off x="2760610" y="204738"/>
        <a:ext cx="923959" cy="2473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768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4FEBF33E-D9A7-42CC-B598-9AD8356CBB5A}" type="datetimeFigureOut">
              <a:rPr lang="en-US" smtClean="0"/>
              <a:pPr/>
              <a:t>4/1/2016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4CEAAB5D-0CC4-45A8-B4B6-0B8B738A4E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8755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C3B58700-9FA2-48CE-AC88-D71D45EB490A}" type="datetimeFigureOut">
              <a:rPr lang="en-US" smtClean="0"/>
              <a:pPr/>
              <a:t>4/1/2016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FE9BC4E5-2BC1-4F43-85DD-A1B8F74CB7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900429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9BC4E5-2BC1-4F43-85DD-A1B8F74CB7EB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9BC4E5-2BC1-4F43-85DD-A1B8F74CB7EB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9BC4E5-2BC1-4F43-85DD-A1B8F74CB7EB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9BC4E5-2BC1-4F43-85DD-A1B8F74CB7EB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9BC4E5-2BC1-4F43-85DD-A1B8F74CB7EB}" type="slidenum">
              <a:rPr lang="en-US" smtClean="0"/>
              <a:pPr/>
              <a:t>39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9BC4E5-2BC1-4F43-85DD-A1B8F74CB7EB}" type="slidenum">
              <a:rPr lang="en-US" smtClean="0"/>
              <a:pPr/>
              <a:t>40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51350" indent="-28898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55926" indent="-23118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18294" indent="-23118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80663" indent="-23118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43033" indent="-2311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05403" indent="-2311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67774" indent="-2311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30143" indent="-2311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805E451-DC27-4D7D-A9F3-B13D706D7BAC}" type="slidenum">
              <a:rPr lang="en-US"/>
              <a:pPr eaLnBrk="1" hangingPunct="1"/>
              <a:t>41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bronwynb\Desktop\Branding\divider_template_backg#5330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8434" y="6196867"/>
            <a:ext cx="2275566" cy="66113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40195"/>
            <a:ext cx="1973584" cy="7178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7213" y="536575"/>
            <a:ext cx="8008937" cy="2246313"/>
          </a:xfrm>
        </p:spPr>
        <p:txBody>
          <a:bodyPr anchor="b" anchorCtr="0">
            <a:noAutofit/>
          </a:bodyPr>
          <a:lstStyle>
            <a:lvl1pPr>
              <a:defRPr sz="43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7213" y="3646170"/>
            <a:ext cx="7989887" cy="2187702"/>
          </a:xfrm>
        </p:spPr>
        <p:txBody>
          <a:bodyPr>
            <a:noAutofit/>
          </a:bodyPr>
          <a:lstStyle>
            <a:lvl1pPr marL="0" indent="0" algn="l">
              <a:lnSpc>
                <a:spcPct val="110000"/>
              </a:lnSpc>
              <a:buNone/>
              <a:defRPr sz="16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CA" dirty="0" smtClean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57213" y="2755011"/>
            <a:ext cx="8008937" cy="635889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42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CA" dirty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0987518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" y="934933"/>
            <a:ext cx="8685251" cy="202691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July Review</a:t>
            </a:r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57200" y="1243584"/>
            <a:ext cx="810895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 b="0"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03237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" y="934933"/>
            <a:ext cx="8685251" cy="202691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July Review</a:t>
            </a:r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57200" y="1243584"/>
            <a:ext cx="388620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11" name="Content Placeholder 15"/>
          <p:cNvSpPr>
            <a:spLocks noGrp="1"/>
          </p:cNvSpPr>
          <p:nvPr>
            <p:ph sz="quarter" idx="15"/>
          </p:nvPr>
        </p:nvSpPr>
        <p:spPr>
          <a:xfrm>
            <a:off x="4648200" y="1252729"/>
            <a:ext cx="388620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03237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line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" y="934933"/>
            <a:ext cx="8685251" cy="202691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3646488" y="1252728"/>
            <a:ext cx="2442340" cy="2481072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CA" dirty="0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3646488" y="3886200"/>
            <a:ext cx="2442340" cy="2432050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CA" dirty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6242954" y="1243584"/>
            <a:ext cx="2442340" cy="5065522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8"/>
          </p:nvPr>
        </p:nvSpPr>
        <p:spPr>
          <a:xfrm>
            <a:off x="457200" y="1243584"/>
            <a:ext cx="3013075" cy="506552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14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July Review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96461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Chart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" y="934933"/>
            <a:ext cx="8685251" cy="202691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5"/>
          </p:nvPr>
        </p:nvSpPr>
        <p:spPr>
          <a:xfrm>
            <a:off x="6007100" y="1243584"/>
            <a:ext cx="2667000" cy="5065522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6"/>
          </p:nvPr>
        </p:nvSpPr>
        <p:spPr>
          <a:xfrm>
            <a:off x="457200" y="1243584"/>
            <a:ext cx="5484812" cy="506552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11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July Review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54724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</p:spPr>
        <p:txBody>
          <a:bodyPr lIns="432000"/>
          <a:lstStyle>
            <a:lvl1pPr>
              <a:defRPr b="1" baseline="0">
                <a:solidFill>
                  <a:srgbClr val="FF0000"/>
                </a:solidFill>
              </a:defRPr>
            </a:lvl1pPr>
          </a:lstStyle>
          <a:p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>***INSTRUCTIONS ON HOW TO APPLY IMAGE MASKING TO SLIDE LAYOUT***</a:t>
            </a:r>
            <a:br>
              <a:rPr lang="en-CA" dirty="0" smtClean="0"/>
            </a:br>
            <a:r>
              <a:rPr lang="en-CA" dirty="0" smtClean="0"/>
              <a:t>STEP 1: Click icon to insert image</a:t>
            </a:r>
            <a:br>
              <a:rPr lang="en-CA" dirty="0" smtClean="0"/>
            </a:br>
            <a:r>
              <a:rPr lang="en-CA" dirty="0" smtClean="0"/>
              <a:t>STEP 2: Once image is inserted, right-click image, and choose ‘Send to Back’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276916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1822" y="129091"/>
            <a:ext cx="8103570" cy="75303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43584"/>
            <a:ext cx="8109919" cy="50292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66150" y="6318251"/>
            <a:ext cx="318932" cy="539750"/>
          </a:xfrm>
          <a:prstGeom prst="rect">
            <a:avLst/>
          </a:prstGeom>
        </p:spPr>
        <p:txBody>
          <a:bodyPr vert="horz" lIns="72000" tIns="57600" rIns="72000" bIns="45720" rtlCol="0" anchor="ctr"/>
          <a:lstStyle>
            <a:lvl1pPr algn="l">
              <a:defRPr sz="11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July Review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1531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0" r:id="rId2"/>
    <p:sldLayoutId id="2147483674" r:id="rId3"/>
    <p:sldLayoutId id="2147483671" r:id="rId4"/>
    <p:sldLayoutId id="2147483672" r:id="rId5"/>
    <p:sldLayoutId id="2147483673" r:id="rId6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bg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0" indent="0" algn="l" defTabSz="914400" rtl="0" eaLnBrk="1" latinLnBrk="0" hangingPunct="1">
        <a:lnSpc>
          <a:spcPct val="120000"/>
        </a:lnSpc>
        <a:spcBef>
          <a:spcPts val="0"/>
        </a:spcBef>
        <a:spcAft>
          <a:spcPts val="300"/>
        </a:spcAft>
        <a:buClr>
          <a:schemeClr val="tx1"/>
        </a:buClr>
        <a:buFont typeface="Arial" pitchFamily="34" charset="0"/>
        <a:buNone/>
        <a:defRPr sz="2400" b="0" kern="1200" baseline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457200" indent="-223838" algn="l" defTabSz="914400" rtl="0" eaLnBrk="1" latinLnBrk="0" hangingPunct="1">
        <a:lnSpc>
          <a:spcPct val="120000"/>
        </a:lnSpc>
        <a:spcBef>
          <a:spcPts val="0"/>
        </a:spcBef>
        <a:spcAft>
          <a:spcPts val="0"/>
        </a:spcAft>
        <a:buClr>
          <a:schemeClr val="bg2"/>
        </a:buClr>
        <a:buSzPct val="100000"/>
        <a:buFont typeface="Arial" pitchFamily="34" charset="0"/>
        <a:buChar char="•"/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690563" indent="-233363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00000"/>
        <a:buFont typeface="Arial" pitchFamily="34" charset="0"/>
        <a:buChar char="-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914400" indent="-223838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147763" indent="-233363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00000"/>
        <a:buFont typeface="Arial" pitchFamily="34" charset="0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13" Type="http://schemas.openxmlformats.org/officeDocument/2006/relationships/diagramData" Target="../diagrams/data4.xml"/><Relationship Id="rId18" Type="http://schemas.openxmlformats.org/officeDocument/2006/relationships/image" Target="../media/image6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17" Type="http://schemas.microsoft.com/office/2007/relationships/diagramDrawing" Target="../diagrams/drawing4.xml"/><Relationship Id="rId2" Type="http://schemas.openxmlformats.org/officeDocument/2006/relationships/notesSlide" Target="../notesSlides/notesSlide6.xml"/><Relationship Id="rId16" Type="http://schemas.openxmlformats.org/officeDocument/2006/relationships/diagramColors" Target="../diagrams/colors4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5" Type="http://schemas.openxmlformats.org/officeDocument/2006/relationships/diagramQuickStyle" Target="../diagrams/quickStyle4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Relationship Id="rId14" Type="http://schemas.openxmlformats.org/officeDocument/2006/relationships/diagramLayout" Target="../diagrams/layout4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Chess2 Review</a:t>
            </a:r>
            <a:br>
              <a:rPr lang="en-US" dirty="0" smtClean="0"/>
            </a:br>
            <a:r>
              <a:rPr lang="en-US" sz="3600" b="0" i="1" dirty="0"/>
              <a:t>ASIC</a:t>
            </a:r>
            <a:r>
              <a:rPr lang="en-US" dirty="0" smtClean="0"/>
              <a:t> </a:t>
            </a:r>
            <a:r>
              <a:rPr lang="en-US" sz="3600" b="0" i="1" dirty="0" smtClean="0"/>
              <a:t>Backend </a:t>
            </a:r>
            <a:endParaRPr lang="en-US" sz="36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April 1</a:t>
            </a:r>
            <a:r>
              <a:rPr lang="en-US" baseline="30000" dirty="0" smtClean="0"/>
              <a:t>st</a:t>
            </a:r>
            <a:r>
              <a:rPr lang="en-US" dirty="0" smtClean="0"/>
              <a:t> 2016</a:t>
            </a:r>
            <a:endParaRPr lang="en-US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606743" y="3390900"/>
            <a:ext cx="7989887" cy="25527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Font typeface="Arial" pitchFamily="34" charset="0"/>
              <a:buNone/>
              <a:defRPr sz="1600" b="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Arial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bg2"/>
              </a:buClr>
              <a:buSzPct val="100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bg2"/>
              </a:buClr>
              <a:buSzPct val="100000"/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bg2"/>
              </a:buClr>
              <a:buSzPct val="10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i="1" dirty="0"/>
              <a:t>P. Caragiulo*, C. Tamma, X. Xiaobin, A. Dragone, C. Kenney, P. Grenier, Su Dong, H. </a:t>
            </a:r>
            <a:r>
              <a:rPr lang="en-US" i="1" dirty="0" err="1"/>
              <a:t>Grabas</a:t>
            </a:r>
            <a:r>
              <a:rPr lang="en-US" i="1" dirty="0"/>
              <a:t>, V. </a:t>
            </a:r>
            <a:r>
              <a:rPr lang="en-US" i="1" dirty="0" err="1"/>
              <a:t>Fadeyev</a:t>
            </a:r>
            <a:endParaRPr lang="en-US" i="1" dirty="0"/>
          </a:p>
          <a:p>
            <a:endParaRPr lang="en-US" dirty="0"/>
          </a:p>
        </p:txBody>
      </p:sp>
      <p:sp>
        <p:nvSpPr>
          <p:cNvPr id="6" name="Subtitle 5"/>
          <p:cNvSpPr txBox="1">
            <a:spLocks/>
          </p:cNvSpPr>
          <p:nvPr/>
        </p:nvSpPr>
        <p:spPr>
          <a:xfrm>
            <a:off x="228600" y="4030482"/>
            <a:ext cx="1447800" cy="30321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(* </a:t>
            </a:r>
            <a:r>
              <a:rPr lang="en-US" sz="800" noProof="0" dirty="0" smtClean="0">
                <a:latin typeface="Arial" pitchFamily="34" charset="0"/>
                <a:cs typeface="Arial" pitchFamily="34" charset="0"/>
              </a:rPr>
              <a:t>pietroc</a:t>
            </a: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@slac.stanford.edu) </a:t>
            </a:r>
            <a:endParaRPr kumimoji="0" lang="en-CA" sz="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9334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Hit Encoding/</a:t>
            </a:r>
            <a:r>
              <a:rPr lang="en-US" dirty="0" err="1"/>
              <a:t>Serializer</a:t>
            </a:r>
            <a:r>
              <a:rPr lang="en-US" dirty="0"/>
              <a:t> Simulation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61" t="4731" b="5233"/>
          <a:stretch/>
        </p:blipFill>
        <p:spPr>
          <a:xfrm>
            <a:off x="381000" y="1437439"/>
            <a:ext cx="6096000" cy="4148166"/>
          </a:xfrm>
        </p:spPr>
      </p:pic>
      <p:grpSp>
        <p:nvGrpSpPr>
          <p:cNvPr id="9" name="Group 8"/>
          <p:cNvGrpSpPr/>
          <p:nvPr/>
        </p:nvGrpSpPr>
        <p:grpSpPr>
          <a:xfrm>
            <a:off x="6477000" y="1513077"/>
            <a:ext cx="893946" cy="4114800"/>
            <a:chOff x="8124190" y="1828800"/>
            <a:chExt cx="943610" cy="4343400"/>
          </a:xfrm>
        </p:grpSpPr>
        <p:sp>
          <p:nvSpPr>
            <p:cNvPr id="6" name="Rectangle 5"/>
            <p:cNvSpPr/>
            <p:nvPr/>
          </p:nvSpPr>
          <p:spPr>
            <a:xfrm>
              <a:off x="8124190" y="3962400"/>
              <a:ext cx="943610" cy="22098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100" b="1" dirty="0" smtClean="0">
                  <a:solidFill>
                    <a:schemeClr val="tx1"/>
                  </a:solidFill>
                </a:rPr>
                <a:t>Row&lt;0:6&gt;</a:t>
              </a:r>
              <a:endParaRPr lang="en-US" sz="1100" b="1" dirty="0">
                <a:solidFill>
                  <a:schemeClr val="tx1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8124190" y="2141220"/>
              <a:ext cx="943610" cy="18288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100" b="1" dirty="0" smtClean="0">
                  <a:solidFill>
                    <a:schemeClr val="tx1"/>
                  </a:solidFill>
                </a:rPr>
                <a:t>Col&lt;0:4</a:t>
              </a:r>
              <a:r>
                <a:rPr lang="en-US" sz="1100" b="1" dirty="0">
                  <a:solidFill>
                    <a:schemeClr val="tx1"/>
                  </a:solidFill>
                </a:rPr>
                <a:t>&gt;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8124190" y="1828800"/>
              <a:ext cx="943610" cy="31242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000" b="1" dirty="0" smtClean="0">
                  <a:solidFill>
                    <a:schemeClr val="tx1"/>
                  </a:solidFill>
                </a:rPr>
                <a:t>Sync/Data Valid</a:t>
              </a:r>
              <a:endParaRPr lang="en-US" sz="10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4" name="Rectangle 3"/>
          <p:cNvSpPr/>
          <p:nvPr/>
        </p:nvSpPr>
        <p:spPr>
          <a:xfrm>
            <a:off x="647700" y="1395167"/>
            <a:ext cx="2362200" cy="4190438"/>
          </a:xfrm>
          <a:prstGeom prst="rect">
            <a:avLst/>
          </a:prstGeom>
          <a:solidFill>
            <a:schemeClr val="bg1">
              <a:lumMod val="9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162300" y="1395167"/>
            <a:ext cx="3276600" cy="4190438"/>
          </a:xfrm>
          <a:prstGeom prst="rect">
            <a:avLst/>
          </a:prstGeom>
          <a:solidFill>
            <a:schemeClr val="bg1">
              <a:lumMod val="9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3093720" y="5717027"/>
            <a:ext cx="2141220" cy="573286"/>
            <a:chOff x="3048000" y="5717027"/>
            <a:chExt cx="2141220" cy="573286"/>
          </a:xfrm>
        </p:grpSpPr>
        <p:sp>
          <p:nvSpPr>
            <p:cNvPr id="12" name="TextBox 11"/>
            <p:cNvSpPr txBox="1"/>
            <p:nvPr/>
          </p:nvSpPr>
          <p:spPr>
            <a:xfrm>
              <a:off x="3436620" y="5920981"/>
              <a:ext cx="1752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Hit on Row 33</a:t>
              </a:r>
            </a:p>
          </p:txBody>
        </p:sp>
        <p:cxnSp>
          <p:nvCxnSpPr>
            <p:cNvPr id="14" name="Curved Connector 13"/>
            <p:cNvCxnSpPr>
              <a:stCxn id="12" idx="1"/>
            </p:cNvCxnSpPr>
            <p:nvPr/>
          </p:nvCxnSpPr>
          <p:spPr>
            <a:xfrm rot="10800000">
              <a:off x="3048000" y="5717027"/>
              <a:ext cx="388620" cy="388620"/>
            </a:xfrm>
            <a:prstGeom prst="curvedConnector2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252808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Hit Encoding/</a:t>
            </a:r>
            <a:r>
              <a:rPr lang="en-US" dirty="0" err="1"/>
              <a:t>Serializer</a:t>
            </a:r>
            <a:r>
              <a:rPr lang="en-US" dirty="0"/>
              <a:t> Simulation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61" t="4731" b="5233"/>
          <a:stretch/>
        </p:blipFill>
        <p:spPr>
          <a:xfrm>
            <a:off x="381000" y="1437439"/>
            <a:ext cx="6096000" cy="4148166"/>
          </a:xfrm>
        </p:spPr>
      </p:pic>
      <p:grpSp>
        <p:nvGrpSpPr>
          <p:cNvPr id="9" name="Group 8"/>
          <p:cNvGrpSpPr/>
          <p:nvPr/>
        </p:nvGrpSpPr>
        <p:grpSpPr>
          <a:xfrm>
            <a:off x="6477000" y="1513077"/>
            <a:ext cx="893946" cy="4114800"/>
            <a:chOff x="8124190" y="1828800"/>
            <a:chExt cx="943610" cy="4343400"/>
          </a:xfrm>
        </p:grpSpPr>
        <p:sp>
          <p:nvSpPr>
            <p:cNvPr id="6" name="Rectangle 5"/>
            <p:cNvSpPr/>
            <p:nvPr/>
          </p:nvSpPr>
          <p:spPr>
            <a:xfrm>
              <a:off x="8124190" y="3962400"/>
              <a:ext cx="943610" cy="22098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100" b="1" dirty="0" smtClean="0">
                  <a:solidFill>
                    <a:schemeClr val="tx1"/>
                  </a:solidFill>
                </a:rPr>
                <a:t>Row&lt;0:6&gt;</a:t>
              </a:r>
              <a:endParaRPr lang="en-US" sz="1100" b="1" dirty="0">
                <a:solidFill>
                  <a:schemeClr val="tx1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8124190" y="2141220"/>
              <a:ext cx="943610" cy="18288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100" b="1" dirty="0" smtClean="0">
                  <a:solidFill>
                    <a:schemeClr val="tx1"/>
                  </a:solidFill>
                </a:rPr>
                <a:t>Col&lt;0:4</a:t>
              </a:r>
              <a:r>
                <a:rPr lang="en-US" sz="1100" b="1" dirty="0">
                  <a:solidFill>
                    <a:schemeClr val="tx1"/>
                  </a:solidFill>
                </a:rPr>
                <a:t>&gt;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8124190" y="1828800"/>
              <a:ext cx="943610" cy="31242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000" b="1" dirty="0" smtClean="0">
                  <a:solidFill>
                    <a:schemeClr val="tx1"/>
                  </a:solidFill>
                </a:rPr>
                <a:t>Sync/Data Valid</a:t>
              </a:r>
              <a:endParaRPr lang="en-US" sz="10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4" name="Rectangle 3"/>
          <p:cNvSpPr/>
          <p:nvPr/>
        </p:nvSpPr>
        <p:spPr>
          <a:xfrm>
            <a:off x="609600" y="1395167"/>
            <a:ext cx="2514600" cy="4190438"/>
          </a:xfrm>
          <a:prstGeom prst="rect">
            <a:avLst/>
          </a:prstGeom>
          <a:solidFill>
            <a:schemeClr val="bg1">
              <a:lumMod val="9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242310" y="1395167"/>
            <a:ext cx="3234690" cy="4190438"/>
          </a:xfrm>
          <a:prstGeom prst="rect">
            <a:avLst/>
          </a:prstGeom>
          <a:solidFill>
            <a:schemeClr val="bg1">
              <a:lumMod val="9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3192780" y="5717027"/>
            <a:ext cx="2141220" cy="573286"/>
            <a:chOff x="3048000" y="5717027"/>
            <a:chExt cx="2141220" cy="573286"/>
          </a:xfrm>
        </p:grpSpPr>
        <p:sp>
          <p:nvSpPr>
            <p:cNvPr id="12" name="TextBox 11"/>
            <p:cNvSpPr txBox="1"/>
            <p:nvPr/>
          </p:nvSpPr>
          <p:spPr>
            <a:xfrm>
              <a:off x="3436620" y="5920981"/>
              <a:ext cx="1752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Hit on Row 32</a:t>
              </a:r>
            </a:p>
          </p:txBody>
        </p:sp>
        <p:cxnSp>
          <p:nvCxnSpPr>
            <p:cNvPr id="14" name="Curved Connector 13"/>
            <p:cNvCxnSpPr>
              <a:stCxn id="12" idx="1"/>
            </p:cNvCxnSpPr>
            <p:nvPr/>
          </p:nvCxnSpPr>
          <p:spPr>
            <a:xfrm rot="10800000">
              <a:off x="3048000" y="5717027"/>
              <a:ext cx="388620" cy="388620"/>
            </a:xfrm>
            <a:prstGeom prst="curvedConnector2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252808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Hit Encoding/</a:t>
            </a:r>
            <a:r>
              <a:rPr lang="en-US" dirty="0" err="1"/>
              <a:t>Serializer</a:t>
            </a:r>
            <a:r>
              <a:rPr lang="en-US" dirty="0"/>
              <a:t> Simulation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61" t="4731" b="5233"/>
          <a:stretch/>
        </p:blipFill>
        <p:spPr>
          <a:xfrm>
            <a:off x="381000" y="1437439"/>
            <a:ext cx="6096000" cy="4148166"/>
          </a:xfrm>
        </p:spPr>
      </p:pic>
      <p:grpSp>
        <p:nvGrpSpPr>
          <p:cNvPr id="9" name="Group 8"/>
          <p:cNvGrpSpPr/>
          <p:nvPr/>
        </p:nvGrpSpPr>
        <p:grpSpPr>
          <a:xfrm>
            <a:off x="6477000" y="1513077"/>
            <a:ext cx="893946" cy="4114800"/>
            <a:chOff x="8124190" y="1828800"/>
            <a:chExt cx="943610" cy="4343400"/>
          </a:xfrm>
        </p:grpSpPr>
        <p:sp>
          <p:nvSpPr>
            <p:cNvPr id="6" name="Rectangle 5"/>
            <p:cNvSpPr/>
            <p:nvPr/>
          </p:nvSpPr>
          <p:spPr>
            <a:xfrm>
              <a:off x="8124190" y="3962400"/>
              <a:ext cx="943610" cy="22098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100" b="1" dirty="0" smtClean="0">
                  <a:solidFill>
                    <a:schemeClr val="tx1"/>
                  </a:solidFill>
                </a:rPr>
                <a:t>Row&lt;0:6&gt;</a:t>
              </a:r>
              <a:endParaRPr lang="en-US" sz="1100" b="1" dirty="0">
                <a:solidFill>
                  <a:schemeClr val="tx1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8124190" y="2141220"/>
              <a:ext cx="943610" cy="18288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100" b="1" dirty="0" smtClean="0">
                  <a:solidFill>
                    <a:schemeClr val="tx1"/>
                  </a:solidFill>
                </a:rPr>
                <a:t>Col&lt;0:4</a:t>
              </a:r>
              <a:r>
                <a:rPr lang="en-US" sz="1100" b="1" dirty="0">
                  <a:solidFill>
                    <a:schemeClr val="tx1"/>
                  </a:solidFill>
                </a:rPr>
                <a:t>&gt;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8124190" y="1828800"/>
              <a:ext cx="943610" cy="31242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000" b="1" dirty="0" smtClean="0">
                  <a:solidFill>
                    <a:schemeClr val="tx1"/>
                  </a:solidFill>
                </a:rPr>
                <a:t>Sync/Data Valid</a:t>
              </a:r>
              <a:endParaRPr lang="en-US" sz="10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4" name="Rectangle 3"/>
          <p:cNvSpPr/>
          <p:nvPr/>
        </p:nvSpPr>
        <p:spPr>
          <a:xfrm>
            <a:off x="609600" y="1395167"/>
            <a:ext cx="2918460" cy="4190438"/>
          </a:xfrm>
          <a:prstGeom prst="rect">
            <a:avLst/>
          </a:prstGeom>
          <a:solidFill>
            <a:schemeClr val="bg1">
              <a:lumMod val="9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657600" y="1395167"/>
            <a:ext cx="2819400" cy="4190438"/>
          </a:xfrm>
          <a:prstGeom prst="rect">
            <a:avLst/>
          </a:prstGeom>
          <a:solidFill>
            <a:schemeClr val="bg1">
              <a:lumMod val="9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3589020" y="5717027"/>
            <a:ext cx="2141220" cy="573286"/>
            <a:chOff x="3048000" y="5717027"/>
            <a:chExt cx="2141220" cy="573286"/>
          </a:xfrm>
        </p:grpSpPr>
        <p:sp>
          <p:nvSpPr>
            <p:cNvPr id="17" name="TextBox 16"/>
            <p:cNvSpPr txBox="1"/>
            <p:nvPr/>
          </p:nvSpPr>
          <p:spPr>
            <a:xfrm>
              <a:off x="3436620" y="5920981"/>
              <a:ext cx="1752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Hit on Row 0</a:t>
              </a:r>
            </a:p>
          </p:txBody>
        </p:sp>
        <p:cxnSp>
          <p:nvCxnSpPr>
            <p:cNvPr id="18" name="Curved Connector 17"/>
            <p:cNvCxnSpPr>
              <a:stCxn id="17" idx="1"/>
            </p:cNvCxnSpPr>
            <p:nvPr/>
          </p:nvCxnSpPr>
          <p:spPr>
            <a:xfrm rot="10800000">
              <a:off x="3048000" y="5717027"/>
              <a:ext cx="388620" cy="388620"/>
            </a:xfrm>
            <a:prstGeom prst="curvedConnector2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252808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Hit Encoding/</a:t>
            </a:r>
            <a:r>
              <a:rPr lang="en-US" dirty="0" err="1"/>
              <a:t>Serializer</a:t>
            </a:r>
            <a:r>
              <a:rPr lang="en-US" dirty="0"/>
              <a:t> Simulation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61" t="4731" b="5233"/>
          <a:stretch/>
        </p:blipFill>
        <p:spPr>
          <a:xfrm>
            <a:off x="381000" y="1437439"/>
            <a:ext cx="6096000" cy="4148166"/>
          </a:xfrm>
        </p:spPr>
      </p:pic>
      <p:grpSp>
        <p:nvGrpSpPr>
          <p:cNvPr id="9" name="Group 8"/>
          <p:cNvGrpSpPr/>
          <p:nvPr/>
        </p:nvGrpSpPr>
        <p:grpSpPr>
          <a:xfrm>
            <a:off x="6477000" y="1513077"/>
            <a:ext cx="893946" cy="4114800"/>
            <a:chOff x="8124190" y="1828800"/>
            <a:chExt cx="943610" cy="4343400"/>
          </a:xfrm>
        </p:grpSpPr>
        <p:sp>
          <p:nvSpPr>
            <p:cNvPr id="6" name="Rectangle 5"/>
            <p:cNvSpPr/>
            <p:nvPr/>
          </p:nvSpPr>
          <p:spPr>
            <a:xfrm>
              <a:off x="8124190" y="3962400"/>
              <a:ext cx="943610" cy="22098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100" b="1" dirty="0" smtClean="0">
                  <a:solidFill>
                    <a:schemeClr val="tx1"/>
                  </a:solidFill>
                </a:rPr>
                <a:t>Row&lt;0:6&gt;</a:t>
              </a:r>
              <a:endParaRPr lang="en-US" sz="1100" b="1" dirty="0">
                <a:solidFill>
                  <a:schemeClr val="tx1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8124190" y="2141220"/>
              <a:ext cx="943610" cy="18288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100" b="1" dirty="0" smtClean="0">
                  <a:solidFill>
                    <a:schemeClr val="tx1"/>
                  </a:solidFill>
                </a:rPr>
                <a:t>Col&lt;0:4</a:t>
              </a:r>
              <a:r>
                <a:rPr lang="en-US" sz="1100" b="1" dirty="0">
                  <a:solidFill>
                    <a:schemeClr val="tx1"/>
                  </a:solidFill>
                </a:rPr>
                <a:t>&gt;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8124190" y="1828800"/>
              <a:ext cx="943610" cy="31242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000" b="1" dirty="0" smtClean="0">
                  <a:solidFill>
                    <a:schemeClr val="tx1"/>
                  </a:solidFill>
                </a:rPr>
                <a:t>Sync/Data Valid</a:t>
              </a:r>
              <a:endParaRPr lang="en-US" sz="10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4" name="Rectangle 3"/>
          <p:cNvSpPr/>
          <p:nvPr/>
        </p:nvSpPr>
        <p:spPr>
          <a:xfrm>
            <a:off x="609600" y="1395167"/>
            <a:ext cx="4953000" cy="4190438"/>
          </a:xfrm>
          <a:prstGeom prst="rect">
            <a:avLst/>
          </a:prstGeom>
          <a:solidFill>
            <a:schemeClr val="bg1">
              <a:lumMod val="9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707380" y="1395167"/>
            <a:ext cx="746760" cy="4190438"/>
          </a:xfrm>
          <a:prstGeom prst="rect">
            <a:avLst/>
          </a:prstGeom>
          <a:solidFill>
            <a:schemeClr val="bg1">
              <a:lumMod val="9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5638800" y="5717027"/>
            <a:ext cx="2141220" cy="573286"/>
            <a:chOff x="3048000" y="5717027"/>
            <a:chExt cx="2141220" cy="573286"/>
          </a:xfrm>
        </p:grpSpPr>
        <p:sp>
          <p:nvSpPr>
            <p:cNvPr id="17" name="TextBox 16"/>
            <p:cNvSpPr txBox="1"/>
            <p:nvPr/>
          </p:nvSpPr>
          <p:spPr>
            <a:xfrm>
              <a:off x="3436620" y="5920981"/>
              <a:ext cx="1752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NO Hit</a:t>
              </a:r>
            </a:p>
          </p:txBody>
        </p:sp>
        <p:cxnSp>
          <p:nvCxnSpPr>
            <p:cNvPr id="18" name="Curved Connector 17"/>
            <p:cNvCxnSpPr>
              <a:stCxn id="17" idx="1"/>
            </p:cNvCxnSpPr>
            <p:nvPr/>
          </p:nvCxnSpPr>
          <p:spPr>
            <a:xfrm rot="10800000">
              <a:off x="3048000" y="5717027"/>
              <a:ext cx="388620" cy="388620"/>
            </a:xfrm>
            <a:prstGeom prst="curvedConnector2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261430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24190" y="3962400"/>
            <a:ext cx="943610" cy="22098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b="1" dirty="0" smtClean="0">
                <a:solidFill>
                  <a:schemeClr val="tx1"/>
                </a:solidFill>
              </a:rPr>
              <a:t>Row&lt;0:6&gt;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Hit Encoding/</a:t>
            </a:r>
            <a:r>
              <a:rPr lang="en-US" dirty="0" err="1"/>
              <a:t>Serializer</a:t>
            </a:r>
            <a:r>
              <a:rPr lang="en-US" dirty="0"/>
              <a:t> Simulation </a:t>
            </a:r>
            <a:r>
              <a:rPr lang="en-US" dirty="0" smtClean="0"/>
              <a:t>– Process Corners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1447800"/>
            <a:ext cx="8108950" cy="5052305"/>
          </a:xfrm>
        </p:spPr>
      </p:pic>
      <p:sp>
        <p:nvSpPr>
          <p:cNvPr id="11" name="Rectangle 10"/>
          <p:cNvSpPr/>
          <p:nvPr/>
        </p:nvSpPr>
        <p:spPr>
          <a:xfrm>
            <a:off x="8124190" y="2141220"/>
            <a:ext cx="943610" cy="1828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b="1" dirty="0" smtClean="0">
                <a:solidFill>
                  <a:schemeClr val="tx1"/>
                </a:solidFill>
              </a:rPr>
              <a:t>Col&lt;0:4</a:t>
            </a:r>
            <a:r>
              <a:rPr lang="en-US" sz="1200" b="1" dirty="0">
                <a:solidFill>
                  <a:schemeClr val="tx1"/>
                </a:solidFill>
              </a:rPr>
              <a:t>&gt;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124190" y="1828800"/>
            <a:ext cx="943610" cy="3124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b="1" dirty="0" smtClean="0">
                <a:solidFill>
                  <a:schemeClr val="tx1"/>
                </a:solidFill>
              </a:rPr>
              <a:t>Sync/Data Valid</a:t>
            </a:r>
            <a:endParaRPr lang="en-US" sz="1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59735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24190" y="3962400"/>
            <a:ext cx="943610" cy="22098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b="1" dirty="0" smtClean="0">
                <a:solidFill>
                  <a:schemeClr val="tx1"/>
                </a:solidFill>
              </a:rPr>
              <a:t>Row&lt;0:6&gt;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Hit Encoding/</a:t>
            </a:r>
            <a:r>
              <a:rPr lang="en-US" dirty="0" err="1"/>
              <a:t>Serializer</a:t>
            </a:r>
            <a:r>
              <a:rPr lang="en-US" dirty="0"/>
              <a:t> Simulation </a:t>
            </a:r>
            <a:r>
              <a:rPr lang="en-US" dirty="0" smtClean="0"/>
              <a:t>– RCX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1447800"/>
            <a:ext cx="8108949" cy="5052305"/>
          </a:xfrm>
        </p:spPr>
      </p:pic>
      <p:sp>
        <p:nvSpPr>
          <p:cNvPr id="11" name="Rectangle 10"/>
          <p:cNvSpPr/>
          <p:nvPr/>
        </p:nvSpPr>
        <p:spPr>
          <a:xfrm>
            <a:off x="8124190" y="2141220"/>
            <a:ext cx="943610" cy="1828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b="1" dirty="0" smtClean="0">
                <a:solidFill>
                  <a:schemeClr val="tx1"/>
                </a:solidFill>
              </a:rPr>
              <a:t>Col&lt;0:4</a:t>
            </a:r>
            <a:r>
              <a:rPr lang="en-US" sz="1200" b="1" dirty="0">
                <a:solidFill>
                  <a:schemeClr val="tx1"/>
                </a:solidFill>
              </a:rPr>
              <a:t>&gt;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124190" y="1828800"/>
            <a:ext cx="943610" cy="3124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b="1" dirty="0" smtClean="0">
                <a:solidFill>
                  <a:schemeClr val="tx1"/>
                </a:solidFill>
              </a:rPr>
              <a:t>Sync/Data Valid</a:t>
            </a:r>
            <a:endParaRPr lang="en-US" sz="1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8957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Hit Encoding Simulation – 50 MHz Test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0200"/>
            <a:ext cx="8108950" cy="5052305"/>
          </a:xfrm>
        </p:spPr>
      </p:pic>
      <p:sp>
        <p:nvSpPr>
          <p:cNvPr id="6" name="Rectangle 5"/>
          <p:cNvSpPr/>
          <p:nvPr/>
        </p:nvSpPr>
        <p:spPr>
          <a:xfrm>
            <a:off x="8124190" y="4114800"/>
            <a:ext cx="943610" cy="22098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b="1" dirty="0" smtClean="0">
                <a:solidFill>
                  <a:schemeClr val="tx1"/>
                </a:solidFill>
              </a:rPr>
              <a:t>Row&lt;0:6&gt;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124190" y="2293620"/>
            <a:ext cx="943610" cy="1828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b="1" dirty="0" smtClean="0">
                <a:solidFill>
                  <a:schemeClr val="tx1"/>
                </a:solidFill>
              </a:rPr>
              <a:t>Col&lt;0:4</a:t>
            </a:r>
            <a:r>
              <a:rPr lang="en-US" sz="1200" b="1" dirty="0">
                <a:solidFill>
                  <a:schemeClr val="tx1"/>
                </a:solidFill>
              </a:rPr>
              <a:t>&gt;</a:t>
            </a:r>
          </a:p>
        </p:txBody>
      </p:sp>
      <p:sp>
        <p:nvSpPr>
          <p:cNvPr id="8" name="Rectangle 7"/>
          <p:cNvSpPr/>
          <p:nvPr/>
        </p:nvSpPr>
        <p:spPr>
          <a:xfrm>
            <a:off x="8124190" y="1981200"/>
            <a:ext cx="943610" cy="3124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b="1" dirty="0" smtClean="0">
                <a:solidFill>
                  <a:schemeClr val="tx1"/>
                </a:solidFill>
              </a:rPr>
              <a:t>Sync/Data Valid</a:t>
            </a:r>
            <a:endParaRPr lang="en-US" sz="1000" b="1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200" y="1219200"/>
            <a:ext cx="8185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Simulation done to prove functionality with 25% increased clock speed.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17935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Hit Encoding/</a:t>
            </a:r>
            <a:r>
              <a:rPr lang="en-US" dirty="0" err="1" smtClean="0"/>
              <a:t>Serializer</a:t>
            </a:r>
            <a:r>
              <a:rPr lang="en-US" dirty="0" smtClean="0"/>
              <a:t> Simulation – Process Corner 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4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02"/>
          <a:stretch/>
        </p:blipFill>
        <p:spPr>
          <a:xfrm>
            <a:off x="1676400" y="1300239"/>
            <a:ext cx="6079699" cy="3652761"/>
          </a:xfrm>
        </p:spPr>
      </p:pic>
      <p:sp>
        <p:nvSpPr>
          <p:cNvPr id="7" name="TextBox 6"/>
          <p:cNvSpPr txBox="1"/>
          <p:nvPr/>
        </p:nvSpPr>
        <p:spPr>
          <a:xfrm>
            <a:off x="381000" y="5105400"/>
            <a:ext cx="81851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Sync / Data Valid always in sync with Data (&lt;10ps skew in all corner).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Max delay between corners is 500ps. 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7756099" y="1468560"/>
            <a:ext cx="943610" cy="3408921"/>
            <a:chOff x="7756099" y="1315479"/>
            <a:chExt cx="943610" cy="4343400"/>
          </a:xfrm>
        </p:grpSpPr>
        <p:sp>
          <p:nvSpPr>
            <p:cNvPr id="13" name="Rectangle 12"/>
            <p:cNvSpPr/>
            <p:nvPr/>
          </p:nvSpPr>
          <p:spPr>
            <a:xfrm>
              <a:off x="7756099" y="3449079"/>
              <a:ext cx="943610" cy="22098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200" b="1" dirty="0" smtClean="0">
                  <a:solidFill>
                    <a:schemeClr val="tx1"/>
                  </a:solidFill>
                </a:rPr>
                <a:t>Row&lt;0:6&gt;</a:t>
              </a:r>
              <a:endParaRPr lang="en-US" sz="1200" b="1" dirty="0">
                <a:solidFill>
                  <a:schemeClr val="tx1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7756099" y="1627899"/>
              <a:ext cx="943610" cy="18288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200" b="1" dirty="0" smtClean="0">
                  <a:solidFill>
                    <a:schemeClr val="tx1"/>
                  </a:solidFill>
                </a:rPr>
                <a:t>Col&lt;0:4</a:t>
              </a:r>
              <a:r>
                <a:rPr lang="en-US" sz="1200" b="1" dirty="0">
                  <a:solidFill>
                    <a:schemeClr val="tx1"/>
                  </a:solidFill>
                </a:rPr>
                <a:t>&gt;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7756099" y="1315479"/>
              <a:ext cx="943610" cy="31242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000" b="1" dirty="0" smtClean="0">
                  <a:solidFill>
                    <a:schemeClr val="tx1"/>
                  </a:solidFill>
                </a:rPr>
                <a:t>Sync/Data Valid</a:t>
              </a:r>
              <a:endParaRPr lang="en-US" sz="10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4322772" y="1300239"/>
            <a:ext cx="25680" cy="3500361"/>
            <a:chOff x="4322772" y="1300239"/>
            <a:chExt cx="25680" cy="3500361"/>
          </a:xfrm>
        </p:grpSpPr>
        <p:cxnSp>
          <p:nvCxnSpPr>
            <p:cNvPr id="16" name="Straight Connector 15"/>
            <p:cNvCxnSpPr/>
            <p:nvPr/>
          </p:nvCxnSpPr>
          <p:spPr>
            <a:xfrm>
              <a:off x="4348452" y="1300239"/>
              <a:ext cx="0" cy="350036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4322772" y="1300239"/>
              <a:ext cx="0" cy="350036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/>
          <p:cNvGrpSpPr/>
          <p:nvPr/>
        </p:nvGrpSpPr>
        <p:grpSpPr>
          <a:xfrm>
            <a:off x="4490748" y="1305290"/>
            <a:ext cx="25680" cy="3500361"/>
            <a:chOff x="4322772" y="1300239"/>
            <a:chExt cx="25680" cy="3500361"/>
          </a:xfrm>
        </p:grpSpPr>
        <p:cxnSp>
          <p:nvCxnSpPr>
            <p:cNvPr id="22" name="Straight Connector 21"/>
            <p:cNvCxnSpPr/>
            <p:nvPr/>
          </p:nvCxnSpPr>
          <p:spPr>
            <a:xfrm>
              <a:off x="4348452" y="1300239"/>
              <a:ext cx="0" cy="350036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4322772" y="1300239"/>
              <a:ext cx="0" cy="350036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>
            <a:off x="4724400" y="1313033"/>
            <a:ext cx="25680" cy="3500361"/>
            <a:chOff x="4322772" y="1300239"/>
            <a:chExt cx="25680" cy="3500361"/>
          </a:xfrm>
        </p:grpSpPr>
        <p:cxnSp>
          <p:nvCxnSpPr>
            <p:cNvPr id="25" name="Straight Connector 24"/>
            <p:cNvCxnSpPr/>
            <p:nvPr/>
          </p:nvCxnSpPr>
          <p:spPr>
            <a:xfrm>
              <a:off x="4348452" y="1300239"/>
              <a:ext cx="0" cy="350036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4322772" y="1300239"/>
              <a:ext cx="0" cy="350036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/>
          <p:cNvGrpSpPr/>
          <p:nvPr/>
        </p:nvGrpSpPr>
        <p:grpSpPr>
          <a:xfrm>
            <a:off x="5075088" y="1310341"/>
            <a:ext cx="25680" cy="3500361"/>
            <a:chOff x="4322772" y="1300239"/>
            <a:chExt cx="25680" cy="3500361"/>
          </a:xfrm>
        </p:grpSpPr>
        <p:cxnSp>
          <p:nvCxnSpPr>
            <p:cNvPr id="28" name="Straight Connector 27"/>
            <p:cNvCxnSpPr/>
            <p:nvPr/>
          </p:nvCxnSpPr>
          <p:spPr>
            <a:xfrm>
              <a:off x="4348452" y="1300239"/>
              <a:ext cx="0" cy="350036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4322772" y="1300239"/>
              <a:ext cx="0" cy="350036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252733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Hit Encoding + </a:t>
            </a:r>
            <a:r>
              <a:rPr lang="en-US" dirty="0" err="1" smtClean="0"/>
              <a:t>Serializer</a:t>
            </a:r>
            <a:r>
              <a:rPr lang="en-US" dirty="0" smtClean="0"/>
              <a:t> Power Consumption (40MHz)</a:t>
            </a:r>
            <a:endParaRPr lang="en-US" dirty="0"/>
          </a:p>
        </p:txBody>
      </p:sp>
      <p:graphicFrame>
        <p:nvGraphicFramePr>
          <p:cNvPr id="6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13649317"/>
              </p:ext>
            </p:extLst>
          </p:nvPr>
        </p:nvGraphicFramePr>
        <p:xfrm>
          <a:off x="1811013" y="2286000"/>
          <a:ext cx="5521975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66093"/>
                <a:gridCol w="1828800"/>
                <a:gridCol w="202708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Corner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Peak Current [mA]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Average</a:t>
                      </a:r>
                      <a:r>
                        <a:rPr lang="en-US" sz="1400" baseline="0" dirty="0" smtClean="0"/>
                        <a:t> Current [mA]</a:t>
                      </a:r>
                      <a:endParaRPr lang="en-US" sz="14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Typical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/>
                        <a:t>300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/>
                        <a:t>35</a:t>
                      </a:r>
                      <a:endParaRPr lang="en-US" i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Worst – Power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/>
                        <a:t>380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/>
                        <a:t>35</a:t>
                      </a:r>
                      <a:endParaRPr lang="en-US" i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Worst –</a:t>
                      </a:r>
                      <a:r>
                        <a:rPr lang="en-US" sz="1600" b="1" baseline="0" dirty="0" smtClean="0"/>
                        <a:t> Speed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/>
                        <a:t>200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/>
                        <a:t>35</a:t>
                      </a:r>
                      <a:endParaRPr lang="en-US" i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Worst 0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/>
                        <a:t>300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/>
                        <a:t>35</a:t>
                      </a:r>
                      <a:endParaRPr lang="en-US" i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Worst 1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/>
                        <a:t>300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/>
                        <a:t>35</a:t>
                      </a:r>
                      <a:endParaRPr lang="en-US" i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RCX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/>
                        <a:t>350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/>
                        <a:t>55</a:t>
                      </a:r>
                      <a:endParaRPr lang="en-US" i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768788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Hit Encoding + </a:t>
            </a:r>
            <a:r>
              <a:rPr lang="en-US" dirty="0" err="1" smtClean="0"/>
              <a:t>Serializer</a:t>
            </a:r>
            <a:r>
              <a:rPr lang="en-US" dirty="0" smtClean="0"/>
              <a:t> Power Consumption (50MHz)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2916359462"/>
              </p:ext>
            </p:extLst>
          </p:nvPr>
        </p:nvGraphicFramePr>
        <p:xfrm>
          <a:off x="1811013" y="2590800"/>
          <a:ext cx="5521975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66093"/>
                <a:gridCol w="1828800"/>
                <a:gridCol w="202708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Corner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Peak Current [mA]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Average</a:t>
                      </a:r>
                      <a:r>
                        <a:rPr lang="en-US" sz="1400" baseline="0" dirty="0" smtClean="0"/>
                        <a:t> Current [mA]</a:t>
                      </a:r>
                      <a:endParaRPr lang="en-US" sz="14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Typical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/>
                        <a:t>300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/>
                        <a:t>40</a:t>
                      </a:r>
                      <a:endParaRPr lang="en-US" i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Worst – Power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/>
                        <a:t>380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/>
                        <a:t>40</a:t>
                      </a:r>
                      <a:endParaRPr lang="en-US" i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Worst –</a:t>
                      </a:r>
                      <a:r>
                        <a:rPr lang="en-US" sz="1600" b="1" baseline="0" dirty="0" smtClean="0"/>
                        <a:t> Speed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/>
                        <a:t>200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/>
                        <a:t>40</a:t>
                      </a:r>
                      <a:endParaRPr lang="en-US" i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Worst 0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/>
                        <a:t>300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/>
                        <a:t>40</a:t>
                      </a:r>
                      <a:endParaRPr lang="en-US" i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Worst 1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/>
                        <a:t>300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/>
                        <a:t>40</a:t>
                      </a:r>
                      <a:endParaRPr lang="en-US" i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51587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-group.slac.stanford.edu/com/images/slac_logos_2012branding/SLAC_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1246" y="6400800"/>
            <a:ext cx="821508" cy="244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8600" y="1295400"/>
            <a:ext cx="84582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dirty="0" smtClean="0"/>
              <a:t>Hit Encoding Architecture (from last review)</a:t>
            </a:r>
          </a:p>
          <a:p>
            <a:pPr marL="285750" indent="-285750">
              <a:lnSpc>
                <a:spcPct val="15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dirty="0"/>
              <a:t>Hit Encoding/</a:t>
            </a:r>
            <a:r>
              <a:rPr lang="en-US" dirty="0" err="1"/>
              <a:t>Serializer</a:t>
            </a:r>
            <a:r>
              <a:rPr lang="en-US" dirty="0"/>
              <a:t> Simulation </a:t>
            </a:r>
            <a:endParaRPr lang="en-US" dirty="0" smtClean="0"/>
          </a:p>
          <a:p>
            <a:pPr marL="742950" lvl="1" indent="-285750">
              <a:lnSpc>
                <a:spcPct val="15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dirty="0" smtClean="0"/>
              <a:t>Serial Output Data Format</a:t>
            </a:r>
          </a:p>
          <a:p>
            <a:pPr marL="742950" lvl="1" indent="-285750">
              <a:lnSpc>
                <a:spcPct val="15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dirty="0" smtClean="0"/>
              <a:t>Process Corners &amp; RCX Simulations</a:t>
            </a:r>
          </a:p>
          <a:p>
            <a:pPr marL="742950" lvl="1" indent="-285750">
              <a:lnSpc>
                <a:spcPct val="15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dirty="0" smtClean="0"/>
              <a:t>Simulation at higher clock frequency</a:t>
            </a:r>
          </a:p>
          <a:p>
            <a:pPr marL="742950" lvl="1" indent="-285750">
              <a:lnSpc>
                <a:spcPct val="15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dirty="0" smtClean="0"/>
              <a:t>Power Consumption</a:t>
            </a:r>
          </a:p>
          <a:p>
            <a:pPr marL="285750" indent="-285750">
              <a:lnSpc>
                <a:spcPct val="15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dirty="0" smtClean="0"/>
              <a:t>LVDS TX/RX</a:t>
            </a:r>
          </a:p>
          <a:p>
            <a:pPr marL="742950" lvl="1" indent="-285750">
              <a:lnSpc>
                <a:spcPct val="15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dirty="0"/>
              <a:t>Process Corners &amp; </a:t>
            </a:r>
            <a:r>
              <a:rPr lang="en-US" dirty="0" err="1" smtClean="0"/>
              <a:t>Montecarlo</a:t>
            </a:r>
            <a:r>
              <a:rPr lang="en-US" dirty="0" smtClean="0"/>
              <a:t> Simulations </a:t>
            </a:r>
            <a:endParaRPr lang="en-US" dirty="0"/>
          </a:p>
          <a:p>
            <a:pPr marL="285750" indent="-285750">
              <a:lnSpc>
                <a:spcPct val="15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dirty="0" err="1" smtClean="0"/>
              <a:t>Serializer</a:t>
            </a:r>
            <a:r>
              <a:rPr lang="en-US" dirty="0" smtClean="0"/>
              <a:t> / LVDS TX Simulations</a:t>
            </a:r>
            <a:endParaRPr lang="en-US" dirty="0"/>
          </a:p>
          <a:p>
            <a:pPr marL="285750" indent="-285750">
              <a:lnSpc>
                <a:spcPct val="15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dirty="0" smtClean="0"/>
              <a:t>Supply and clock routing</a:t>
            </a:r>
          </a:p>
          <a:p>
            <a:pPr marL="285750" indent="-285750">
              <a:lnSpc>
                <a:spcPct val="15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dirty="0" smtClean="0"/>
              <a:t>Full Chip Simulation </a:t>
            </a:r>
            <a:r>
              <a:rPr lang="en-US" dirty="0" smtClean="0"/>
              <a:t>results</a:t>
            </a:r>
          </a:p>
          <a:p>
            <a:pPr marL="285750" indent="-285750">
              <a:lnSpc>
                <a:spcPct val="15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dirty="0"/>
              <a:t>Programmability and Debug </a:t>
            </a:r>
            <a:r>
              <a:rPr lang="en-US" dirty="0" smtClean="0"/>
              <a:t>Mode (SACI)</a:t>
            </a:r>
            <a:endParaRPr lang="en-US" dirty="0" smtClean="0"/>
          </a:p>
        </p:txBody>
      </p:sp>
      <p:sp>
        <p:nvSpPr>
          <p:cNvPr id="5" name="Title 28"/>
          <p:cNvSpPr>
            <a:spLocks noGrp="1"/>
          </p:cNvSpPr>
          <p:nvPr>
            <p:ph type="title"/>
          </p:nvPr>
        </p:nvSpPr>
        <p:spPr>
          <a:xfrm>
            <a:off x="451822" y="129091"/>
            <a:ext cx="8103570" cy="753033"/>
          </a:xfrm>
        </p:spPr>
        <p:txBody>
          <a:bodyPr/>
          <a:lstStyle/>
          <a:p>
            <a:r>
              <a:rPr lang="en-CA" dirty="0" smtClean="0"/>
              <a:t>Outline</a:t>
            </a:r>
            <a:endParaRPr lang="en-C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0517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LVDS TX Simulation – Process Corners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15" t="6183" b="4832"/>
          <a:stretch/>
        </p:blipFill>
        <p:spPr>
          <a:xfrm>
            <a:off x="2057400" y="1280244"/>
            <a:ext cx="6737350" cy="4495800"/>
          </a:xfrm>
        </p:spPr>
      </p:pic>
      <p:sp>
        <p:nvSpPr>
          <p:cNvPr id="6" name="TextBox 5"/>
          <p:cNvSpPr txBox="1"/>
          <p:nvPr/>
        </p:nvSpPr>
        <p:spPr>
          <a:xfrm>
            <a:off x="381000" y="5943600"/>
            <a:ext cx="81851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Process variation simulation of the LVDS TX at 800MHz (targeted speed is 320MHz) at minimum current (200µA) and typical current (3mA).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2744" y="2133600"/>
            <a:ext cx="19864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Low Current Mode</a:t>
            </a:r>
            <a:endParaRPr lang="en-US" sz="1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2744" y="4495800"/>
            <a:ext cx="20313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High Current Mode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30155710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LVDS TX Simulation – Offset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4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6032" b="4530"/>
          <a:stretch/>
        </p:blipFill>
        <p:spPr>
          <a:xfrm>
            <a:off x="678180" y="1690270"/>
            <a:ext cx="3025774" cy="4572000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93" t="5484" b="4235"/>
          <a:stretch/>
        </p:blipFill>
        <p:spPr>
          <a:xfrm>
            <a:off x="5257800" y="1690270"/>
            <a:ext cx="3067756" cy="4572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371600" y="6216165"/>
            <a:ext cx="17854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Mean = 250uA </a:t>
            </a:r>
          </a:p>
          <a:p>
            <a:r>
              <a:rPr lang="el-GR" b="1" dirty="0" smtClean="0"/>
              <a:t>σ</a:t>
            </a:r>
            <a:r>
              <a:rPr lang="en-US" b="1" dirty="0" smtClean="0"/>
              <a:t> = 5.4uA (2%)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898933" y="6211670"/>
            <a:ext cx="19057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Mean = 3mA </a:t>
            </a:r>
          </a:p>
          <a:p>
            <a:r>
              <a:rPr lang="el-GR" b="1" dirty="0" smtClean="0"/>
              <a:t>σ</a:t>
            </a:r>
            <a:r>
              <a:rPr lang="en-US" b="1" dirty="0" smtClean="0"/>
              <a:t> = 25uA (0.8%)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1158913" y="1316890"/>
            <a:ext cx="2210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Low Current Mode</a:t>
            </a:r>
            <a:endParaRPr 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5686247" y="1316890"/>
            <a:ext cx="2262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High Current Mode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6458470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LVDS RX Simulation – Offset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93" t="5484" b="4235"/>
          <a:stretch/>
        </p:blipFill>
        <p:spPr>
          <a:xfrm>
            <a:off x="5257800" y="1690270"/>
            <a:ext cx="3067756" cy="4572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114800" y="6216165"/>
            <a:ext cx="15888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Mean = 2mV </a:t>
            </a:r>
          </a:p>
          <a:p>
            <a:r>
              <a:rPr lang="el-GR" b="1" dirty="0" smtClean="0"/>
              <a:t>σ</a:t>
            </a:r>
            <a:r>
              <a:rPr lang="en-US" b="1" dirty="0" smtClean="0"/>
              <a:t> = 2.7mV</a:t>
            </a:r>
            <a:endParaRPr lang="en-US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36" t="5751"/>
          <a:stretch/>
        </p:blipFill>
        <p:spPr>
          <a:xfrm>
            <a:off x="1295400" y="1584960"/>
            <a:ext cx="7270750" cy="4666538"/>
          </a:xfrm>
        </p:spPr>
      </p:pic>
    </p:spTree>
    <p:extLst>
      <p:ext uri="{BB962C8B-B14F-4D97-AF65-F5344CB8AC3E}">
        <p14:creationId xmlns:p14="http://schemas.microsoft.com/office/powerpoint/2010/main" val="37128488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Serializer</a:t>
            </a:r>
            <a:r>
              <a:rPr lang="en-US" dirty="0"/>
              <a:t> + LVDS </a:t>
            </a:r>
            <a:r>
              <a:rPr lang="en-US" dirty="0" err="1"/>
              <a:t>Trasmitter</a:t>
            </a:r>
            <a:endParaRPr lang="en-US" dirty="0"/>
          </a:p>
        </p:txBody>
      </p:sp>
      <p:grpSp>
        <p:nvGrpSpPr>
          <p:cNvPr id="26" name="Group 25"/>
          <p:cNvGrpSpPr/>
          <p:nvPr/>
        </p:nvGrpSpPr>
        <p:grpSpPr>
          <a:xfrm>
            <a:off x="408855" y="1729471"/>
            <a:ext cx="8476227" cy="4794602"/>
            <a:chOff x="408855" y="1729471"/>
            <a:chExt cx="3577959" cy="4794602"/>
          </a:xfrm>
        </p:grpSpPr>
        <p:sp>
          <p:nvSpPr>
            <p:cNvPr id="11" name="Oval 10"/>
            <p:cNvSpPr/>
            <p:nvPr/>
          </p:nvSpPr>
          <p:spPr>
            <a:xfrm>
              <a:off x="2243895" y="3825476"/>
              <a:ext cx="228600" cy="378040"/>
            </a:xfrm>
            <a:prstGeom prst="ellipse">
              <a:avLst/>
            </a:prstGeom>
            <a:noFill/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1828494" y="3825476"/>
              <a:ext cx="228600" cy="378040"/>
            </a:xfrm>
            <a:prstGeom prst="ellipse">
              <a:avLst/>
            </a:prstGeom>
            <a:noFill/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408855" y="1756764"/>
              <a:ext cx="3577959" cy="4767309"/>
              <a:chOff x="609294" y="1463274"/>
              <a:chExt cx="3577959" cy="4767309"/>
            </a:xfrm>
          </p:grpSpPr>
          <p:pic>
            <p:nvPicPr>
              <p:cNvPr id="8" name="Picture 7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065" t="4232" r="13509" b="5766"/>
              <a:stretch/>
            </p:blipFill>
            <p:spPr>
              <a:xfrm>
                <a:off x="609294" y="1463274"/>
                <a:ext cx="3453414" cy="4767309"/>
              </a:xfrm>
              <a:prstGeom prst="rect">
                <a:avLst/>
              </a:prstGeom>
            </p:spPr>
          </p:pic>
          <p:sp>
            <p:nvSpPr>
              <p:cNvPr id="14" name="TextBox 13"/>
              <p:cNvSpPr txBox="1"/>
              <p:nvPr/>
            </p:nvSpPr>
            <p:spPr>
              <a:xfrm>
                <a:off x="1039065" y="3493265"/>
                <a:ext cx="103707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err="1" smtClean="0">
                    <a:solidFill>
                      <a:schemeClr val="bg1"/>
                    </a:solidFill>
                  </a:rPr>
                  <a:t>Serializer</a:t>
                </a:r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3019839" y="3432932"/>
                <a:ext cx="116741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b="1" dirty="0" smtClean="0">
                    <a:solidFill>
                      <a:schemeClr val="bg1"/>
                    </a:solidFill>
                  </a:rPr>
                  <a:t>14xLVDS TX</a:t>
                </a:r>
                <a:endParaRPr lang="en-US" sz="1200" b="1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20" name="Oval 19"/>
            <p:cNvSpPr/>
            <p:nvPr/>
          </p:nvSpPr>
          <p:spPr>
            <a:xfrm>
              <a:off x="2101858" y="4014496"/>
              <a:ext cx="142037" cy="557504"/>
            </a:xfrm>
            <a:prstGeom prst="ellipse">
              <a:avLst/>
            </a:prstGeom>
            <a:solidFill>
              <a:srgbClr val="FFFF00">
                <a:alpha val="6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28645" y="4933295"/>
              <a:ext cx="186003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>
                  <a:solidFill>
                    <a:schemeClr val="bg1"/>
                  </a:solidFill>
                </a:rPr>
                <a:t>Buffers to minimize delay and improve driving strength</a:t>
              </a:r>
              <a:endParaRPr lang="en-US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2393754" y="1729471"/>
              <a:ext cx="301101" cy="4794601"/>
            </a:xfrm>
            <a:prstGeom prst="ellipse">
              <a:avLst/>
            </a:prstGeom>
            <a:solidFill>
              <a:schemeClr val="bg1">
                <a:lumMod val="85000"/>
                <a:alpha val="6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3" name="Straight Arrow Connector 22"/>
            <p:cNvCxnSpPr>
              <a:endCxn id="13" idx="0"/>
            </p:cNvCxnSpPr>
            <p:nvPr/>
          </p:nvCxnSpPr>
          <p:spPr>
            <a:xfrm flipH="1">
              <a:off x="1458660" y="4572000"/>
              <a:ext cx="676902" cy="361295"/>
            </a:xfrm>
            <a:prstGeom prst="straightConnector1">
              <a:avLst/>
            </a:prstGeom>
            <a:ln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>
              <a:stCxn id="15" idx="1"/>
            </p:cNvCxnSpPr>
            <p:nvPr/>
          </p:nvCxnSpPr>
          <p:spPr>
            <a:xfrm flipH="1">
              <a:off x="2694855" y="3864922"/>
              <a:ext cx="124545" cy="261849"/>
            </a:xfrm>
            <a:prstGeom prst="straightConnector1">
              <a:avLst/>
            </a:prstGeom>
            <a:ln>
              <a:solidFill>
                <a:schemeClr val="bg1">
                  <a:lumMod val="9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Oval 15"/>
          <p:cNvSpPr/>
          <p:nvPr/>
        </p:nvSpPr>
        <p:spPr>
          <a:xfrm>
            <a:off x="3581400" y="3995846"/>
            <a:ext cx="236452" cy="557504"/>
          </a:xfrm>
          <a:prstGeom prst="ellipse">
            <a:avLst/>
          </a:prstGeom>
          <a:solidFill>
            <a:srgbClr val="FFFF00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/>
          <p:cNvCxnSpPr>
            <a:stCxn id="16" idx="4"/>
            <a:endCxn id="13" idx="0"/>
          </p:cNvCxnSpPr>
          <p:nvPr/>
        </p:nvCxnSpPr>
        <p:spPr>
          <a:xfrm flipH="1">
            <a:off x="2895856" y="4553350"/>
            <a:ext cx="803770" cy="379945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49844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Serializer</a:t>
            </a:r>
            <a:r>
              <a:rPr lang="en-US" dirty="0"/>
              <a:t> + LVDS </a:t>
            </a:r>
            <a:r>
              <a:rPr lang="en-US" dirty="0" err="1" smtClean="0"/>
              <a:t>Trasmitter</a:t>
            </a:r>
            <a:r>
              <a:rPr lang="en-US" dirty="0" smtClean="0"/>
              <a:t> Simulation</a:t>
            </a:r>
            <a:endParaRPr lang="en-US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676400"/>
            <a:ext cx="5257800" cy="3422103"/>
          </a:xfrm>
          <a:prstGeom prst="rect">
            <a:avLst/>
          </a:prstGeom>
        </p:spPr>
      </p:pic>
      <p:cxnSp>
        <p:nvCxnSpPr>
          <p:cNvPr id="24" name="Straight Arrow Connector 23"/>
          <p:cNvCxnSpPr/>
          <p:nvPr/>
        </p:nvCxnSpPr>
        <p:spPr>
          <a:xfrm>
            <a:off x="3257550" y="3504460"/>
            <a:ext cx="381000" cy="0"/>
          </a:xfrm>
          <a:prstGeom prst="straightConnector1">
            <a:avLst/>
          </a:prstGeom>
          <a:ln w="19050">
            <a:solidFill>
              <a:schemeClr val="bg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5676900" y="3504460"/>
            <a:ext cx="304800" cy="0"/>
          </a:xfrm>
          <a:prstGeom prst="straightConnector1">
            <a:avLst/>
          </a:prstGeom>
          <a:ln w="19050">
            <a:solidFill>
              <a:schemeClr val="bg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7" name="Tab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1949133"/>
              </p:ext>
            </p:extLst>
          </p:nvPr>
        </p:nvGraphicFramePr>
        <p:xfrm>
          <a:off x="2286000" y="5410200"/>
          <a:ext cx="4572002" cy="84124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86001"/>
                <a:gridCol w="2286001"/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 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Average delay [ns]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</a:rPr>
                        <a:t>Rising Edge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0.505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</a:rPr>
                        <a:t>Falling Edge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0.452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3257550" y="3135128"/>
            <a:ext cx="391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∆t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633573" y="3102862"/>
            <a:ext cx="391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∆t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74229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Serializer</a:t>
            </a:r>
            <a:r>
              <a:rPr lang="en-US" dirty="0"/>
              <a:t> + LVDS </a:t>
            </a:r>
            <a:r>
              <a:rPr lang="en-US" dirty="0" err="1" smtClean="0"/>
              <a:t>Trasmitter</a:t>
            </a:r>
            <a:r>
              <a:rPr lang="en-US" dirty="0" smtClean="0"/>
              <a:t> Simulation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958" y="214140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RELATIVE ERROR</a:t>
            </a:r>
            <a:endParaRPr lang="en-US" sz="2400" b="1" baseline="-25000" dirty="0"/>
          </a:p>
        </p:txBody>
      </p:sp>
      <p:sp>
        <p:nvSpPr>
          <p:cNvPr id="12" name="TextBox 11"/>
          <p:cNvSpPr txBox="1"/>
          <p:nvPr/>
        </p:nvSpPr>
        <p:spPr>
          <a:xfrm>
            <a:off x="466570" y="1447800"/>
            <a:ext cx="82325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>
              <a:buFont typeface="+mj-lt"/>
              <a:buAutoNum type="romanUcPeriod"/>
            </a:pPr>
            <a:r>
              <a:rPr lang="en-US" sz="1600" dirty="0" smtClean="0"/>
              <a:t>Worst case QRC (parasitic extraction)</a:t>
            </a:r>
          </a:p>
          <a:p>
            <a:pPr marL="400050" indent="-400050">
              <a:buFont typeface="+mj-lt"/>
              <a:buAutoNum type="romanUcPeriod"/>
            </a:pPr>
            <a:r>
              <a:rPr lang="en-US" sz="1600" dirty="0" err="1" smtClean="0"/>
              <a:t>t</a:t>
            </a:r>
            <a:r>
              <a:rPr lang="en-US" sz="1600" baseline="-25000" dirty="0" err="1" smtClean="0"/>
              <a:t>rise</a:t>
            </a:r>
            <a:r>
              <a:rPr lang="en-US" sz="1600" dirty="0" smtClean="0"/>
              <a:t>/</a:t>
            </a:r>
            <a:r>
              <a:rPr lang="en-US" sz="1600" dirty="0" err="1" smtClean="0"/>
              <a:t>t</a:t>
            </a:r>
            <a:r>
              <a:rPr lang="en-US" sz="1600" baseline="-25000" dirty="0" err="1" smtClean="0"/>
              <a:t>fall</a:t>
            </a:r>
            <a:r>
              <a:rPr lang="en-US" sz="1600" baseline="-25000" dirty="0" smtClean="0"/>
              <a:t> </a:t>
            </a:r>
            <a:r>
              <a:rPr lang="en-US" sz="1600" dirty="0" smtClean="0"/>
              <a:t>measured @ 1.65 V.</a:t>
            </a:r>
          </a:p>
        </p:txBody>
      </p:sp>
      <p:graphicFrame>
        <p:nvGraphicFramePr>
          <p:cNvPr id="7" name="Chart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5803585"/>
              </p:ext>
            </p:extLst>
          </p:nvPr>
        </p:nvGraphicFramePr>
        <p:xfrm>
          <a:off x="1371601" y="2514600"/>
          <a:ext cx="6705600" cy="41881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088682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73" t="12728" r="29100" b="13619"/>
          <a:stretch/>
        </p:blipFill>
        <p:spPr bwMode="auto">
          <a:xfrm>
            <a:off x="3124200" y="1287292"/>
            <a:ext cx="2686373" cy="4965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3810000" y="1223474"/>
            <a:ext cx="304800" cy="2286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733800" y="6024074"/>
            <a:ext cx="304800" cy="2286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114800" y="1701053"/>
            <a:ext cx="304800" cy="2286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127144" y="2899874"/>
            <a:ext cx="304800" cy="2286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4114800" y="4119074"/>
            <a:ext cx="304800" cy="2286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114800" y="5338274"/>
            <a:ext cx="304800" cy="2286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467386" y="1200437"/>
            <a:ext cx="304800" cy="2286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800600" y="1200437"/>
            <a:ext cx="304800" cy="2286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4495800" y="2747474"/>
            <a:ext cx="304800" cy="2286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5181600" y="2957024"/>
            <a:ext cx="152400" cy="1143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5334000" y="2442674"/>
            <a:ext cx="152400" cy="1143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5334000" y="2747474"/>
            <a:ext cx="152400" cy="1143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5334000" y="3071324"/>
            <a:ext cx="152400" cy="1143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5334000" y="3509474"/>
            <a:ext cx="152400" cy="1143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5263116" y="4652474"/>
            <a:ext cx="152400" cy="1143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4127144" y="5966924"/>
            <a:ext cx="152400" cy="1143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4210372" y="6020973"/>
            <a:ext cx="152400" cy="1143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4050944" y="6035593"/>
            <a:ext cx="152400" cy="1143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4960028" y="4957274"/>
            <a:ext cx="304800" cy="2286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398274" y="4957274"/>
            <a:ext cx="304800" cy="2286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4431944" y="4433621"/>
            <a:ext cx="304800" cy="2286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5186916" y="4423874"/>
            <a:ext cx="304800" cy="2286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165651" y="4205021"/>
            <a:ext cx="304800" cy="2286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4516027" y="3191849"/>
            <a:ext cx="152400" cy="1155825"/>
            <a:chOff x="4516027" y="2730375"/>
            <a:chExt cx="152400" cy="1155825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22" name="Oval 21"/>
            <p:cNvSpPr/>
            <p:nvPr/>
          </p:nvSpPr>
          <p:spPr>
            <a:xfrm>
              <a:off x="4516027" y="3771900"/>
              <a:ext cx="152400" cy="114300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4516027" y="3598311"/>
              <a:ext cx="152400" cy="114300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4516027" y="3424724"/>
              <a:ext cx="152400" cy="114300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4516027" y="3251137"/>
              <a:ext cx="152400" cy="114300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4516027" y="3077549"/>
              <a:ext cx="152400" cy="114300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/>
            <p:cNvSpPr/>
            <p:nvPr/>
          </p:nvSpPr>
          <p:spPr>
            <a:xfrm>
              <a:off x="4516027" y="2903962"/>
              <a:ext cx="152400" cy="114300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/>
            <p:cNvSpPr/>
            <p:nvPr/>
          </p:nvSpPr>
          <p:spPr>
            <a:xfrm>
              <a:off x="4516027" y="2730375"/>
              <a:ext cx="152400" cy="114300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3200400" y="1287292"/>
            <a:ext cx="152400" cy="2361944"/>
            <a:chOff x="3200400" y="825818"/>
            <a:chExt cx="152400" cy="2361944"/>
          </a:xfrm>
          <a:solidFill>
            <a:schemeClr val="accent6">
              <a:lumMod val="60000"/>
              <a:lumOff val="40000"/>
            </a:schemeClr>
          </a:solidFill>
        </p:grpSpPr>
        <p:grpSp>
          <p:nvGrpSpPr>
            <p:cNvPr id="41" name="Group 40"/>
            <p:cNvGrpSpPr/>
            <p:nvPr/>
          </p:nvGrpSpPr>
          <p:grpSpPr>
            <a:xfrm>
              <a:off x="3200400" y="825818"/>
              <a:ext cx="152400" cy="1155825"/>
              <a:chOff x="4516027" y="2730375"/>
              <a:chExt cx="152400" cy="1155825"/>
            </a:xfrm>
            <a:grpFill/>
          </p:grpSpPr>
          <p:sp>
            <p:nvSpPr>
              <p:cNvPr id="42" name="Oval 41"/>
              <p:cNvSpPr/>
              <p:nvPr/>
            </p:nvSpPr>
            <p:spPr>
              <a:xfrm>
                <a:off x="4516027" y="3771900"/>
                <a:ext cx="152400" cy="114300"/>
              </a:xfrm>
              <a:prstGeom prst="ellips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/>
              <p:nvPr/>
            </p:nvSpPr>
            <p:spPr>
              <a:xfrm>
                <a:off x="4516027" y="3598311"/>
                <a:ext cx="152400" cy="114300"/>
              </a:xfrm>
              <a:prstGeom prst="ellips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/>
              <p:nvPr/>
            </p:nvSpPr>
            <p:spPr>
              <a:xfrm>
                <a:off x="4516027" y="3424724"/>
                <a:ext cx="152400" cy="114300"/>
              </a:xfrm>
              <a:prstGeom prst="ellips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/>
              <p:nvPr/>
            </p:nvSpPr>
            <p:spPr>
              <a:xfrm>
                <a:off x="4516027" y="3251137"/>
                <a:ext cx="152400" cy="114300"/>
              </a:xfrm>
              <a:prstGeom prst="ellips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/>
              <p:nvPr/>
            </p:nvSpPr>
            <p:spPr>
              <a:xfrm>
                <a:off x="4516027" y="3077549"/>
                <a:ext cx="152400" cy="114300"/>
              </a:xfrm>
              <a:prstGeom prst="ellips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4516027" y="2903962"/>
                <a:ext cx="152400" cy="114300"/>
              </a:xfrm>
              <a:prstGeom prst="ellips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/>
              <p:nvPr/>
            </p:nvSpPr>
            <p:spPr>
              <a:xfrm>
                <a:off x="4516027" y="2730375"/>
                <a:ext cx="152400" cy="114300"/>
              </a:xfrm>
              <a:prstGeom prst="ellips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9" name="Group 48"/>
            <p:cNvGrpSpPr/>
            <p:nvPr/>
          </p:nvGrpSpPr>
          <p:grpSpPr>
            <a:xfrm>
              <a:off x="3200400" y="2031937"/>
              <a:ext cx="152400" cy="1155825"/>
              <a:chOff x="4516027" y="2730375"/>
              <a:chExt cx="152400" cy="1155825"/>
            </a:xfrm>
            <a:grpFill/>
          </p:grpSpPr>
          <p:sp>
            <p:nvSpPr>
              <p:cNvPr id="50" name="Oval 49"/>
              <p:cNvSpPr/>
              <p:nvPr/>
            </p:nvSpPr>
            <p:spPr>
              <a:xfrm>
                <a:off x="4516027" y="3771900"/>
                <a:ext cx="152400" cy="114300"/>
              </a:xfrm>
              <a:prstGeom prst="ellips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/>
              <p:nvPr/>
            </p:nvSpPr>
            <p:spPr>
              <a:xfrm>
                <a:off x="4516027" y="3598311"/>
                <a:ext cx="152400" cy="114300"/>
              </a:xfrm>
              <a:prstGeom prst="ellips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/>
              <p:nvPr/>
            </p:nvSpPr>
            <p:spPr>
              <a:xfrm>
                <a:off x="4516027" y="3424724"/>
                <a:ext cx="152400" cy="114300"/>
              </a:xfrm>
              <a:prstGeom prst="ellips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4516027" y="3251137"/>
                <a:ext cx="152400" cy="114300"/>
              </a:xfrm>
              <a:prstGeom prst="ellips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/>
              <p:nvPr/>
            </p:nvSpPr>
            <p:spPr>
              <a:xfrm>
                <a:off x="4516027" y="3077549"/>
                <a:ext cx="152400" cy="114300"/>
              </a:xfrm>
              <a:prstGeom prst="ellips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4516027" y="2903962"/>
                <a:ext cx="152400" cy="114300"/>
              </a:xfrm>
              <a:prstGeom prst="ellips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/>
              <p:nvPr/>
            </p:nvSpPr>
            <p:spPr>
              <a:xfrm>
                <a:off x="4516027" y="2730375"/>
                <a:ext cx="152400" cy="114300"/>
              </a:xfrm>
              <a:prstGeom prst="ellips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58" name="Group 57"/>
          <p:cNvGrpSpPr/>
          <p:nvPr/>
        </p:nvGrpSpPr>
        <p:grpSpPr>
          <a:xfrm>
            <a:off x="3200400" y="3719280"/>
            <a:ext cx="152400" cy="2361944"/>
            <a:chOff x="3200400" y="825818"/>
            <a:chExt cx="152400" cy="2361944"/>
          </a:xfrm>
          <a:solidFill>
            <a:schemeClr val="accent6">
              <a:lumMod val="60000"/>
              <a:lumOff val="40000"/>
            </a:schemeClr>
          </a:solidFill>
        </p:grpSpPr>
        <p:grpSp>
          <p:nvGrpSpPr>
            <p:cNvPr id="59" name="Group 58"/>
            <p:cNvGrpSpPr/>
            <p:nvPr/>
          </p:nvGrpSpPr>
          <p:grpSpPr>
            <a:xfrm>
              <a:off x="3200400" y="825818"/>
              <a:ext cx="152400" cy="1155825"/>
              <a:chOff x="4516027" y="2730375"/>
              <a:chExt cx="152400" cy="1155825"/>
            </a:xfrm>
            <a:grpFill/>
          </p:grpSpPr>
          <p:sp>
            <p:nvSpPr>
              <p:cNvPr id="68" name="Oval 67"/>
              <p:cNvSpPr/>
              <p:nvPr/>
            </p:nvSpPr>
            <p:spPr>
              <a:xfrm>
                <a:off x="4516027" y="3771900"/>
                <a:ext cx="152400" cy="114300"/>
              </a:xfrm>
              <a:prstGeom prst="ellips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Oval 68"/>
              <p:cNvSpPr/>
              <p:nvPr/>
            </p:nvSpPr>
            <p:spPr>
              <a:xfrm>
                <a:off x="4516027" y="3598311"/>
                <a:ext cx="152400" cy="114300"/>
              </a:xfrm>
              <a:prstGeom prst="ellips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Oval 69"/>
              <p:cNvSpPr/>
              <p:nvPr/>
            </p:nvSpPr>
            <p:spPr>
              <a:xfrm>
                <a:off x="4516027" y="3424724"/>
                <a:ext cx="152400" cy="114300"/>
              </a:xfrm>
              <a:prstGeom prst="ellips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Oval 70"/>
              <p:cNvSpPr/>
              <p:nvPr/>
            </p:nvSpPr>
            <p:spPr>
              <a:xfrm>
                <a:off x="4516027" y="3251137"/>
                <a:ext cx="152400" cy="114300"/>
              </a:xfrm>
              <a:prstGeom prst="ellips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Oval 71"/>
              <p:cNvSpPr/>
              <p:nvPr/>
            </p:nvSpPr>
            <p:spPr>
              <a:xfrm>
                <a:off x="4516027" y="3077549"/>
                <a:ext cx="152400" cy="114300"/>
              </a:xfrm>
              <a:prstGeom prst="ellips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Oval 72"/>
              <p:cNvSpPr/>
              <p:nvPr/>
            </p:nvSpPr>
            <p:spPr>
              <a:xfrm>
                <a:off x="4516027" y="2903962"/>
                <a:ext cx="152400" cy="114300"/>
              </a:xfrm>
              <a:prstGeom prst="ellips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Oval 73"/>
              <p:cNvSpPr/>
              <p:nvPr/>
            </p:nvSpPr>
            <p:spPr>
              <a:xfrm>
                <a:off x="4516027" y="2730375"/>
                <a:ext cx="152400" cy="114300"/>
              </a:xfrm>
              <a:prstGeom prst="ellips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0" name="Group 59"/>
            <p:cNvGrpSpPr/>
            <p:nvPr/>
          </p:nvGrpSpPr>
          <p:grpSpPr>
            <a:xfrm>
              <a:off x="3200400" y="2031937"/>
              <a:ext cx="152400" cy="1155825"/>
              <a:chOff x="4516027" y="2730375"/>
              <a:chExt cx="152400" cy="1155825"/>
            </a:xfrm>
            <a:grpFill/>
          </p:grpSpPr>
          <p:sp>
            <p:nvSpPr>
              <p:cNvPr id="61" name="Oval 60"/>
              <p:cNvSpPr/>
              <p:nvPr/>
            </p:nvSpPr>
            <p:spPr>
              <a:xfrm>
                <a:off x="4516027" y="3771900"/>
                <a:ext cx="152400" cy="114300"/>
              </a:xfrm>
              <a:prstGeom prst="ellips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/>
              <p:nvPr/>
            </p:nvSpPr>
            <p:spPr>
              <a:xfrm>
                <a:off x="4516027" y="3598311"/>
                <a:ext cx="152400" cy="114300"/>
              </a:xfrm>
              <a:prstGeom prst="ellips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/>
              <p:nvPr/>
            </p:nvSpPr>
            <p:spPr>
              <a:xfrm>
                <a:off x="4516027" y="3424724"/>
                <a:ext cx="152400" cy="114300"/>
              </a:xfrm>
              <a:prstGeom prst="ellips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Oval 63"/>
              <p:cNvSpPr/>
              <p:nvPr/>
            </p:nvSpPr>
            <p:spPr>
              <a:xfrm>
                <a:off x="4516027" y="3251137"/>
                <a:ext cx="152400" cy="114300"/>
              </a:xfrm>
              <a:prstGeom prst="ellips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4516027" y="3077549"/>
                <a:ext cx="152400" cy="114300"/>
              </a:xfrm>
              <a:prstGeom prst="ellips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Oval 65"/>
              <p:cNvSpPr/>
              <p:nvPr/>
            </p:nvSpPr>
            <p:spPr>
              <a:xfrm>
                <a:off x="4516027" y="2903962"/>
                <a:ext cx="152400" cy="114300"/>
              </a:xfrm>
              <a:prstGeom prst="ellips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Oval 66"/>
              <p:cNvSpPr/>
              <p:nvPr/>
            </p:nvSpPr>
            <p:spPr>
              <a:xfrm>
                <a:off x="4516027" y="2730375"/>
                <a:ext cx="152400" cy="114300"/>
              </a:xfrm>
              <a:prstGeom prst="ellips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76" name="Oval 75"/>
          <p:cNvSpPr/>
          <p:nvPr/>
        </p:nvSpPr>
        <p:spPr>
          <a:xfrm>
            <a:off x="5160335" y="6020973"/>
            <a:ext cx="152400" cy="1143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/>
          <p:cNvSpPr/>
          <p:nvPr/>
        </p:nvSpPr>
        <p:spPr>
          <a:xfrm>
            <a:off x="7010400" y="2943425"/>
            <a:ext cx="304800" cy="2286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Box 56"/>
          <p:cNvSpPr txBox="1"/>
          <p:nvPr/>
        </p:nvSpPr>
        <p:spPr>
          <a:xfrm>
            <a:off x="7391400" y="2842281"/>
            <a:ext cx="161614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Digital Ground/Supply</a:t>
            </a:r>
          </a:p>
          <a:p>
            <a:r>
              <a:rPr lang="en-US" sz="1100" dirty="0" smtClean="0"/>
              <a:t>Connection to top Metal </a:t>
            </a:r>
            <a:endParaRPr lang="en-US" sz="1100" dirty="0"/>
          </a:p>
        </p:txBody>
      </p:sp>
      <p:sp>
        <p:nvSpPr>
          <p:cNvPr id="79" name="Oval 78"/>
          <p:cNvSpPr/>
          <p:nvPr/>
        </p:nvSpPr>
        <p:spPr>
          <a:xfrm>
            <a:off x="7010400" y="3258522"/>
            <a:ext cx="304800" cy="2286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TextBox 79"/>
          <p:cNvSpPr txBox="1"/>
          <p:nvPr/>
        </p:nvSpPr>
        <p:spPr>
          <a:xfrm>
            <a:off x="7393983" y="3237532"/>
            <a:ext cx="139974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Substrate connection</a:t>
            </a:r>
            <a:endParaRPr lang="en-US" sz="1100" dirty="0"/>
          </a:p>
        </p:txBody>
      </p:sp>
      <p:sp>
        <p:nvSpPr>
          <p:cNvPr id="81" name="Oval 80"/>
          <p:cNvSpPr/>
          <p:nvPr/>
        </p:nvSpPr>
        <p:spPr>
          <a:xfrm>
            <a:off x="5223770" y="3935120"/>
            <a:ext cx="304800" cy="2286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Title 2"/>
          <p:cNvSpPr>
            <a:spLocks noGrp="1"/>
          </p:cNvSpPr>
          <p:nvPr>
            <p:ph type="title"/>
          </p:nvPr>
        </p:nvSpPr>
        <p:spPr>
          <a:xfrm>
            <a:off x="451822" y="129091"/>
            <a:ext cx="8103570" cy="753033"/>
          </a:xfrm>
        </p:spPr>
        <p:txBody>
          <a:bodyPr/>
          <a:lstStyle/>
          <a:p>
            <a:r>
              <a:rPr lang="en-US" dirty="0"/>
              <a:t>Supply Routing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95217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73" t="12728" r="29100" b="13619"/>
          <a:stretch/>
        </p:blipFill>
        <p:spPr bwMode="auto">
          <a:xfrm>
            <a:off x="3124200" y="1287292"/>
            <a:ext cx="2686373" cy="4965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Connector 2"/>
          <p:cNvCxnSpPr/>
          <p:nvPr/>
        </p:nvCxnSpPr>
        <p:spPr>
          <a:xfrm flipH="1">
            <a:off x="5486400" y="3200400"/>
            <a:ext cx="2286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>
            <a:off x="5486400" y="3200400"/>
            <a:ext cx="0" cy="28194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>
            <a:off x="4343400" y="6019800"/>
            <a:ext cx="1143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 flipV="1">
            <a:off x="4114800" y="1447800"/>
            <a:ext cx="0" cy="44958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 flipH="1">
            <a:off x="3124200" y="6074421"/>
            <a:ext cx="9906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4" name="Oval 93"/>
          <p:cNvSpPr/>
          <p:nvPr/>
        </p:nvSpPr>
        <p:spPr>
          <a:xfrm>
            <a:off x="3962400" y="5791200"/>
            <a:ext cx="504986" cy="3429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6" name="Straight Connector 95"/>
          <p:cNvCxnSpPr/>
          <p:nvPr/>
        </p:nvCxnSpPr>
        <p:spPr>
          <a:xfrm flipH="1">
            <a:off x="5334000" y="3276600"/>
            <a:ext cx="381000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 flipH="1">
            <a:off x="5334000" y="3276600"/>
            <a:ext cx="2" cy="175260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>
            <a:endCxn id="111" idx="6"/>
          </p:cNvCxnSpPr>
          <p:nvPr/>
        </p:nvCxnSpPr>
        <p:spPr>
          <a:xfrm flipH="1">
            <a:off x="5204370" y="5029200"/>
            <a:ext cx="129630" cy="4046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/>
        </p:nvCxnSpPr>
        <p:spPr>
          <a:xfrm flipH="1">
            <a:off x="4088004" y="4610100"/>
            <a:ext cx="109359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9" name="Oval 108"/>
          <p:cNvSpPr/>
          <p:nvPr/>
        </p:nvSpPr>
        <p:spPr>
          <a:xfrm>
            <a:off x="5233907" y="3200400"/>
            <a:ext cx="252493" cy="171450"/>
          </a:xfrm>
          <a:prstGeom prst="ellipse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/>
          <p:cNvSpPr/>
          <p:nvPr/>
        </p:nvSpPr>
        <p:spPr>
          <a:xfrm>
            <a:off x="4925560" y="4505325"/>
            <a:ext cx="308603" cy="20955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/>
          <p:cNvSpPr/>
          <p:nvPr/>
        </p:nvSpPr>
        <p:spPr>
          <a:xfrm>
            <a:off x="4951877" y="4947521"/>
            <a:ext cx="252493" cy="171450"/>
          </a:xfrm>
          <a:prstGeom prst="ellipse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2" name="Straight Connector 111"/>
          <p:cNvCxnSpPr>
            <a:stCxn id="110" idx="4"/>
            <a:endCxn id="111" idx="0"/>
          </p:cNvCxnSpPr>
          <p:nvPr/>
        </p:nvCxnSpPr>
        <p:spPr>
          <a:xfrm flipH="1">
            <a:off x="5078124" y="4714875"/>
            <a:ext cx="1738" cy="232646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17" name="Oval 116"/>
          <p:cNvSpPr/>
          <p:nvPr/>
        </p:nvSpPr>
        <p:spPr>
          <a:xfrm>
            <a:off x="6334232" y="2920365"/>
            <a:ext cx="502920" cy="36576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Oval 117"/>
          <p:cNvSpPr/>
          <p:nvPr/>
        </p:nvSpPr>
        <p:spPr>
          <a:xfrm>
            <a:off x="6334232" y="3306507"/>
            <a:ext cx="502920" cy="365760"/>
          </a:xfrm>
          <a:prstGeom prst="ellipse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/>
          <p:cNvSpPr/>
          <p:nvPr/>
        </p:nvSpPr>
        <p:spPr>
          <a:xfrm>
            <a:off x="6334232" y="3686158"/>
            <a:ext cx="502920" cy="365760"/>
          </a:xfrm>
          <a:prstGeom prst="ellipse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0" name="Straight Connector 119"/>
          <p:cNvCxnSpPr/>
          <p:nvPr/>
        </p:nvCxnSpPr>
        <p:spPr>
          <a:xfrm flipH="1">
            <a:off x="6471392" y="1905000"/>
            <a:ext cx="2286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/>
          <p:nvPr/>
        </p:nvCxnSpPr>
        <p:spPr>
          <a:xfrm flipH="1">
            <a:off x="6471392" y="2057400"/>
            <a:ext cx="228600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24" name="TextBox 123"/>
          <p:cNvSpPr txBox="1"/>
          <p:nvPr/>
        </p:nvSpPr>
        <p:spPr>
          <a:xfrm>
            <a:off x="6765908" y="1774195"/>
            <a:ext cx="62549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/>
              <a:t>40 MHz</a:t>
            </a:r>
            <a:endParaRPr lang="en-US" sz="1100" b="1" dirty="0"/>
          </a:p>
        </p:txBody>
      </p:sp>
      <p:sp>
        <p:nvSpPr>
          <p:cNvPr id="125" name="TextBox 124"/>
          <p:cNvSpPr txBox="1"/>
          <p:nvPr/>
        </p:nvSpPr>
        <p:spPr>
          <a:xfrm>
            <a:off x="6765908" y="1913766"/>
            <a:ext cx="69762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/>
              <a:t>320 MHz</a:t>
            </a:r>
            <a:endParaRPr lang="en-US" sz="1100" b="1" dirty="0"/>
          </a:p>
        </p:txBody>
      </p:sp>
      <p:sp>
        <p:nvSpPr>
          <p:cNvPr id="126" name="TextBox 125"/>
          <p:cNvSpPr txBox="1"/>
          <p:nvPr/>
        </p:nvSpPr>
        <p:spPr>
          <a:xfrm>
            <a:off x="6918308" y="3358582"/>
            <a:ext cx="109837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/>
              <a:t>320 MHz Buffer</a:t>
            </a:r>
            <a:endParaRPr lang="en-US" sz="1100" b="1" dirty="0"/>
          </a:p>
        </p:txBody>
      </p:sp>
      <p:sp>
        <p:nvSpPr>
          <p:cNvPr id="127" name="TextBox 126"/>
          <p:cNvSpPr txBox="1"/>
          <p:nvPr/>
        </p:nvSpPr>
        <p:spPr>
          <a:xfrm>
            <a:off x="6918308" y="3738233"/>
            <a:ext cx="120898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/>
              <a:t>40/320 MHz Sync</a:t>
            </a:r>
            <a:endParaRPr lang="en-US" sz="1100" b="1" dirty="0"/>
          </a:p>
        </p:txBody>
      </p:sp>
      <p:sp>
        <p:nvSpPr>
          <p:cNvPr id="128" name="TextBox 127"/>
          <p:cNvSpPr txBox="1"/>
          <p:nvPr/>
        </p:nvSpPr>
        <p:spPr>
          <a:xfrm>
            <a:off x="6918308" y="2972440"/>
            <a:ext cx="102624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/>
              <a:t>40 MHz Buffer</a:t>
            </a:r>
            <a:endParaRPr lang="en-US" sz="1100" b="1" dirty="0"/>
          </a:p>
        </p:txBody>
      </p:sp>
      <p:grpSp>
        <p:nvGrpSpPr>
          <p:cNvPr id="122" name="Group 121"/>
          <p:cNvGrpSpPr/>
          <p:nvPr/>
        </p:nvGrpSpPr>
        <p:grpSpPr>
          <a:xfrm>
            <a:off x="4007425" y="1855561"/>
            <a:ext cx="154301" cy="270704"/>
            <a:chOff x="3808099" y="1852612"/>
            <a:chExt cx="154301" cy="270704"/>
          </a:xfrm>
        </p:grpSpPr>
        <p:sp>
          <p:nvSpPr>
            <p:cNvPr id="129" name="Oval 128"/>
            <p:cNvSpPr/>
            <p:nvPr/>
          </p:nvSpPr>
          <p:spPr>
            <a:xfrm>
              <a:off x="3808099" y="1852612"/>
              <a:ext cx="154301" cy="104775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Oval 129"/>
            <p:cNvSpPr/>
            <p:nvPr/>
          </p:nvSpPr>
          <p:spPr>
            <a:xfrm>
              <a:off x="3808099" y="1913766"/>
              <a:ext cx="154301" cy="104775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Oval 130"/>
            <p:cNvSpPr/>
            <p:nvPr/>
          </p:nvSpPr>
          <p:spPr>
            <a:xfrm>
              <a:off x="3808099" y="1957387"/>
              <a:ext cx="154301" cy="104775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Oval 131"/>
            <p:cNvSpPr/>
            <p:nvPr/>
          </p:nvSpPr>
          <p:spPr>
            <a:xfrm>
              <a:off x="3808099" y="2018541"/>
              <a:ext cx="154301" cy="104775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4" name="Group 133"/>
          <p:cNvGrpSpPr/>
          <p:nvPr/>
        </p:nvGrpSpPr>
        <p:grpSpPr>
          <a:xfrm>
            <a:off x="4016314" y="3067622"/>
            <a:ext cx="154301" cy="270704"/>
            <a:chOff x="3808099" y="1852612"/>
            <a:chExt cx="154301" cy="270704"/>
          </a:xfrm>
        </p:grpSpPr>
        <p:sp>
          <p:nvSpPr>
            <p:cNvPr id="135" name="Oval 134"/>
            <p:cNvSpPr/>
            <p:nvPr/>
          </p:nvSpPr>
          <p:spPr>
            <a:xfrm>
              <a:off x="3808099" y="1852612"/>
              <a:ext cx="154301" cy="104775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Oval 135"/>
            <p:cNvSpPr/>
            <p:nvPr/>
          </p:nvSpPr>
          <p:spPr>
            <a:xfrm>
              <a:off x="3808099" y="1913766"/>
              <a:ext cx="154301" cy="104775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Oval 136"/>
            <p:cNvSpPr/>
            <p:nvPr/>
          </p:nvSpPr>
          <p:spPr>
            <a:xfrm>
              <a:off x="3808099" y="1957387"/>
              <a:ext cx="154301" cy="104775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Oval 137"/>
            <p:cNvSpPr/>
            <p:nvPr/>
          </p:nvSpPr>
          <p:spPr>
            <a:xfrm>
              <a:off x="3808099" y="2018541"/>
              <a:ext cx="154301" cy="104775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9" name="Group 138"/>
          <p:cNvGrpSpPr/>
          <p:nvPr/>
        </p:nvGrpSpPr>
        <p:grpSpPr>
          <a:xfrm>
            <a:off x="3996637" y="4256431"/>
            <a:ext cx="154301" cy="270704"/>
            <a:chOff x="3808099" y="1852612"/>
            <a:chExt cx="154301" cy="270704"/>
          </a:xfrm>
        </p:grpSpPr>
        <p:sp>
          <p:nvSpPr>
            <p:cNvPr id="140" name="Oval 139"/>
            <p:cNvSpPr/>
            <p:nvPr/>
          </p:nvSpPr>
          <p:spPr>
            <a:xfrm>
              <a:off x="3808099" y="1852612"/>
              <a:ext cx="154301" cy="104775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Oval 140"/>
            <p:cNvSpPr/>
            <p:nvPr/>
          </p:nvSpPr>
          <p:spPr>
            <a:xfrm>
              <a:off x="3808099" y="1913766"/>
              <a:ext cx="154301" cy="104775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Oval 141"/>
            <p:cNvSpPr/>
            <p:nvPr/>
          </p:nvSpPr>
          <p:spPr>
            <a:xfrm>
              <a:off x="3808099" y="1957387"/>
              <a:ext cx="154301" cy="104775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Oval 142"/>
            <p:cNvSpPr/>
            <p:nvPr/>
          </p:nvSpPr>
          <p:spPr>
            <a:xfrm>
              <a:off x="3808099" y="2018541"/>
              <a:ext cx="154301" cy="104775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4" name="Group 143"/>
          <p:cNvGrpSpPr/>
          <p:nvPr/>
        </p:nvGrpSpPr>
        <p:grpSpPr>
          <a:xfrm>
            <a:off x="4007426" y="5510465"/>
            <a:ext cx="154301" cy="270704"/>
            <a:chOff x="3808099" y="1852612"/>
            <a:chExt cx="154301" cy="270704"/>
          </a:xfrm>
        </p:grpSpPr>
        <p:sp>
          <p:nvSpPr>
            <p:cNvPr id="145" name="Oval 144"/>
            <p:cNvSpPr/>
            <p:nvPr/>
          </p:nvSpPr>
          <p:spPr>
            <a:xfrm>
              <a:off x="3808099" y="1852612"/>
              <a:ext cx="154301" cy="104775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Oval 145"/>
            <p:cNvSpPr/>
            <p:nvPr/>
          </p:nvSpPr>
          <p:spPr>
            <a:xfrm>
              <a:off x="3808099" y="1913766"/>
              <a:ext cx="154301" cy="104775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Oval 146"/>
            <p:cNvSpPr/>
            <p:nvPr/>
          </p:nvSpPr>
          <p:spPr>
            <a:xfrm>
              <a:off x="3808099" y="1957387"/>
              <a:ext cx="154301" cy="104775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Oval 147"/>
            <p:cNvSpPr/>
            <p:nvPr/>
          </p:nvSpPr>
          <p:spPr>
            <a:xfrm>
              <a:off x="3808099" y="2018541"/>
              <a:ext cx="154301" cy="104775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9" name="Group 148"/>
          <p:cNvGrpSpPr/>
          <p:nvPr/>
        </p:nvGrpSpPr>
        <p:grpSpPr>
          <a:xfrm>
            <a:off x="4758144" y="4609070"/>
            <a:ext cx="154301" cy="270704"/>
            <a:chOff x="3808099" y="1852612"/>
            <a:chExt cx="154301" cy="270704"/>
          </a:xfrm>
        </p:grpSpPr>
        <p:sp>
          <p:nvSpPr>
            <p:cNvPr id="150" name="Oval 149"/>
            <p:cNvSpPr/>
            <p:nvPr/>
          </p:nvSpPr>
          <p:spPr>
            <a:xfrm>
              <a:off x="3808099" y="1852612"/>
              <a:ext cx="154301" cy="104775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Oval 150"/>
            <p:cNvSpPr/>
            <p:nvPr/>
          </p:nvSpPr>
          <p:spPr>
            <a:xfrm>
              <a:off x="3808099" y="1913766"/>
              <a:ext cx="154301" cy="104775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Oval 151"/>
            <p:cNvSpPr/>
            <p:nvPr/>
          </p:nvSpPr>
          <p:spPr>
            <a:xfrm>
              <a:off x="3808099" y="1957387"/>
              <a:ext cx="154301" cy="104775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Oval 152"/>
            <p:cNvSpPr/>
            <p:nvPr/>
          </p:nvSpPr>
          <p:spPr>
            <a:xfrm>
              <a:off x="3808099" y="2018541"/>
              <a:ext cx="154301" cy="104775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4" name="Oval 153"/>
          <p:cNvSpPr/>
          <p:nvPr/>
        </p:nvSpPr>
        <p:spPr>
          <a:xfrm>
            <a:off x="3919485" y="3769983"/>
            <a:ext cx="308603" cy="20955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TextBox 154"/>
          <p:cNvSpPr txBox="1"/>
          <p:nvPr/>
        </p:nvSpPr>
        <p:spPr>
          <a:xfrm>
            <a:off x="1862976" y="5943616"/>
            <a:ext cx="121058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/>
              <a:t>40 MHz to Matrix</a:t>
            </a:r>
            <a:endParaRPr lang="en-US" sz="1100" b="1" dirty="0"/>
          </a:p>
        </p:txBody>
      </p:sp>
      <p:cxnSp>
        <p:nvCxnSpPr>
          <p:cNvPr id="156" name="Straight Connector 155"/>
          <p:cNvCxnSpPr/>
          <p:nvPr/>
        </p:nvCxnSpPr>
        <p:spPr>
          <a:xfrm flipH="1">
            <a:off x="6471392" y="2237448"/>
            <a:ext cx="228600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57" name="TextBox 156"/>
          <p:cNvSpPr txBox="1"/>
          <p:nvPr/>
        </p:nvSpPr>
        <p:spPr>
          <a:xfrm>
            <a:off x="6765908" y="2106643"/>
            <a:ext cx="61106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err="1" smtClean="0"/>
              <a:t>SACIclk</a:t>
            </a:r>
            <a:endParaRPr lang="en-US" sz="1100" b="1" dirty="0"/>
          </a:p>
        </p:txBody>
      </p:sp>
      <p:cxnSp>
        <p:nvCxnSpPr>
          <p:cNvPr id="158" name="Straight Connector 157"/>
          <p:cNvCxnSpPr/>
          <p:nvPr/>
        </p:nvCxnSpPr>
        <p:spPr>
          <a:xfrm flipH="1">
            <a:off x="5269185" y="2667000"/>
            <a:ext cx="445815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61" name="Oval 160"/>
          <p:cNvSpPr/>
          <p:nvPr/>
        </p:nvSpPr>
        <p:spPr>
          <a:xfrm>
            <a:off x="6334232" y="4125938"/>
            <a:ext cx="502920" cy="365760"/>
          </a:xfrm>
          <a:prstGeom prst="ellipse">
            <a:avLst/>
          </a:prstGeom>
          <a:solidFill>
            <a:schemeClr val="accent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TextBox 161"/>
          <p:cNvSpPr txBox="1"/>
          <p:nvPr/>
        </p:nvSpPr>
        <p:spPr>
          <a:xfrm>
            <a:off x="6978031" y="4198639"/>
            <a:ext cx="61106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err="1" smtClean="0"/>
              <a:t>SACIclk</a:t>
            </a:r>
            <a:endParaRPr lang="en-US" sz="1100" b="1" dirty="0"/>
          </a:p>
        </p:txBody>
      </p:sp>
      <p:sp>
        <p:nvSpPr>
          <p:cNvPr id="163" name="Oval 162"/>
          <p:cNvSpPr/>
          <p:nvPr/>
        </p:nvSpPr>
        <p:spPr>
          <a:xfrm>
            <a:off x="5239508" y="2575560"/>
            <a:ext cx="251460" cy="182880"/>
          </a:xfrm>
          <a:prstGeom prst="ellipse">
            <a:avLst/>
          </a:prstGeom>
          <a:solidFill>
            <a:schemeClr val="accent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" name="Oval 163"/>
          <p:cNvSpPr/>
          <p:nvPr/>
        </p:nvSpPr>
        <p:spPr>
          <a:xfrm>
            <a:off x="5060327" y="3064658"/>
            <a:ext cx="186645" cy="135742"/>
          </a:xfrm>
          <a:prstGeom prst="ellipse">
            <a:avLst/>
          </a:prstGeom>
          <a:solidFill>
            <a:schemeClr val="accent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5" name="Straight Connector 164"/>
          <p:cNvCxnSpPr>
            <a:stCxn id="163" idx="3"/>
            <a:endCxn id="164" idx="7"/>
          </p:cNvCxnSpPr>
          <p:nvPr/>
        </p:nvCxnSpPr>
        <p:spPr>
          <a:xfrm flipH="1">
            <a:off x="5219638" y="2731658"/>
            <a:ext cx="56695" cy="352879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3" name="Title 2"/>
          <p:cNvSpPr>
            <a:spLocks noGrp="1"/>
          </p:cNvSpPr>
          <p:nvPr>
            <p:ph type="title"/>
          </p:nvPr>
        </p:nvSpPr>
        <p:spPr>
          <a:xfrm>
            <a:off x="451822" y="129091"/>
            <a:ext cx="8103570" cy="753033"/>
          </a:xfrm>
        </p:spPr>
        <p:txBody>
          <a:bodyPr/>
          <a:lstStyle/>
          <a:p>
            <a:r>
              <a:rPr lang="en-US" dirty="0"/>
              <a:t>Clock Routing and Buffering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52068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-group.slac.stanford.edu/com/images/slac_logos_2012branding/SLAC_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1246" y="6400800"/>
            <a:ext cx="821508" cy="244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4259245051"/>
              </p:ext>
            </p:extLst>
          </p:nvPr>
        </p:nvGraphicFramePr>
        <p:xfrm>
          <a:off x="201803" y="1066800"/>
          <a:ext cx="8763000" cy="129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95300" y="3233955"/>
            <a:ext cx="44577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Blocks inside the full chip simulation: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Matrix Netlist with </a:t>
            </a:r>
            <a:r>
              <a:rPr lang="en-US" sz="1400" b="1" dirty="0" smtClean="0"/>
              <a:t>pixel model </a:t>
            </a:r>
            <a:r>
              <a:rPr lang="en-US" sz="1400" dirty="0" smtClean="0"/>
              <a:t>(see next slide)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Matrix Bias Netlist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Complete Balcony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Pads</a:t>
            </a:r>
            <a:endParaRPr lang="en-US" sz="1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514600"/>
            <a:ext cx="3753813" cy="2608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451822" y="129091"/>
            <a:ext cx="8103570" cy="753033"/>
          </a:xfrm>
        </p:spPr>
        <p:txBody>
          <a:bodyPr/>
          <a:lstStyle/>
          <a:p>
            <a:r>
              <a:rPr lang="en-US" dirty="0" smtClean="0"/>
              <a:t>Full Chip Simulation 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0536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Pixel Model vs Transistor Level Pixel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443" y="1371600"/>
            <a:ext cx="8068464" cy="5065712"/>
          </a:xfrm>
        </p:spPr>
      </p:pic>
    </p:spTree>
    <p:extLst>
      <p:ext uri="{BB962C8B-B14F-4D97-AF65-F5344CB8AC3E}">
        <p14:creationId xmlns:p14="http://schemas.microsoft.com/office/powerpoint/2010/main" val="17136905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Hit Encoding  and Read Out blocks</a:t>
            </a:r>
            <a:endParaRPr lang="en-CA" dirty="0"/>
          </a:p>
        </p:txBody>
      </p:sp>
      <p:grpSp>
        <p:nvGrpSpPr>
          <p:cNvPr id="16" name="Group 15"/>
          <p:cNvGrpSpPr/>
          <p:nvPr/>
        </p:nvGrpSpPr>
        <p:grpSpPr>
          <a:xfrm>
            <a:off x="4479059" y="1654061"/>
            <a:ext cx="3064741" cy="261610"/>
            <a:chOff x="3284221" y="2644661"/>
            <a:chExt cx="3064741" cy="261610"/>
          </a:xfrm>
        </p:grpSpPr>
        <p:sp>
          <p:nvSpPr>
            <p:cNvPr id="149" name="Rectangle 148"/>
            <p:cNvSpPr/>
            <p:nvPr/>
          </p:nvSpPr>
          <p:spPr>
            <a:xfrm>
              <a:off x="6120362" y="2662431"/>
              <a:ext cx="228600" cy="2286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</a:rPr>
                <a:t>hit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154" name="Rectangle 153"/>
            <p:cNvSpPr/>
            <p:nvPr/>
          </p:nvSpPr>
          <p:spPr>
            <a:xfrm>
              <a:off x="3284221" y="2662431"/>
              <a:ext cx="2797315" cy="2286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500665" y="2644661"/>
              <a:ext cx="252825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/>
                <a:t>column address (5b) + double hit (1b</a:t>
              </a:r>
              <a:r>
                <a:rPr lang="en-US" sz="1050" dirty="0" smtClean="0"/>
                <a:t>)</a:t>
              </a:r>
              <a:endParaRPr lang="en-US" sz="1050" dirty="0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1396131" y="1600200"/>
            <a:ext cx="31758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/>
              <a:t>for each row the hit encoder has:</a:t>
            </a:r>
            <a:endParaRPr lang="en-US" sz="1600" i="1" dirty="0"/>
          </a:p>
        </p:txBody>
      </p:sp>
      <p:sp>
        <p:nvSpPr>
          <p:cNvPr id="158" name="TextBox 157"/>
          <p:cNvSpPr txBox="1"/>
          <p:nvPr/>
        </p:nvSpPr>
        <p:spPr>
          <a:xfrm>
            <a:off x="7772400" y="1616854"/>
            <a:ext cx="12105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/>
              <a:t>e</a:t>
            </a:r>
            <a:r>
              <a:rPr lang="en-US" sz="1600" i="1" dirty="0" smtClean="0"/>
              <a:t>very </a:t>
            </a:r>
            <a:r>
              <a:rPr lang="en-US" sz="1600" b="1" i="1" dirty="0" smtClean="0"/>
              <a:t>25ns</a:t>
            </a:r>
            <a:endParaRPr lang="en-US" sz="1600" b="1" i="1" dirty="0"/>
          </a:p>
        </p:txBody>
      </p:sp>
      <p:pic>
        <p:nvPicPr>
          <p:cNvPr id="159" name="Picture 2" descr="http://www-group.slac.stanford.edu/com/images/slac_logos_2012branding/SLAC_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1246" y="6400800"/>
            <a:ext cx="821508" cy="244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2" name="Rectangle 161"/>
          <p:cNvSpPr/>
          <p:nvPr/>
        </p:nvSpPr>
        <p:spPr>
          <a:xfrm>
            <a:off x="4327338" y="3264188"/>
            <a:ext cx="3505202" cy="2286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63" name="TextBox 162"/>
          <p:cNvSpPr txBox="1"/>
          <p:nvPr/>
        </p:nvSpPr>
        <p:spPr>
          <a:xfrm>
            <a:off x="4343400" y="3243813"/>
            <a:ext cx="359746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column address (5b) + double hit (1b</a:t>
            </a:r>
            <a:r>
              <a:rPr lang="en-US" sz="1050" dirty="0" smtClean="0"/>
              <a:t>) + row address (7b)</a:t>
            </a:r>
            <a:endParaRPr lang="en-US" sz="1050" dirty="0"/>
          </a:p>
        </p:txBody>
      </p:sp>
      <p:sp>
        <p:nvSpPr>
          <p:cNvPr id="164" name="TextBox 163"/>
          <p:cNvSpPr txBox="1"/>
          <p:nvPr/>
        </p:nvSpPr>
        <p:spPr>
          <a:xfrm>
            <a:off x="1396131" y="3209211"/>
            <a:ext cx="11785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/>
              <a:t>It receives:</a:t>
            </a:r>
            <a:endParaRPr lang="en-US" sz="1600" i="1" dirty="0"/>
          </a:p>
        </p:txBody>
      </p:sp>
      <p:sp>
        <p:nvSpPr>
          <p:cNvPr id="165" name="TextBox 164"/>
          <p:cNvSpPr txBox="1"/>
          <p:nvPr/>
        </p:nvSpPr>
        <p:spPr>
          <a:xfrm>
            <a:off x="7772400" y="3192557"/>
            <a:ext cx="12105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/>
              <a:t>e</a:t>
            </a:r>
            <a:r>
              <a:rPr lang="en-US" sz="1600" i="1" dirty="0" smtClean="0"/>
              <a:t>very </a:t>
            </a:r>
            <a:r>
              <a:rPr lang="en-US" sz="1600" b="1" i="1" dirty="0" smtClean="0"/>
              <a:t>25ns</a:t>
            </a:r>
            <a:endParaRPr lang="en-US" sz="1600" b="1" i="1" dirty="0"/>
          </a:p>
        </p:txBody>
      </p:sp>
      <p:sp>
        <p:nvSpPr>
          <p:cNvPr id="17" name="Rectangle 16"/>
          <p:cNvSpPr/>
          <p:nvPr/>
        </p:nvSpPr>
        <p:spPr>
          <a:xfrm>
            <a:off x="1396131" y="2421523"/>
            <a:ext cx="391966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i="1" dirty="0"/>
              <a:t>detect the </a:t>
            </a:r>
            <a:r>
              <a:rPr lang="en-US" sz="1600" i="1" dirty="0" smtClean="0"/>
              <a:t>pixel address of the first </a:t>
            </a:r>
            <a:r>
              <a:rPr lang="en-US" sz="1600" i="1" dirty="0"/>
              <a:t>8 hits </a:t>
            </a:r>
            <a:endParaRPr lang="en-US" sz="1600" dirty="0"/>
          </a:p>
        </p:txBody>
      </p:sp>
      <p:sp>
        <p:nvSpPr>
          <p:cNvPr id="166" name="Rectangle 165"/>
          <p:cNvSpPr/>
          <p:nvPr/>
        </p:nvSpPr>
        <p:spPr>
          <a:xfrm>
            <a:off x="215992" y="1616854"/>
            <a:ext cx="93487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i="1" dirty="0" smtClean="0"/>
              <a:t>INPUTS</a:t>
            </a:r>
            <a:endParaRPr lang="en-US" sz="1600" b="1" dirty="0"/>
          </a:p>
        </p:txBody>
      </p:sp>
      <p:sp>
        <p:nvSpPr>
          <p:cNvPr id="167" name="Rectangle 166"/>
          <p:cNvSpPr/>
          <p:nvPr/>
        </p:nvSpPr>
        <p:spPr>
          <a:xfrm>
            <a:off x="102179" y="3201494"/>
            <a:ext cx="116249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i="1" dirty="0" smtClean="0"/>
              <a:t>OUTPUTS</a:t>
            </a:r>
            <a:endParaRPr lang="en-US" sz="1600" b="1" dirty="0"/>
          </a:p>
        </p:txBody>
      </p:sp>
      <p:sp>
        <p:nvSpPr>
          <p:cNvPr id="18" name="Rectangle 17"/>
          <p:cNvSpPr/>
          <p:nvPr/>
        </p:nvSpPr>
        <p:spPr>
          <a:xfrm>
            <a:off x="71455" y="2362200"/>
            <a:ext cx="1223945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HIT ENCODER</a:t>
            </a:r>
            <a:endParaRPr lang="en-US" sz="1200" dirty="0"/>
          </a:p>
        </p:txBody>
      </p:sp>
      <p:cxnSp>
        <p:nvCxnSpPr>
          <p:cNvPr id="20" name="Straight Arrow Connector 19"/>
          <p:cNvCxnSpPr>
            <a:stCxn id="166" idx="2"/>
            <a:endCxn id="18" idx="0"/>
          </p:cNvCxnSpPr>
          <p:nvPr/>
        </p:nvCxnSpPr>
        <p:spPr>
          <a:xfrm>
            <a:off x="683428" y="1955408"/>
            <a:ext cx="0" cy="40679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8" idx="2"/>
            <a:endCxn id="167" idx="0"/>
          </p:cNvCxnSpPr>
          <p:nvPr/>
        </p:nvCxnSpPr>
        <p:spPr>
          <a:xfrm>
            <a:off x="683428" y="2819400"/>
            <a:ext cx="0" cy="38209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" name="Rectangle 173"/>
          <p:cNvSpPr/>
          <p:nvPr/>
        </p:nvSpPr>
        <p:spPr>
          <a:xfrm>
            <a:off x="4267200" y="5465177"/>
            <a:ext cx="3505202" cy="2286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75" name="TextBox 174"/>
          <p:cNvSpPr txBox="1"/>
          <p:nvPr/>
        </p:nvSpPr>
        <p:spPr>
          <a:xfrm>
            <a:off x="4267200" y="5444802"/>
            <a:ext cx="359746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column address (5b) + double hit (1b</a:t>
            </a:r>
            <a:r>
              <a:rPr lang="en-US" sz="1050" dirty="0" smtClean="0"/>
              <a:t>) + row address (7b)</a:t>
            </a:r>
            <a:endParaRPr lang="en-US" sz="1050" dirty="0"/>
          </a:p>
        </p:txBody>
      </p:sp>
      <p:sp>
        <p:nvSpPr>
          <p:cNvPr id="176" name="TextBox 175"/>
          <p:cNvSpPr txBox="1"/>
          <p:nvPr/>
        </p:nvSpPr>
        <p:spPr>
          <a:xfrm>
            <a:off x="1396131" y="5410200"/>
            <a:ext cx="10550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/>
              <a:t>It returns:</a:t>
            </a:r>
            <a:endParaRPr lang="en-US" sz="1600" i="1" dirty="0"/>
          </a:p>
        </p:txBody>
      </p:sp>
      <p:sp>
        <p:nvSpPr>
          <p:cNvPr id="177" name="TextBox 176"/>
          <p:cNvSpPr txBox="1"/>
          <p:nvPr/>
        </p:nvSpPr>
        <p:spPr>
          <a:xfrm>
            <a:off x="7696200" y="5386172"/>
            <a:ext cx="14959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/>
              <a:t>e</a:t>
            </a:r>
            <a:r>
              <a:rPr lang="en-US" sz="1600" i="1" dirty="0" smtClean="0"/>
              <a:t>very </a:t>
            </a:r>
            <a:r>
              <a:rPr lang="en-US" sz="1600" b="1" i="1" dirty="0" smtClean="0"/>
              <a:t>3.125ns</a:t>
            </a:r>
            <a:endParaRPr lang="en-US" sz="1600" b="1" i="1" dirty="0"/>
          </a:p>
        </p:txBody>
      </p:sp>
      <p:sp>
        <p:nvSpPr>
          <p:cNvPr id="179" name="Rectangle 178"/>
          <p:cNvSpPr/>
          <p:nvPr/>
        </p:nvSpPr>
        <p:spPr>
          <a:xfrm>
            <a:off x="215992" y="3209211"/>
            <a:ext cx="93487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i="1" dirty="0" smtClean="0"/>
              <a:t>INPUTS</a:t>
            </a:r>
            <a:endParaRPr lang="en-US" sz="1600" b="1" dirty="0"/>
          </a:p>
        </p:txBody>
      </p:sp>
      <p:sp>
        <p:nvSpPr>
          <p:cNvPr id="180" name="Rectangle 179"/>
          <p:cNvSpPr/>
          <p:nvPr/>
        </p:nvSpPr>
        <p:spPr>
          <a:xfrm>
            <a:off x="102179" y="5402483"/>
            <a:ext cx="116249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i="1" dirty="0" smtClean="0"/>
              <a:t>OUTPUTS</a:t>
            </a:r>
            <a:endParaRPr lang="en-US" sz="1600" b="1" dirty="0"/>
          </a:p>
        </p:txBody>
      </p:sp>
      <p:sp>
        <p:nvSpPr>
          <p:cNvPr id="181" name="Rectangle 180"/>
          <p:cNvSpPr/>
          <p:nvPr/>
        </p:nvSpPr>
        <p:spPr>
          <a:xfrm>
            <a:off x="71455" y="4563189"/>
            <a:ext cx="1223945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LVDS TX</a:t>
            </a:r>
            <a:endParaRPr lang="en-US" sz="1200" dirty="0"/>
          </a:p>
        </p:txBody>
      </p:sp>
      <p:cxnSp>
        <p:nvCxnSpPr>
          <p:cNvPr id="182" name="Straight Arrow Connector 181"/>
          <p:cNvCxnSpPr>
            <a:stCxn id="179" idx="2"/>
            <a:endCxn id="181" idx="0"/>
          </p:cNvCxnSpPr>
          <p:nvPr/>
        </p:nvCxnSpPr>
        <p:spPr>
          <a:xfrm>
            <a:off x="683428" y="3547765"/>
            <a:ext cx="0" cy="101542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Straight Arrow Connector 182"/>
          <p:cNvCxnSpPr>
            <a:stCxn id="181" idx="2"/>
            <a:endCxn id="180" idx="0"/>
          </p:cNvCxnSpPr>
          <p:nvPr/>
        </p:nvCxnSpPr>
        <p:spPr>
          <a:xfrm>
            <a:off x="683428" y="5020389"/>
            <a:ext cx="0" cy="38209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" name="Rectangle 183"/>
          <p:cNvSpPr/>
          <p:nvPr/>
        </p:nvSpPr>
        <p:spPr>
          <a:xfrm>
            <a:off x="3970020" y="3201591"/>
            <a:ext cx="41229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i="1" dirty="0" smtClean="0"/>
              <a:t>8x</a:t>
            </a:r>
            <a:endParaRPr lang="en-US" sz="1600" b="1" i="1" dirty="0"/>
          </a:p>
        </p:txBody>
      </p:sp>
      <p:sp>
        <p:nvSpPr>
          <p:cNvPr id="185" name="Rectangle 184"/>
          <p:cNvSpPr/>
          <p:nvPr/>
        </p:nvSpPr>
        <p:spPr>
          <a:xfrm>
            <a:off x="1396130" y="4622512"/>
            <a:ext cx="352372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i="1" dirty="0" smtClean="0"/>
              <a:t>Parallel transmission of the 13b lines</a:t>
            </a:r>
            <a:endParaRPr lang="en-US" sz="1600" dirty="0"/>
          </a:p>
        </p:txBody>
      </p:sp>
      <p:sp>
        <p:nvSpPr>
          <p:cNvPr id="186" name="TextBox 185"/>
          <p:cNvSpPr txBox="1"/>
          <p:nvPr/>
        </p:nvSpPr>
        <p:spPr>
          <a:xfrm>
            <a:off x="7653604" y="4622512"/>
            <a:ext cx="14959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/>
              <a:t>e</a:t>
            </a:r>
            <a:r>
              <a:rPr lang="en-US" sz="1600" i="1" dirty="0" smtClean="0"/>
              <a:t>very </a:t>
            </a:r>
            <a:r>
              <a:rPr lang="en-US" sz="1600" b="1" i="1" dirty="0" smtClean="0"/>
              <a:t>3.125ns</a:t>
            </a:r>
            <a:endParaRPr lang="en-US" sz="1600" b="1" i="1" dirty="0"/>
          </a:p>
        </p:txBody>
      </p:sp>
      <p:sp>
        <p:nvSpPr>
          <p:cNvPr id="187" name="TextBox 186"/>
          <p:cNvSpPr txBox="1"/>
          <p:nvPr/>
        </p:nvSpPr>
        <p:spPr>
          <a:xfrm>
            <a:off x="1396131" y="3208020"/>
            <a:ext cx="1055097" cy="191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/>
              <a:t>It returns:</a:t>
            </a:r>
            <a:endParaRPr lang="en-US" sz="1600" i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2535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  <p:bldP spid="158" grpId="0"/>
      <p:bldP spid="158" grpId="1"/>
      <p:bldP spid="162" grpId="0" animBg="1"/>
      <p:bldP spid="162" grpId="1" animBg="1"/>
      <p:bldP spid="163" grpId="0"/>
      <p:bldP spid="163" grpId="1"/>
      <p:bldP spid="164" grpId="0"/>
      <p:bldP spid="164" grpId="1"/>
      <p:bldP spid="165" grpId="0"/>
      <p:bldP spid="165" grpId="1"/>
      <p:bldP spid="17" grpId="0"/>
      <p:bldP spid="17" grpId="1"/>
      <p:bldP spid="166" grpId="0"/>
      <p:bldP spid="166" grpId="1"/>
      <p:bldP spid="167" grpId="0"/>
      <p:bldP spid="167" grpId="1"/>
      <p:bldP spid="167" grpId="2"/>
      <p:bldP spid="18" grpId="0" animBg="1"/>
      <p:bldP spid="18" grpId="1" animBg="1"/>
      <p:bldP spid="174" grpId="0" animBg="1"/>
      <p:bldP spid="174" grpId="1" animBg="1"/>
      <p:bldP spid="175" grpId="0"/>
      <p:bldP spid="175" grpId="1"/>
      <p:bldP spid="176" grpId="0"/>
      <p:bldP spid="176" grpId="1"/>
      <p:bldP spid="177" grpId="0"/>
      <p:bldP spid="177" grpId="1"/>
      <p:bldP spid="179" grpId="0"/>
      <p:bldP spid="179" grpId="1"/>
      <p:bldP spid="180" grpId="0"/>
      <p:bldP spid="180" grpId="1"/>
      <p:bldP spid="181" grpId="0" animBg="1"/>
      <p:bldP spid="181" grpId="1" animBg="1"/>
      <p:bldP spid="184" grpId="0"/>
      <p:bldP spid="184" grpId="1"/>
      <p:bldP spid="185" grpId="0"/>
      <p:bldP spid="185" grpId="1"/>
      <p:bldP spid="186" grpId="0"/>
      <p:bldP spid="186" grpId="1"/>
      <p:bldP spid="187" grpId="0"/>
      <p:bldP spid="187" grpId="1"/>
      <p:bldP spid="187" grpId="2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_SACItest4b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8229600" cy="51816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b="1" i="1" dirty="0" smtClean="0"/>
              <a:t>Command: </a:t>
            </a:r>
          </a:p>
          <a:p>
            <a:pPr lvl="1"/>
            <a:r>
              <a:rPr lang="en-US" dirty="0" smtClean="0"/>
              <a:t>Hit pixel 84* (row 2 col 20) @725us</a:t>
            </a: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b="1" i="1" dirty="0" smtClean="0"/>
          </a:p>
          <a:p>
            <a:pPr marL="0" indent="0">
              <a:buNone/>
            </a:pPr>
            <a:endParaRPr lang="en-US" b="1" i="1" dirty="0"/>
          </a:p>
          <a:p>
            <a:pPr marL="0" indent="0">
              <a:buNone/>
            </a:pPr>
            <a:r>
              <a:rPr lang="en-US" sz="2800" dirty="0"/>
              <a:t>*pixels&lt;0:4095&gt;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08870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_SACItest4b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330694"/>
            <a:ext cx="8108950" cy="4890350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220287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_SACItest4b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02336"/>
            <a:ext cx="8108950" cy="4347065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288532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_SACItest4b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29382"/>
            <a:ext cx="8108950" cy="4292973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288532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_SACItest5b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8229600" cy="51816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b="1" i="1" dirty="0" smtClean="0"/>
              <a:t>Command: </a:t>
            </a:r>
          </a:p>
          <a:p>
            <a:pPr lvl="1"/>
            <a:r>
              <a:rPr lang="en-US" dirty="0" smtClean="0"/>
              <a:t>Hits @735us:</a:t>
            </a:r>
          </a:p>
          <a:p>
            <a:pPr lvl="1"/>
            <a:r>
              <a:rPr lang="en-US" dirty="0"/>
              <a:t>pixel </a:t>
            </a:r>
            <a:r>
              <a:rPr lang="en-US" dirty="0" smtClean="0"/>
              <a:t>63 </a:t>
            </a:r>
            <a:r>
              <a:rPr lang="en-US" dirty="0"/>
              <a:t>(row </a:t>
            </a:r>
            <a:r>
              <a:rPr lang="en-US" dirty="0" smtClean="0"/>
              <a:t>1 </a:t>
            </a:r>
            <a:r>
              <a:rPr lang="en-US" dirty="0"/>
              <a:t>col </a:t>
            </a:r>
            <a:r>
              <a:rPr lang="en-US" dirty="0" smtClean="0"/>
              <a:t>31)</a:t>
            </a:r>
          </a:p>
          <a:p>
            <a:pPr lvl="1"/>
            <a:r>
              <a:rPr lang="en-US" dirty="0"/>
              <a:t>pixel </a:t>
            </a:r>
            <a:r>
              <a:rPr lang="en-US" dirty="0" smtClean="0"/>
              <a:t>32 </a:t>
            </a:r>
            <a:r>
              <a:rPr lang="en-US" dirty="0"/>
              <a:t>(row </a:t>
            </a:r>
            <a:r>
              <a:rPr lang="en-US" dirty="0" smtClean="0"/>
              <a:t>1 </a:t>
            </a:r>
            <a:r>
              <a:rPr lang="en-US" dirty="0"/>
              <a:t>col </a:t>
            </a:r>
            <a:r>
              <a:rPr lang="en-US" dirty="0" smtClean="0"/>
              <a:t>0)</a:t>
            </a:r>
          </a:p>
          <a:p>
            <a:pPr lvl="1"/>
            <a:r>
              <a:rPr lang="en-US" dirty="0"/>
              <a:t>pixel </a:t>
            </a:r>
            <a:r>
              <a:rPr lang="en-US" dirty="0" smtClean="0"/>
              <a:t>1267 </a:t>
            </a:r>
            <a:r>
              <a:rPr lang="en-US" dirty="0"/>
              <a:t>(row </a:t>
            </a:r>
            <a:r>
              <a:rPr lang="en-US" dirty="0" smtClean="0"/>
              <a:t>39 </a:t>
            </a:r>
            <a:r>
              <a:rPr lang="en-US" dirty="0"/>
              <a:t>col 19</a:t>
            </a:r>
            <a:r>
              <a:rPr lang="en-US" dirty="0" smtClean="0"/>
              <a:t>)</a:t>
            </a:r>
          </a:p>
          <a:p>
            <a:pPr lvl="1"/>
            <a:r>
              <a:rPr lang="en-US" dirty="0"/>
              <a:t>pixel </a:t>
            </a:r>
            <a:r>
              <a:rPr lang="en-US" dirty="0" smtClean="0"/>
              <a:t>1702 </a:t>
            </a:r>
            <a:r>
              <a:rPr lang="en-US" dirty="0"/>
              <a:t>(row </a:t>
            </a:r>
            <a:r>
              <a:rPr lang="en-US" dirty="0" smtClean="0"/>
              <a:t>53 </a:t>
            </a:r>
            <a:r>
              <a:rPr lang="en-US" dirty="0"/>
              <a:t>col </a:t>
            </a:r>
            <a:r>
              <a:rPr lang="en-US" dirty="0" smtClean="0"/>
              <a:t>6)</a:t>
            </a:r>
          </a:p>
          <a:p>
            <a:pPr lvl="1"/>
            <a:r>
              <a:rPr lang="en-US" dirty="0"/>
              <a:t>pixel </a:t>
            </a:r>
            <a:r>
              <a:rPr lang="en-US" dirty="0" smtClean="0"/>
              <a:t>1961 </a:t>
            </a:r>
            <a:r>
              <a:rPr lang="en-US" dirty="0"/>
              <a:t>(row </a:t>
            </a:r>
            <a:r>
              <a:rPr lang="en-US" dirty="0" smtClean="0"/>
              <a:t>61 </a:t>
            </a:r>
            <a:r>
              <a:rPr lang="en-US" dirty="0"/>
              <a:t>col </a:t>
            </a:r>
            <a:r>
              <a:rPr lang="en-US" dirty="0" smtClean="0"/>
              <a:t>9)</a:t>
            </a:r>
          </a:p>
          <a:p>
            <a:pPr lvl="1"/>
            <a:r>
              <a:rPr lang="en-US" dirty="0"/>
              <a:t>pixel </a:t>
            </a:r>
            <a:r>
              <a:rPr lang="en-US" dirty="0" smtClean="0"/>
              <a:t>2223 </a:t>
            </a:r>
            <a:r>
              <a:rPr lang="en-US" dirty="0"/>
              <a:t>(row </a:t>
            </a:r>
            <a:r>
              <a:rPr lang="en-US" dirty="0" smtClean="0"/>
              <a:t>69 </a:t>
            </a:r>
            <a:r>
              <a:rPr lang="en-US" dirty="0"/>
              <a:t>col </a:t>
            </a:r>
            <a:r>
              <a:rPr lang="en-US" dirty="0" smtClean="0"/>
              <a:t>15)</a:t>
            </a:r>
          </a:p>
          <a:p>
            <a:pPr lvl="1"/>
            <a:r>
              <a:rPr lang="en-US" dirty="0"/>
              <a:t>pixel </a:t>
            </a:r>
            <a:r>
              <a:rPr lang="en-US" dirty="0" smtClean="0"/>
              <a:t>2916 </a:t>
            </a:r>
            <a:r>
              <a:rPr lang="en-US" dirty="0"/>
              <a:t>(row </a:t>
            </a:r>
            <a:r>
              <a:rPr lang="en-US" dirty="0" smtClean="0"/>
              <a:t>91 </a:t>
            </a:r>
            <a:r>
              <a:rPr lang="en-US" dirty="0"/>
              <a:t>col </a:t>
            </a:r>
            <a:r>
              <a:rPr lang="en-US" dirty="0" smtClean="0"/>
              <a:t>4)</a:t>
            </a:r>
          </a:p>
          <a:p>
            <a:pPr lvl="1"/>
            <a:r>
              <a:rPr lang="en-US" dirty="0"/>
              <a:t>pixel </a:t>
            </a:r>
            <a:r>
              <a:rPr lang="en-US" dirty="0" smtClean="0"/>
              <a:t>3188 </a:t>
            </a:r>
            <a:r>
              <a:rPr lang="en-US" dirty="0"/>
              <a:t>(row </a:t>
            </a:r>
            <a:r>
              <a:rPr lang="en-US" dirty="0" smtClean="0"/>
              <a:t>99 </a:t>
            </a:r>
            <a:r>
              <a:rPr lang="en-US" dirty="0"/>
              <a:t>col </a:t>
            </a:r>
            <a:r>
              <a:rPr lang="en-US" dirty="0" smtClean="0"/>
              <a:t>20)</a:t>
            </a:r>
          </a:p>
          <a:p>
            <a:pPr lvl="1"/>
            <a:r>
              <a:rPr lang="en-US" dirty="0"/>
              <a:t>pixel </a:t>
            </a:r>
            <a:r>
              <a:rPr lang="en-US" dirty="0" smtClean="0"/>
              <a:t>3491 </a:t>
            </a:r>
            <a:r>
              <a:rPr lang="en-US" dirty="0"/>
              <a:t>(row </a:t>
            </a:r>
            <a:r>
              <a:rPr lang="en-US" dirty="0" smtClean="0"/>
              <a:t>109 </a:t>
            </a:r>
            <a:r>
              <a:rPr lang="en-US" dirty="0"/>
              <a:t>col </a:t>
            </a:r>
            <a:r>
              <a:rPr lang="en-US" dirty="0" smtClean="0"/>
              <a:t>3)</a:t>
            </a:r>
          </a:p>
          <a:p>
            <a:pPr lvl="1"/>
            <a:r>
              <a:rPr lang="en-US" dirty="0"/>
              <a:t>pixel </a:t>
            </a:r>
            <a:r>
              <a:rPr lang="en-US" dirty="0" smtClean="0"/>
              <a:t>4095 </a:t>
            </a:r>
            <a:r>
              <a:rPr lang="en-US" dirty="0"/>
              <a:t>(row </a:t>
            </a:r>
            <a:r>
              <a:rPr lang="en-US" dirty="0" smtClean="0"/>
              <a:t>127 </a:t>
            </a:r>
            <a:r>
              <a:rPr lang="en-US" dirty="0"/>
              <a:t>col </a:t>
            </a:r>
            <a:r>
              <a:rPr lang="en-US" dirty="0" smtClean="0"/>
              <a:t>31)</a:t>
            </a:r>
          </a:p>
          <a:p>
            <a:pPr lvl="1"/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b="1" i="1" dirty="0" smtClean="0"/>
          </a:p>
        </p:txBody>
      </p:sp>
      <p:sp>
        <p:nvSpPr>
          <p:cNvPr id="4" name="Right Brace 3"/>
          <p:cNvSpPr/>
          <p:nvPr/>
        </p:nvSpPr>
        <p:spPr>
          <a:xfrm>
            <a:off x="4648200" y="2438400"/>
            <a:ext cx="457200" cy="762000"/>
          </a:xfrm>
          <a:prstGeom prst="rightBrac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648200" y="2644801"/>
            <a:ext cx="15808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en-US" b="1" dirty="0" smtClean="0">
                <a:solidFill>
                  <a:srgbClr val="FF0000"/>
                </a:solidFill>
              </a:rPr>
              <a:t>Hit &amp; Flag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6" name="Right Brace 5"/>
          <p:cNvSpPr/>
          <p:nvPr/>
        </p:nvSpPr>
        <p:spPr>
          <a:xfrm>
            <a:off x="6172200" y="2829467"/>
            <a:ext cx="838200" cy="3114134"/>
          </a:xfrm>
          <a:prstGeom prst="righ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477000" y="4278066"/>
            <a:ext cx="25519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en-US" b="1" dirty="0" smtClean="0">
                <a:solidFill>
                  <a:srgbClr val="0070C0"/>
                </a:solidFill>
              </a:rPr>
              <a:t>Hit transferred Data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495782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_SACItest5b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42187"/>
            <a:ext cx="8108950" cy="4267364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746343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_SACItest5b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38403"/>
            <a:ext cx="8108950" cy="4274931"/>
          </a:xfrm>
        </p:spPr>
      </p:pic>
      <p:sp>
        <p:nvSpPr>
          <p:cNvPr id="6" name="TextBox 5"/>
          <p:cNvSpPr txBox="1"/>
          <p:nvPr/>
        </p:nvSpPr>
        <p:spPr>
          <a:xfrm>
            <a:off x="6833420" y="5933768"/>
            <a:ext cx="481779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800" b="1" dirty="0" smtClean="0"/>
              <a:t>F:0</a:t>
            </a:r>
          </a:p>
          <a:p>
            <a:r>
              <a:rPr lang="en-US" sz="800" b="1" dirty="0" smtClean="0"/>
              <a:t>R:109</a:t>
            </a:r>
          </a:p>
          <a:p>
            <a:r>
              <a:rPr lang="en-US" sz="800" b="1" dirty="0" smtClean="0"/>
              <a:t>C:3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02478" y="5933768"/>
            <a:ext cx="533400" cy="46166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800" b="1" dirty="0" smtClean="0"/>
              <a:t>F:1</a:t>
            </a:r>
          </a:p>
          <a:p>
            <a:r>
              <a:rPr lang="en-US" sz="800" b="1" dirty="0" smtClean="0"/>
              <a:t>R:1</a:t>
            </a:r>
          </a:p>
          <a:p>
            <a:r>
              <a:rPr lang="en-US" sz="800" b="1" dirty="0" smtClean="0"/>
              <a:t>C:0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791200" y="5933768"/>
            <a:ext cx="511278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800" b="1" dirty="0" smtClean="0"/>
              <a:t>F:0</a:t>
            </a:r>
          </a:p>
          <a:p>
            <a:r>
              <a:rPr lang="en-US" sz="800" b="1" dirty="0" smtClean="0"/>
              <a:t>R:39</a:t>
            </a:r>
          </a:p>
          <a:p>
            <a:r>
              <a:rPr lang="en-US" sz="800" b="1" dirty="0" smtClean="0"/>
              <a:t>C:19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334000" y="5933541"/>
            <a:ext cx="457200" cy="46166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800" b="1" dirty="0" smtClean="0"/>
              <a:t>F:0</a:t>
            </a:r>
          </a:p>
          <a:p>
            <a:r>
              <a:rPr lang="en-US" sz="800" b="1" dirty="0" smtClean="0"/>
              <a:t>R:53</a:t>
            </a:r>
          </a:p>
          <a:p>
            <a:r>
              <a:rPr lang="en-US" sz="800" b="1" dirty="0" smtClean="0"/>
              <a:t>C:6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771924" y="5933768"/>
            <a:ext cx="562076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800" b="1" dirty="0" smtClean="0"/>
              <a:t>F:0</a:t>
            </a:r>
          </a:p>
          <a:p>
            <a:r>
              <a:rPr lang="en-US" sz="800" b="1" dirty="0" smtClean="0"/>
              <a:t>R:61</a:t>
            </a:r>
          </a:p>
          <a:p>
            <a:r>
              <a:rPr lang="en-US" sz="800" b="1" dirty="0" smtClean="0"/>
              <a:t>C:9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232378" y="5933768"/>
            <a:ext cx="622300" cy="46166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800" b="1" dirty="0" smtClean="0"/>
              <a:t>F:0</a:t>
            </a:r>
          </a:p>
          <a:p>
            <a:r>
              <a:rPr lang="en-US" sz="800" b="1" dirty="0" smtClean="0"/>
              <a:t>R:69</a:t>
            </a:r>
          </a:p>
          <a:p>
            <a:r>
              <a:rPr lang="en-US" sz="800" b="1" dirty="0" smtClean="0"/>
              <a:t>C:15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724787" y="5933768"/>
            <a:ext cx="596491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800" b="1" dirty="0" smtClean="0"/>
              <a:t>F:0</a:t>
            </a:r>
          </a:p>
          <a:p>
            <a:r>
              <a:rPr lang="en-US" sz="800" b="1" dirty="0" smtClean="0"/>
              <a:t>R:91</a:t>
            </a:r>
          </a:p>
          <a:p>
            <a:r>
              <a:rPr lang="en-US" sz="800" b="1" dirty="0" smtClean="0"/>
              <a:t>C:4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276600" y="5933541"/>
            <a:ext cx="533400" cy="46166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800" b="1" dirty="0" smtClean="0"/>
              <a:t>F:0</a:t>
            </a:r>
          </a:p>
          <a:p>
            <a:r>
              <a:rPr lang="en-US" sz="800" b="1" dirty="0" smtClean="0"/>
              <a:t>R:99</a:t>
            </a:r>
          </a:p>
          <a:p>
            <a:r>
              <a:rPr lang="en-US" sz="800" b="1" dirty="0" smtClean="0"/>
              <a:t>C:20</a:t>
            </a:r>
          </a:p>
        </p:txBody>
      </p:sp>
      <p:sp>
        <p:nvSpPr>
          <p:cNvPr id="5" name="Oval 4"/>
          <p:cNvSpPr/>
          <p:nvPr/>
        </p:nvSpPr>
        <p:spPr>
          <a:xfrm>
            <a:off x="6248400" y="1981200"/>
            <a:ext cx="685800" cy="381000"/>
          </a:xfrm>
          <a:prstGeom prst="ellipse">
            <a:avLst/>
          </a:prstGeom>
          <a:solidFill>
            <a:schemeClr val="bg1">
              <a:lumMod val="85000"/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830078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_SACItest5b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76913"/>
            <a:ext cx="8108950" cy="4197911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482659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Programmability and Debug Mode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342900" indent="-342900">
              <a:buFontTx/>
              <a:buChar char="-"/>
            </a:pPr>
            <a:r>
              <a:rPr lang="en-US" dirty="0" smtClean="0"/>
              <a:t>Matrix and Hit Encoding clock sync fine tuning </a:t>
            </a:r>
          </a:p>
          <a:p>
            <a:pPr marL="800100" lvl="1" indent="-342900">
              <a:buFontTx/>
              <a:buChar char="-"/>
            </a:pPr>
            <a:r>
              <a:rPr lang="en-US" dirty="0" smtClean="0"/>
              <a:t>4 Bits (400ps Step -&gt; Max 6ns)</a:t>
            </a:r>
          </a:p>
          <a:p>
            <a:pPr marL="342900" indent="-342900">
              <a:buFontTx/>
              <a:buChar char="-"/>
            </a:pPr>
            <a:r>
              <a:rPr lang="en-US" dirty="0" smtClean="0"/>
              <a:t>Hit Encoding pipeline timing optimization</a:t>
            </a:r>
            <a:endParaRPr lang="en-US" dirty="0"/>
          </a:p>
          <a:p>
            <a:pPr marL="800100" lvl="1" indent="-342900">
              <a:buFontTx/>
              <a:buChar char="-"/>
            </a:pPr>
            <a:r>
              <a:rPr lang="en-US" dirty="0" smtClean="0"/>
              <a:t>The write and reset phases length of the two stages of the hit encoding can be independently programmed</a:t>
            </a:r>
          </a:p>
          <a:p>
            <a:pPr marL="342900" indent="-342900">
              <a:buFontTx/>
              <a:buChar char="-"/>
            </a:pPr>
            <a:r>
              <a:rPr lang="en-US" dirty="0" smtClean="0"/>
              <a:t>Hit Encoding Test Mode</a:t>
            </a:r>
          </a:p>
          <a:p>
            <a:pPr marL="342900" indent="-342900">
              <a:buFontTx/>
              <a:buChar char="-"/>
            </a:pPr>
            <a:r>
              <a:rPr lang="en-US" dirty="0" smtClean="0"/>
              <a:t>LVDS TX Adjustable </a:t>
            </a:r>
            <a:r>
              <a:rPr lang="en-US" dirty="0" smtClean="0"/>
              <a:t>current</a:t>
            </a:r>
          </a:p>
          <a:p>
            <a:pPr marL="342900" indent="-342900">
              <a:buFontTx/>
              <a:buChar char="-"/>
            </a:pPr>
            <a:r>
              <a:rPr lang="en-US" dirty="0" smtClean="0"/>
              <a:t>Digital Monitors</a:t>
            </a:r>
            <a:endParaRPr lang="en-US" dirty="0" smtClean="0"/>
          </a:p>
          <a:p>
            <a:pPr marL="342900" indent="-342900">
              <a:buFontTx/>
              <a:buChar char="-"/>
            </a:pPr>
            <a:r>
              <a:rPr lang="en-US" dirty="0" smtClean="0"/>
              <a:t>LVDS RX</a:t>
            </a:r>
          </a:p>
          <a:p>
            <a:pPr marL="800100" lvl="1" indent="-342900">
              <a:buFontTx/>
              <a:buChar char="-"/>
            </a:pPr>
            <a:r>
              <a:rPr lang="en-US" dirty="0" smtClean="0"/>
              <a:t>AC Mode	</a:t>
            </a:r>
            <a:endParaRPr lang="en-US" dirty="0"/>
          </a:p>
          <a:p>
            <a:pPr marL="800100" lvl="1" indent="-342900">
              <a:buFontTx/>
              <a:buChar char="-"/>
            </a:pPr>
            <a:r>
              <a:rPr lang="en-US" dirty="0" smtClean="0"/>
              <a:t>Different input impedance (</a:t>
            </a:r>
            <a:r>
              <a:rPr lang="en-US" dirty="0"/>
              <a:t>100 Ω – 300 </a:t>
            </a:r>
            <a:r>
              <a:rPr lang="en-US" dirty="0" smtClean="0"/>
              <a:t>Ω)</a:t>
            </a:r>
          </a:p>
          <a:p>
            <a:pPr marL="342900" indent="-342900">
              <a:buFontTx/>
              <a:buChar char="-"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529347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SLAC ASIC Control Interface (SACI)</a:t>
            </a:r>
            <a:endParaRPr lang="en-CA" dirty="0"/>
          </a:p>
        </p:txBody>
      </p:sp>
      <p:sp>
        <p:nvSpPr>
          <p:cNvPr id="9" name="Content Placeholder 2"/>
          <p:cNvSpPr>
            <a:spLocks noGrp="1"/>
          </p:cNvSpPr>
          <p:nvPr>
            <p:ph idx="4294967295"/>
          </p:nvPr>
        </p:nvSpPr>
        <p:spPr>
          <a:xfrm>
            <a:off x="5562600" y="1574661"/>
            <a:ext cx="3505200" cy="2540140"/>
          </a:xfrm>
        </p:spPr>
        <p:txBody>
          <a:bodyPr>
            <a:normAutofit/>
          </a:bodyPr>
          <a:lstStyle/>
          <a:p>
            <a:r>
              <a:rPr lang="en-US" sz="1400" b="1" dirty="0" smtClean="0"/>
              <a:t>Serial Interface with handshake protocol</a:t>
            </a:r>
          </a:p>
          <a:p>
            <a:r>
              <a:rPr lang="en-US" sz="1200" dirty="0" smtClean="0"/>
              <a:t>5 Signals</a:t>
            </a:r>
          </a:p>
          <a:p>
            <a:pPr lvl="1"/>
            <a:r>
              <a:rPr lang="en-US" sz="1200" dirty="0" smtClean="0"/>
              <a:t>3 shared: </a:t>
            </a:r>
            <a:r>
              <a:rPr lang="en-US" sz="1200" i="1" dirty="0" err="1" smtClean="0"/>
              <a:t>saciClk</a:t>
            </a:r>
            <a:r>
              <a:rPr lang="en-US" sz="1200" dirty="0" smtClean="0"/>
              <a:t>,</a:t>
            </a:r>
            <a:r>
              <a:rPr lang="en-US" sz="1200" i="1" dirty="0" smtClean="0"/>
              <a:t> </a:t>
            </a:r>
            <a:r>
              <a:rPr lang="en-US" sz="1200" i="1" dirty="0" err="1" smtClean="0"/>
              <a:t>saciCmd</a:t>
            </a:r>
            <a:r>
              <a:rPr lang="en-US" sz="1200" dirty="0" smtClean="0"/>
              <a:t>,</a:t>
            </a:r>
            <a:r>
              <a:rPr lang="en-US" sz="1200" i="1" dirty="0" smtClean="0"/>
              <a:t> </a:t>
            </a:r>
            <a:r>
              <a:rPr lang="en-US" sz="1200" i="1" dirty="0" err="1" smtClean="0"/>
              <a:t>saciRsp</a:t>
            </a:r>
            <a:r>
              <a:rPr lang="en-US" sz="1200" dirty="0" smtClean="0"/>
              <a:t>.</a:t>
            </a:r>
          </a:p>
          <a:p>
            <a:pPr lvl="1"/>
            <a:r>
              <a:rPr lang="en-US" sz="1200" dirty="0" smtClean="0"/>
              <a:t>1 dedicated select line per slave: </a:t>
            </a:r>
            <a:r>
              <a:rPr lang="en-US" sz="1200" i="1" dirty="0" err="1" smtClean="0"/>
              <a:t>saciSelL</a:t>
            </a:r>
            <a:r>
              <a:rPr lang="en-US" sz="1200" i="1" dirty="0" smtClean="0"/>
              <a:t>.</a:t>
            </a:r>
          </a:p>
          <a:p>
            <a:pPr lvl="1"/>
            <a:r>
              <a:rPr lang="en-US" sz="1200" dirty="0" smtClean="0"/>
              <a:t>1 Reset Line (</a:t>
            </a:r>
            <a:r>
              <a:rPr lang="en-US" sz="1200" i="1" dirty="0" err="1" smtClean="0"/>
              <a:t>RstL</a:t>
            </a:r>
            <a:r>
              <a:rPr lang="en-US" sz="1200" dirty="0" smtClean="0"/>
              <a:t>) can be shared with the ASIC Global Reset.</a:t>
            </a:r>
          </a:p>
          <a:p>
            <a:pPr marL="233362" lvl="1" indent="0">
              <a:buNone/>
            </a:pPr>
            <a:endParaRPr lang="en-US" sz="1200" dirty="0" smtClean="0"/>
          </a:p>
          <a:p>
            <a:pPr indent="-223838">
              <a:buFont typeface="Arial" panose="020B0604020202020204" pitchFamily="34" charset="0"/>
              <a:buChar char="•"/>
            </a:pPr>
            <a:r>
              <a:rPr lang="en-US" sz="1200" dirty="0" smtClean="0"/>
              <a:t>Operated between 0V and 3.3V</a:t>
            </a:r>
            <a:endParaRPr lang="en-US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  Allows multiple SACI on same bus (parallel mode).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457700" y="4572000"/>
            <a:ext cx="105509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32 bit Data Bus</a:t>
            </a:r>
            <a:endParaRPr lang="en-US" sz="1000" dirty="0"/>
          </a:p>
        </p:txBody>
      </p:sp>
      <p:grpSp>
        <p:nvGrpSpPr>
          <p:cNvPr id="2" name="Group 1"/>
          <p:cNvGrpSpPr/>
          <p:nvPr/>
        </p:nvGrpSpPr>
        <p:grpSpPr>
          <a:xfrm>
            <a:off x="13262" y="1524000"/>
            <a:ext cx="5396938" cy="4513421"/>
            <a:chOff x="13262" y="1524000"/>
            <a:chExt cx="5396938" cy="4513421"/>
          </a:xfrm>
        </p:grpSpPr>
        <p:sp>
          <p:nvSpPr>
            <p:cNvPr id="10" name="Rectangle 9"/>
            <p:cNvSpPr/>
            <p:nvPr/>
          </p:nvSpPr>
          <p:spPr>
            <a:xfrm>
              <a:off x="710766" y="4800600"/>
              <a:ext cx="4699434" cy="60960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/>
                <a:t>S</a:t>
              </a:r>
              <a:r>
                <a:rPr lang="en-US" sz="1600" i="1" dirty="0" smtClean="0"/>
                <a:t>LAC</a:t>
              </a:r>
              <a:r>
                <a:rPr lang="en-US" sz="1600" dirty="0" smtClean="0"/>
                <a:t> </a:t>
              </a:r>
              <a:r>
                <a:rPr lang="en-US" sz="1600" b="1" dirty="0" smtClean="0"/>
                <a:t>A</a:t>
              </a:r>
              <a:r>
                <a:rPr lang="en-US" sz="1600" i="1" dirty="0" smtClean="0"/>
                <a:t>SIC</a:t>
              </a:r>
              <a:r>
                <a:rPr lang="en-US" sz="1600" dirty="0" smtClean="0"/>
                <a:t> </a:t>
              </a:r>
              <a:r>
                <a:rPr lang="en-US" sz="1600" b="1" dirty="0" smtClean="0"/>
                <a:t>C</a:t>
              </a:r>
              <a:r>
                <a:rPr lang="en-US" sz="1600" i="1" dirty="0" smtClean="0"/>
                <a:t>ontrol</a:t>
              </a:r>
              <a:r>
                <a:rPr lang="en-US" sz="1600" dirty="0" smtClean="0"/>
                <a:t> </a:t>
              </a:r>
              <a:r>
                <a:rPr lang="en-US" sz="1600" b="1" dirty="0" smtClean="0"/>
                <a:t>I</a:t>
              </a:r>
              <a:r>
                <a:rPr lang="en-US" sz="1600" i="1" dirty="0" smtClean="0"/>
                <a:t>nterface </a:t>
              </a:r>
              <a:r>
                <a:rPr lang="en-US" sz="1600" dirty="0" smtClean="0"/>
                <a:t>(SACI)</a:t>
              </a:r>
              <a:endParaRPr lang="en-US" sz="1600" dirty="0"/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482166" y="3962400"/>
              <a:ext cx="492803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Down Arrow 12"/>
            <p:cNvSpPr/>
            <p:nvPr/>
          </p:nvSpPr>
          <p:spPr>
            <a:xfrm rot="10800000">
              <a:off x="4063566" y="4191000"/>
              <a:ext cx="228600" cy="304800"/>
            </a:xfrm>
            <a:prstGeom prst="down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640034" y="4593266"/>
              <a:ext cx="998991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 smtClean="0"/>
                <a:t>12 bit Address</a:t>
              </a:r>
              <a:endParaRPr lang="en-US" sz="900" dirty="0"/>
            </a:p>
          </p:txBody>
        </p:sp>
        <p:sp>
          <p:nvSpPr>
            <p:cNvPr id="15" name="Down Arrow 14"/>
            <p:cNvSpPr/>
            <p:nvPr/>
          </p:nvSpPr>
          <p:spPr>
            <a:xfrm rot="10800000">
              <a:off x="3149166" y="4191000"/>
              <a:ext cx="228600" cy="304800"/>
            </a:xfrm>
            <a:prstGeom prst="down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691966" y="4572000"/>
              <a:ext cx="105028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 smtClean="0"/>
                <a:t>7 bit Command</a:t>
              </a:r>
              <a:endParaRPr lang="en-US" sz="1000" dirty="0"/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 flipV="1">
              <a:off x="1548966" y="4191000"/>
              <a:ext cx="0" cy="304800"/>
            </a:xfrm>
            <a:prstGeom prst="straightConnector1">
              <a:avLst/>
            </a:prstGeom>
            <a:ln>
              <a:solidFill>
                <a:srgbClr val="C00000"/>
              </a:solidFill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1332069" y="4572000"/>
              <a:ext cx="46358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 err="1" smtClean="0"/>
                <a:t>CClk</a:t>
              </a:r>
              <a:endParaRPr lang="en-US" sz="1000" dirty="0"/>
            </a:p>
          </p:txBody>
        </p:sp>
        <p:cxnSp>
          <p:nvCxnSpPr>
            <p:cNvPr id="19" name="Straight Arrow Connector 18"/>
            <p:cNvCxnSpPr/>
            <p:nvPr/>
          </p:nvCxnSpPr>
          <p:spPr>
            <a:xfrm flipV="1">
              <a:off x="2006166" y="4191000"/>
              <a:ext cx="0" cy="304800"/>
            </a:xfrm>
            <a:prstGeom prst="straightConnector1">
              <a:avLst/>
            </a:prstGeom>
            <a:ln>
              <a:solidFill>
                <a:srgbClr val="C00000"/>
              </a:solidFill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1789269" y="4572000"/>
              <a:ext cx="53251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 smtClean="0"/>
                <a:t>EXEC</a:t>
              </a:r>
              <a:endParaRPr lang="en-US" sz="1000" dirty="0"/>
            </a:p>
          </p:txBody>
        </p:sp>
        <p:cxnSp>
          <p:nvCxnSpPr>
            <p:cNvPr id="21" name="Straight Arrow Connector 20"/>
            <p:cNvCxnSpPr/>
            <p:nvPr/>
          </p:nvCxnSpPr>
          <p:spPr>
            <a:xfrm flipH="1">
              <a:off x="1015566" y="4419600"/>
              <a:ext cx="2" cy="304800"/>
            </a:xfrm>
            <a:prstGeom prst="straightConnector1">
              <a:avLst/>
            </a:prstGeom>
            <a:ln>
              <a:solidFill>
                <a:srgbClr val="C00000"/>
              </a:solidFill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786966" y="4114800"/>
              <a:ext cx="39786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 err="1" smtClean="0"/>
                <a:t>Ack</a:t>
              </a:r>
              <a:endParaRPr lang="en-US" sz="1000" dirty="0"/>
            </a:p>
          </p:txBody>
        </p:sp>
        <p:cxnSp>
          <p:nvCxnSpPr>
            <p:cNvPr id="23" name="Straight Connector 22"/>
            <p:cNvCxnSpPr/>
            <p:nvPr/>
          </p:nvCxnSpPr>
          <p:spPr>
            <a:xfrm>
              <a:off x="786966" y="3962400"/>
              <a:ext cx="0" cy="838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2310966" y="3962400"/>
              <a:ext cx="0" cy="838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1244166" y="3962400"/>
              <a:ext cx="0" cy="838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1777566" y="3962400"/>
              <a:ext cx="0" cy="838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5410200" y="3952875"/>
              <a:ext cx="0" cy="838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Bent Arrow 27"/>
            <p:cNvSpPr/>
            <p:nvPr/>
          </p:nvSpPr>
          <p:spPr>
            <a:xfrm flipH="1">
              <a:off x="710766" y="1524000"/>
              <a:ext cx="4495800" cy="2209800"/>
            </a:xfrm>
            <a:prstGeom prst="bentArrow">
              <a:avLst>
                <a:gd name="adj1" fmla="val 4782"/>
                <a:gd name="adj2" fmla="val 5874"/>
                <a:gd name="adj3" fmla="val 8242"/>
                <a:gd name="adj4" fmla="val 17156"/>
              </a:avLst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1" name="Isosceles Triangle 30"/>
            <p:cNvSpPr/>
            <p:nvPr/>
          </p:nvSpPr>
          <p:spPr>
            <a:xfrm rot="10800000">
              <a:off x="5054166" y="3733800"/>
              <a:ext cx="228600" cy="152400"/>
            </a:xfrm>
            <a:prstGeom prst="triangl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Bent Arrow 31"/>
            <p:cNvSpPr/>
            <p:nvPr/>
          </p:nvSpPr>
          <p:spPr>
            <a:xfrm flipH="1">
              <a:off x="3682566" y="3505200"/>
              <a:ext cx="533400" cy="381000"/>
            </a:xfrm>
            <a:prstGeom prst="bentArrow">
              <a:avLst>
                <a:gd name="adj1" fmla="val 32178"/>
                <a:gd name="adj2" fmla="val 28344"/>
                <a:gd name="adj3" fmla="val 44822"/>
                <a:gd name="adj4" fmla="val 58182"/>
              </a:avLst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1167966" y="3505200"/>
              <a:ext cx="2514600" cy="381000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 smtClean="0"/>
                <a:t>CMD Unit</a:t>
              </a:r>
              <a:endParaRPr lang="en-US" sz="800" dirty="0"/>
            </a:p>
          </p:txBody>
        </p:sp>
        <p:cxnSp>
          <p:nvCxnSpPr>
            <p:cNvPr id="34" name="Straight Connector 33"/>
            <p:cNvCxnSpPr/>
            <p:nvPr/>
          </p:nvCxnSpPr>
          <p:spPr>
            <a:xfrm>
              <a:off x="3682566" y="3962400"/>
              <a:ext cx="0" cy="838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Rectangle 34"/>
            <p:cNvSpPr/>
            <p:nvPr/>
          </p:nvSpPr>
          <p:spPr>
            <a:xfrm rot="16200000">
              <a:off x="2387731" y="2348884"/>
              <a:ext cx="905347" cy="483831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Global Registers</a:t>
              </a:r>
              <a:endParaRPr lang="en-US" sz="1000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3530166" y="1828800"/>
              <a:ext cx="14478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 smtClean="0"/>
                <a:t>16 bit Data Bus</a:t>
              </a:r>
              <a:endParaRPr lang="en-US" sz="1000" dirty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3682566" y="3200400"/>
              <a:ext cx="13716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 smtClean="0"/>
                <a:t>12 bit Address Bus</a:t>
              </a:r>
              <a:endParaRPr lang="en-US" sz="1000" dirty="0"/>
            </a:p>
          </p:txBody>
        </p:sp>
        <p:sp>
          <p:nvSpPr>
            <p:cNvPr id="38" name="Rectangle 37"/>
            <p:cNvSpPr/>
            <p:nvPr/>
          </p:nvSpPr>
          <p:spPr>
            <a:xfrm rot="16200000">
              <a:off x="1320366" y="2438400"/>
              <a:ext cx="914400" cy="304800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Row   Pointer</a:t>
              </a:r>
              <a:endParaRPr lang="en-US" sz="1000" dirty="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3217110" y="2459623"/>
              <a:ext cx="6858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/>
                <a:t>PIPO with</a:t>
              </a:r>
            </a:p>
            <a:p>
              <a:r>
                <a:rPr lang="en-US" sz="800" dirty="0" smtClean="0"/>
                <a:t>Read back</a:t>
              </a:r>
              <a:endParaRPr lang="en-US" sz="800" dirty="0"/>
            </a:p>
          </p:txBody>
        </p:sp>
        <p:sp>
          <p:nvSpPr>
            <p:cNvPr id="40" name="Rectangle 39"/>
            <p:cNvSpPr/>
            <p:nvPr/>
          </p:nvSpPr>
          <p:spPr>
            <a:xfrm rot="16200000">
              <a:off x="1853766" y="2438400"/>
              <a:ext cx="914400" cy="304800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Column Pointer</a:t>
              </a:r>
              <a:endParaRPr lang="en-US" sz="1000" dirty="0"/>
            </a:p>
          </p:txBody>
        </p:sp>
        <p:cxnSp>
          <p:nvCxnSpPr>
            <p:cNvPr id="42" name="Straight Arrow Connector 41"/>
            <p:cNvCxnSpPr/>
            <p:nvPr/>
          </p:nvCxnSpPr>
          <p:spPr>
            <a:xfrm>
              <a:off x="2920566" y="1752600"/>
              <a:ext cx="0" cy="304800"/>
            </a:xfrm>
            <a:prstGeom prst="straightConnector1">
              <a:avLst/>
            </a:prstGeom>
            <a:ln>
              <a:solidFill>
                <a:srgbClr val="C00000"/>
              </a:solidFill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/>
            <p:nvPr/>
          </p:nvCxnSpPr>
          <p:spPr>
            <a:xfrm flipV="1">
              <a:off x="2768166" y="1752600"/>
              <a:ext cx="0" cy="304800"/>
            </a:xfrm>
            <a:prstGeom prst="straightConnector1">
              <a:avLst/>
            </a:prstGeom>
            <a:ln>
              <a:solidFill>
                <a:srgbClr val="C00000"/>
              </a:solidFill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/>
            <p:nvPr/>
          </p:nvCxnSpPr>
          <p:spPr>
            <a:xfrm flipV="1">
              <a:off x="2615766" y="4191000"/>
              <a:ext cx="0" cy="304800"/>
            </a:xfrm>
            <a:prstGeom prst="straightConnector1">
              <a:avLst/>
            </a:prstGeom>
            <a:ln>
              <a:solidFill>
                <a:srgbClr val="C00000"/>
              </a:solidFill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45" name="TextBox 44"/>
            <p:cNvSpPr txBox="1"/>
            <p:nvPr/>
          </p:nvSpPr>
          <p:spPr>
            <a:xfrm>
              <a:off x="2387166" y="4572000"/>
              <a:ext cx="53251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 smtClean="0"/>
                <a:t>R/W</a:t>
              </a:r>
              <a:endParaRPr lang="en-US" sz="1000" dirty="0"/>
            </a:p>
          </p:txBody>
        </p:sp>
        <p:cxnSp>
          <p:nvCxnSpPr>
            <p:cNvPr id="46" name="Straight Arrow Connector 45"/>
            <p:cNvCxnSpPr/>
            <p:nvPr/>
          </p:nvCxnSpPr>
          <p:spPr>
            <a:xfrm>
              <a:off x="2387166" y="1752600"/>
              <a:ext cx="0" cy="304800"/>
            </a:xfrm>
            <a:prstGeom prst="straightConnector1">
              <a:avLst/>
            </a:prstGeom>
            <a:ln>
              <a:solidFill>
                <a:srgbClr val="C00000"/>
              </a:solidFill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/>
            <p:nvPr/>
          </p:nvCxnSpPr>
          <p:spPr>
            <a:xfrm flipV="1">
              <a:off x="2234766" y="1752600"/>
              <a:ext cx="0" cy="304800"/>
            </a:xfrm>
            <a:prstGeom prst="straightConnector1">
              <a:avLst/>
            </a:prstGeom>
            <a:ln>
              <a:solidFill>
                <a:srgbClr val="C00000"/>
              </a:solidFill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/>
            <p:nvPr/>
          </p:nvCxnSpPr>
          <p:spPr>
            <a:xfrm>
              <a:off x="1853766" y="1752600"/>
              <a:ext cx="0" cy="304800"/>
            </a:xfrm>
            <a:prstGeom prst="straightConnector1">
              <a:avLst/>
            </a:prstGeom>
            <a:ln>
              <a:solidFill>
                <a:srgbClr val="C00000"/>
              </a:solidFill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/>
            <p:nvPr/>
          </p:nvCxnSpPr>
          <p:spPr>
            <a:xfrm flipV="1">
              <a:off x="1701366" y="1752600"/>
              <a:ext cx="0" cy="304800"/>
            </a:xfrm>
            <a:prstGeom prst="straightConnector1">
              <a:avLst/>
            </a:prstGeom>
            <a:ln>
              <a:solidFill>
                <a:srgbClr val="C00000"/>
              </a:solidFill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2" name="Straight Arrow Connector 51"/>
            <p:cNvCxnSpPr/>
            <p:nvPr/>
          </p:nvCxnSpPr>
          <p:spPr>
            <a:xfrm flipV="1">
              <a:off x="2996766" y="3276600"/>
              <a:ext cx="0" cy="228600"/>
            </a:xfrm>
            <a:prstGeom prst="straightConnector1">
              <a:avLst/>
            </a:prstGeom>
            <a:ln>
              <a:solidFill>
                <a:srgbClr val="C00000"/>
              </a:solidFill>
              <a:tailEnd type="non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3" name="Straight Arrow Connector 52"/>
            <p:cNvCxnSpPr/>
            <p:nvPr/>
          </p:nvCxnSpPr>
          <p:spPr>
            <a:xfrm flipV="1">
              <a:off x="2844366" y="3048000"/>
              <a:ext cx="0" cy="228600"/>
            </a:xfrm>
            <a:prstGeom prst="straightConnector1">
              <a:avLst/>
            </a:prstGeom>
            <a:ln>
              <a:solidFill>
                <a:srgbClr val="C00000"/>
              </a:solidFill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4" name="Straight Arrow Connector 53"/>
            <p:cNvCxnSpPr/>
            <p:nvPr/>
          </p:nvCxnSpPr>
          <p:spPr>
            <a:xfrm flipH="1">
              <a:off x="1777566" y="3276600"/>
              <a:ext cx="1219200" cy="0"/>
            </a:xfrm>
            <a:prstGeom prst="straightConnector1">
              <a:avLst/>
            </a:prstGeom>
            <a:ln>
              <a:solidFill>
                <a:srgbClr val="C00000"/>
              </a:solidFill>
              <a:tailEnd type="non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5" name="Straight Arrow Connector 54"/>
            <p:cNvCxnSpPr/>
            <p:nvPr/>
          </p:nvCxnSpPr>
          <p:spPr>
            <a:xfrm flipV="1">
              <a:off x="2310966" y="3048000"/>
              <a:ext cx="0" cy="228600"/>
            </a:xfrm>
            <a:prstGeom prst="straightConnector1">
              <a:avLst/>
            </a:prstGeom>
            <a:ln>
              <a:solidFill>
                <a:srgbClr val="C00000"/>
              </a:solidFill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6" name="Straight Arrow Connector 55"/>
            <p:cNvCxnSpPr/>
            <p:nvPr/>
          </p:nvCxnSpPr>
          <p:spPr>
            <a:xfrm flipV="1">
              <a:off x="1777566" y="3048000"/>
              <a:ext cx="0" cy="228600"/>
            </a:xfrm>
            <a:prstGeom prst="straightConnector1">
              <a:avLst/>
            </a:prstGeom>
            <a:ln>
              <a:solidFill>
                <a:srgbClr val="C00000"/>
              </a:solidFill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58" name="TextBox 57"/>
            <p:cNvSpPr txBox="1"/>
            <p:nvPr/>
          </p:nvSpPr>
          <p:spPr>
            <a:xfrm>
              <a:off x="13262" y="4983659"/>
              <a:ext cx="46890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 err="1" smtClean="0"/>
                <a:t>RstL</a:t>
              </a:r>
              <a:endParaRPr lang="en-US" sz="1000" dirty="0"/>
            </a:p>
          </p:txBody>
        </p:sp>
        <p:cxnSp>
          <p:nvCxnSpPr>
            <p:cNvPr id="59" name="Straight Arrow Connector 58"/>
            <p:cNvCxnSpPr/>
            <p:nvPr/>
          </p:nvCxnSpPr>
          <p:spPr>
            <a:xfrm flipV="1">
              <a:off x="4876800" y="4191000"/>
              <a:ext cx="0" cy="304800"/>
            </a:xfrm>
            <a:prstGeom prst="straightConnector1">
              <a:avLst/>
            </a:prstGeom>
            <a:ln>
              <a:solidFill>
                <a:srgbClr val="C00000"/>
              </a:solidFill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0" name="Straight Arrow Connector 59"/>
            <p:cNvCxnSpPr/>
            <p:nvPr/>
          </p:nvCxnSpPr>
          <p:spPr>
            <a:xfrm flipV="1">
              <a:off x="5181600" y="4191000"/>
              <a:ext cx="0" cy="304800"/>
            </a:xfrm>
            <a:prstGeom prst="straightConnector1">
              <a:avLst/>
            </a:prstGeom>
            <a:ln>
              <a:solidFill>
                <a:srgbClr val="C00000"/>
              </a:solidFill>
              <a:headEnd type="arrow"/>
              <a:tailEnd type="non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61" name="TextBox 60"/>
            <p:cNvSpPr txBox="1"/>
            <p:nvPr/>
          </p:nvSpPr>
          <p:spPr>
            <a:xfrm>
              <a:off x="1548966" y="5791200"/>
              <a:ext cx="69218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 err="1" smtClean="0"/>
                <a:t>saciClk</a:t>
              </a:r>
              <a:endParaRPr lang="en-US" sz="1000" dirty="0"/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2451663" y="5791200"/>
              <a:ext cx="72413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 err="1" smtClean="0"/>
                <a:t>saciCmd</a:t>
              </a:r>
              <a:endParaRPr lang="en-US" sz="1000" dirty="0"/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3366063" y="5791200"/>
              <a:ext cx="72487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 err="1" smtClean="0"/>
                <a:t>saciRsp</a:t>
              </a:r>
              <a:endParaRPr lang="en-US" sz="1000" dirty="0"/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775263" y="5791200"/>
              <a:ext cx="674097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 err="1" smtClean="0"/>
                <a:t>saciSelL</a:t>
              </a:r>
              <a:endParaRPr lang="en-US" sz="1000" dirty="0"/>
            </a:p>
          </p:txBody>
        </p:sp>
        <p:cxnSp>
          <p:nvCxnSpPr>
            <p:cNvPr id="65" name="Straight Arrow Connector 64"/>
            <p:cNvCxnSpPr/>
            <p:nvPr/>
          </p:nvCxnSpPr>
          <p:spPr>
            <a:xfrm flipV="1">
              <a:off x="1874311" y="5486400"/>
              <a:ext cx="0" cy="304800"/>
            </a:xfrm>
            <a:prstGeom prst="straightConnector1">
              <a:avLst/>
            </a:prstGeom>
            <a:ln>
              <a:solidFill>
                <a:srgbClr val="C00000"/>
              </a:solidFill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6" name="Straight Arrow Connector 65"/>
            <p:cNvCxnSpPr/>
            <p:nvPr/>
          </p:nvCxnSpPr>
          <p:spPr>
            <a:xfrm flipV="1">
              <a:off x="2788711" y="5486400"/>
              <a:ext cx="0" cy="304800"/>
            </a:xfrm>
            <a:prstGeom prst="straightConnector1">
              <a:avLst/>
            </a:prstGeom>
            <a:ln>
              <a:solidFill>
                <a:srgbClr val="C00000"/>
              </a:solidFill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7" name="Straight Arrow Connector 66"/>
            <p:cNvCxnSpPr/>
            <p:nvPr/>
          </p:nvCxnSpPr>
          <p:spPr>
            <a:xfrm flipV="1">
              <a:off x="3626911" y="5486400"/>
              <a:ext cx="0" cy="304800"/>
            </a:xfrm>
            <a:prstGeom prst="straightConnector1">
              <a:avLst/>
            </a:prstGeom>
            <a:ln>
              <a:solidFill>
                <a:srgbClr val="C00000"/>
              </a:solidFill>
              <a:headEnd type="arrow"/>
              <a:tailEnd type="non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8" name="Straight Arrow Connector 67"/>
            <p:cNvCxnSpPr/>
            <p:nvPr/>
          </p:nvCxnSpPr>
          <p:spPr>
            <a:xfrm flipV="1">
              <a:off x="1112311" y="5486400"/>
              <a:ext cx="0" cy="304800"/>
            </a:xfrm>
            <a:prstGeom prst="straightConnector1">
              <a:avLst/>
            </a:prstGeom>
            <a:ln>
              <a:solidFill>
                <a:srgbClr val="C00000"/>
              </a:solidFill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9" name="Straight Arrow Connector 68"/>
            <p:cNvCxnSpPr>
              <a:stCxn id="58" idx="3"/>
              <a:endCxn id="10" idx="1"/>
            </p:cNvCxnSpPr>
            <p:nvPr/>
          </p:nvCxnSpPr>
          <p:spPr>
            <a:xfrm flipV="1">
              <a:off x="482165" y="5105400"/>
              <a:ext cx="228601" cy="1370"/>
            </a:xfrm>
            <a:prstGeom prst="straightConnector1">
              <a:avLst/>
            </a:prstGeom>
            <a:ln>
              <a:solidFill>
                <a:srgbClr val="C00000"/>
              </a:solidFill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70" name="Picture 2" descr="http://www-group.slac.stanford.edu/com/images/slac_logos_2012branding/SLAC_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1246" y="6400800"/>
            <a:ext cx="821508" cy="244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8477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Hit Encoding – Processing the Strip Encoding</a:t>
            </a:r>
          </a:p>
        </p:txBody>
      </p:sp>
      <p:pic>
        <p:nvPicPr>
          <p:cNvPr id="328" name="Picture 2" descr="http://www-group.slac.stanford.edu/com/images/slac_logos_2012branding/SLAC_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0335" y="6400800"/>
            <a:ext cx="821508" cy="244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Rectangle 47"/>
          <p:cNvSpPr/>
          <p:nvPr/>
        </p:nvSpPr>
        <p:spPr>
          <a:xfrm>
            <a:off x="228600" y="2190750"/>
            <a:ext cx="1524000" cy="3535531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93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3962400" y="2195111"/>
            <a:ext cx="1524000" cy="3547697"/>
            <a:chOff x="6400800" y="1600200"/>
            <a:chExt cx="1524000" cy="4890652"/>
          </a:xfrm>
        </p:grpSpPr>
        <p:sp>
          <p:nvSpPr>
            <p:cNvPr id="49" name="Rectangle 48"/>
            <p:cNvSpPr/>
            <p:nvPr/>
          </p:nvSpPr>
          <p:spPr>
            <a:xfrm>
              <a:off x="6400800" y="1600200"/>
              <a:ext cx="1524000" cy="11811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93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6400800" y="2834608"/>
              <a:ext cx="1524000" cy="11811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93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6400800" y="4076700"/>
              <a:ext cx="1524000" cy="11811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93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6400800" y="5309752"/>
              <a:ext cx="1524000" cy="11811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93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3" name="TextBox 52"/>
          <p:cNvSpPr txBox="1"/>
          <p:nvPr/>
        </p:nvSpPr>
        <p:spPr>
          <a:xfrm>
            <a:off x="76200" y="1760024"/>
            <a:ext cx="28956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400" b="1" dirty="0" smtClean="0"/>
              <a:t>Find first 8 hits in 128 rows</a:t>
            </a:r>
            <a:endParaRPr lang="en-US" sz="1400" b="1" i="1" dirty="0"/>
          </a:p>
        </p:txBody>
      </p:sp>
      <p:sp>
        <p:nvSpPr>
          <p:cNvPr id="54" name="TextBox 53"/>
          <p:cNvSpPr txBox="1"/>
          <p:nvPr/>
        </p:nvSpPr>
        <p:spPr>
          <a:xfrm>
            <a:off x="4267200" y="1764387"/>
            <a:ext cx="28956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400" b="1" dirty="0" smtClean="0"/>
              <a:t>2x Find first 8 hits in 32 rows</a:t>
            </a:r>
            <a:endParaRPr lang="en-US" sz="1400" b="1" i="1" dirty="0"/>
          </a:p>
        </p:txBody>
      </p:sp>
      <p:sp>
        <p:nvSpPr>
          <p:cNvPr id="55" name="Rectangle 54"/>
          <p:cNvSpPr/>
          <p:nvPr/>
        </p:nvSpPr>
        <p:spPr>
          <a:xfrm>
            <a:off x="1800253" y="2189914"/>
            <a:ext cx="104747" cy="353553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1904613" y="2189914"/>
            <a:ext cx="104747" cy="353553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 rot="16200000">
            <a:off x="2454525" y="3678359"/>
            <a:ext cx="1281031" cy="472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13 x 8b Memory</a:t>
            </a:r>
            <a:endParaRPr lang="en-US" sz="1600" dirty="0"/>
          </a:p>
        </p:txBody>
      </p:sp>
      <p:grpSp>
        <p:nvGrpSpPr>
          <p:cNvPr id="7" name="Group 6"/>
          <p:cNvGrpSpPr/>
          <p:nvPr/>
        </p:nvGrpSpPr>
        <p:grpSpPr>
          <a:xfrm>
            <a:off x="2131874" y="2177457"/>
            <a:ext cx="463486" cy="3537325"/>
            <a:chOff x="2665274" y="2177457"/>
            <a:chExt cx="463486" cy="3665010"/>
          </a:xfrm>
        </p:grpSpPr>
        <p:grpSp>
          <p:nvGrpSpPr>
            <p:cNvPr id="58" name="Group 57"/>
            <p:cNvGrpSpPr/>
            <p:nvPr/>
          </p:nvGrpSpPr>
          <p:grpSpPr>
            <a:xfrm>
              <a:off x="2665274" y="3111173"/>
              <a:ext cx="463486" cy="883359"/>
              <a:chOff x="3462803" y="2088000"/>
              <a:chExt cx="1149286" cy="2933565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3467100" y="2088000"/>
                <a:ext cx="76200" cy="114554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Rectangle 60"/>
              <p:cNvSpPr/>
              <p:nvPr/>
            </p:nvSpPr>
            <p:spPr>
              <a:xfrm>
                <a:off x="3620310" y="2088000"/>
                <a:ext cx="76200" cy="1145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Rectangle 61"/>
              <p:cNvSpPr/>
              <p:nvPr/>
            </p:nvSpPr>
            <p:spPr>
              <a:xfrm>
                <a:off x="3771900" y="2088000"/>
                <a:ext cx="76200" cy="1145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Rectangle 62"/>
              <p:cNvSpPr/>
              <p:nvPr/>
            </p:nvSpPr>
            <p:spPr>
              <a:xfrm>
                <a:off x="3925110" y="2088000"/>
                <a:ext cx="76200" cy="1145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Rectangle 63"/>
              <p:cNvSpPr/>
              <p:nvPr/>
            </p:nvSpPr>
            <p:spPr>
              <a:xfrm>
                <a:off x="4076700" y="2088000"/>
                <a:ext cx="76200" cy="1145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Rectangle 64"/>
              <p:cNvSpPr/>
              <p:nvPr/>
            </p:nvSpPr>
            <p:spPr>
              <a:xfrm>
                <a:off x="4229910" y="2088000"/>
                <a:ext cx="76200" cy="1145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Rectangle 65"/>
              <p:cNvSpPr/>
              <p:nvPr/>
            </p:nvSpPr>
            <p:spPr>
              <a:xfrm>
                <a:off x="4381500" y="2088000"/>
                <a:ext cx="76200" cy="1145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Rectangle 66"/>
              <p:cNvSpPr/>
              <p:nvPr/>
            </p:nvSpPr>
            <p:spPr>
              <a:xfrm>
                <a:off x="4534710" y="2088000"/>
                <a:ext cx="76200" cy="1145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Rectangle 67"/>
              <p:cNvSpPr/>
              <p:nvPr/>
            </p:nvSpPr>
            <p:spPr>
              <a:xfrm>
                <a:off x="3468279" y="2400421"/>
                <a:ext cx="76200" cy="1145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Rectangle 68"/>
              <p:cNvSpPr/>
              <p:nvPr/>
            </p:nvSpPr>
            <p:spPr>
              <a:xfrm>
                <a:off x="3621489" y="2400421"/>
                <a:ext cx="76200" cy="1145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Rectangle 69"/>
              <p:cNvSpPr/>
              <p:nvPr/>
            </p:nvSpPr>
            <p:spPr>
              <a:xfrm>
                <a:off x="3773079" y="2400421"/>
                <a:ext cx="76200" cy="1145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Rectangle 70"/>
              <p:cNvSpPr/>
              <p:nvPr/>
            </p:nvSpPr>
            <p:spPr>
              <a:xfrm>
                <a:off x="3926289" y="2400421"/>
                <a:ext cx="76200" cy="1145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Rectangle 71"/>
              <p:cNvSpPr/>
              <p:nvPr/>
            </p:nvSpPr>
            <p:spPr>
              <a:xfrm>
                <a:off x="4077879" y="2400421"/>
                <a:ext cx="76200" cy="1145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Rectangle 72"/>
              <p:cNvSpPr/>
              <p:nvPr/>
            </p:nvSpPr>
            <p:spPr>
              <a:xfrm>
                <a:off x="4231089" y="2400421"/>
                <a:ext cx="76200" cy="1145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Rectangle 73"/>
              <p:cNvSpPr/>
              <p:nvPr/>
            </p:nvSpPr>
            <p:spPr>
              <a:xfrm>
                <a:off x="4382679" y="2400421"/>
                <a:ext cx="76200" cy="1145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Rectangle 74"/>
              <p:cNvSpPr/>
              <p:nvPr/>
            </p:nvSpPr>
            <p:spPr>
              <a:xfrm>
                <a:off x="4535889" y="2400421"/>
                <a:ext cx="76200" cy="1145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3467100" y="2712841"/>
                <a:ext cx="76200" cy="1145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620310" y="2712841"/>
                <a:ext cx="76200" cy="1145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Rectangle 77"/>
              <p:cNvSpPr/>
              <p:nvPr/>
            </p:nvSpPr>
            <p:spPr>
              <a:xfrm>
                <a:off x="3771900" y="2712841"/>
                <a:ext cx="76200" cy="1145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3925110" y="2712841"/>
                <a:ext cx="76200" cy="1145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4076700" y="2712841"/>
                <a:ext cx="76200" cy="1145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Rectangle 80"/>
              <p:cNvSpPr/>
              <p:nvPr/>
            </p:nvSpPr>
            <p:spPr>
              <a:xfrm>
                <a:off x="4229910" y="2712841"/>
                <a:ext cx="76200" cy="1145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Rectangle 81"/>
              <p:cNvSpPr/>
              <p:nvPr/>
            </p:nvSpPr>
            <p:spPr>
              <a:xfrm>
                <a:off x="4381500" y="2712841"/>
                <a:ext cx="76200" cy="1145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Rectangle 82"/>
              <p:cNvSpPr/>
              <p:nvPr/>
            </p:nvSpPr>
            <p:spPr>
              <a:xfrm>
                <a:off x="4534710" y="2712841"/>
                <a:ext cx="76200" cy="1145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Rectangle 83"/>
              <p:cNvSpPr/>
              <p:nvPr/>
            </p:nvSpPr>
            <p:spPr>
              <a:xfrm>
                <a:off x="3468279" y="3025262"/>
                <a:ext cx="76200" cy="1145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Rectangle 84"/>
              <p:cNvSpPr/>
              <p:nvPr/>
            </p:nvSpPr>
            <p:spPr>
              <a:xfrm>
                <a:off x="3621489" y="3025262"/>
                <a:ext cx="76200" cy="1145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Rectangle 85"/>
              <p:cNvSpPr/>
              <p:nvPr/>
            </p:nvSpPr>
            <p:spPr>
              <a:xfrm>
                <a:off x="3773079" y="3025262"/>
                <a:ext cx="76200" cy="1145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Rectangle 86"/>
              <p:cNvSpPr/>
              <p:nvPr/>
            </p:nvSpPr>
            <p:spPr>
              <a:xfrm>
                <a:off x="3926289" y="3025262"/>
                <a:ext cx="76200" cy="1145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" name="Rectangle 87"/>
              <p:cNvSpPr/>
              <p:nvPr/>
            </p:nvSpPr>
            <p:spPr>
              <a:xfrm>
                <a:off x="4077879" y="3025262"/>
                <a:ext cx="76200" cy="1145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Rectangle 88"/>
              <p:cNvSpPr/>
              <p:nvPr/>
            </p:nvSpPr>
            <p:spPr>
              <a:xfrm>
                <a:off x="4231089" y="3025262"/>
                <a:ext cx="76200" cy="1145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Rectangle 89"/>
              <p:cNvSpPr/>
              <p:nvPr/>
            </p:nvSpPr>
            <p:spPr>
              <a:xfrm>
                <a:off x="4382679" y="3025262"/>
                <a:ext cx="76200" cy="1145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" name="Rectangle 90"/>
              <p:cNvSpPr/>
              <p:nvPr/>
            </p:nvSpPr>
            <p:spPr>
              <a:xfrm>
                <a:off x="4535889" y="3025262"/>
                <a:ext cx="76200" cy="1145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Rectangle 91"/>
              <p:cNvSpPr/>
              <p:nvPr/>
            </p:nvSpPr>
            <p:spPr>
              <a:xfrm>
                <a:off x="3467100" y="3365681"/>
                <a:ext cx="76200" cy="1145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Rectangle 92"/>
              <p:cNvSpPr/>
              <p:nvPr/>
            </p:nvSpPr>
            <p:spPr>
              <a:xfrm>
                <a:off x="3620310" y="3365681"/>
                <a:ext cx="76200" cy="114554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Rectangle 93"/>
              <p:cNvSpPr/>
              <p:nvPr/>
            </p:nvSpPr>
            <p:spPr>
              <a:xfrm>
                <a:off x="3771900" y="3365681"/>
                <a:ext cx="76200" cy="1145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Rectangle 94"/>
              <p:cNvSpPr/>
              <p:nvPr/>
            </p:nvSpPr>
            <p:spPr>
              <a:xfrm>
                <a:off x="3925110" y="3365681"/>
                <a:ext cx="76200" cy="1145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Rectangle 95"/>
              <p:cNvSpPr/>
              <p:nvPr/>
            </p:nvSpPr>
            <p:spPr>
              <a:xfrm>
                <a:off x="4076700" y="3365681"/>
                <a:ext cx="76200" cy="1145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Rectangle 96"/>
              <p:cNvSpPr/>
              <p:nvPr/>
            </p:nvSpPr>
            <p:spPr>
              <a:xfrm>
                <a:off x="4229910" y="3365681"/>
                <a:ext cx="76200" cy="1145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Rectangle 97"/>
              <p:cNvSpPr/>
              <p:nvPr/>
            </p:nvSpPr>
            <p:spPr>
              <a:xfrm>
                <a:off x="4381500" y="3365681"/>
                <a:ext cx="76200" cy="1145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Rectangle 98"/>
              <p:cNvSpPr/>
              <p:nvPr/>
            </p:nvSpPr>
            <p:spPr>
              <a:xfrm>
                <a:off x="4534710" y="3365681"/>
                <a:ext cx="76200" cy="1145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Rectangle 99"/>
              <p:cNvSpPr/>
              <p:nvPr/>
            </p:nvSpPr>
            <p:spPr>
              <a:xfrm>
                <a:off x="3468279" y="3678102"/>
                <a:ext cx="76200" cy="1145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Rectangle 100"/>
              <p:cNvSpPr/>
              <p:nvPr/>
            </p:nvSpPr>
            <p:spPr>
              <a:xfrm>
                <a:off x="3621489" y="3678102"/>
                <a:ext cx="76200" cy="1145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Rectangle 101"/>
              <p:cNvSpPr/>
              <p:nvPr/>
            </p:nvSpPr>
            <p:spPr>
              <a:xfrm>
                <a:off x="3773079" y="3678102"/>
                <a:ext cx="76200" cy="114554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Rectangle 102"/>
              <p:cNvSpPr/>
              <p:nvPr/>
            </p:nvSpPr>
            <p:spPr>
              <a:xfrm>
                <a:off x="3926289" y="3678102"/>
                <a:ext cx="76200" cy="1145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Rectangle 103"/>
              <p:cNvSpPr/>
              <p:nvPr/>
            </p:nvSpPr>
            <p:spPr>
              <a:xfrm>
                <a:off x="4077879" y="3678102"/>
                <a:ext cx="76200" cy="1145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4231089" y="3678102"/>
                <a:ext cx="76200" cy="1145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4382679" y="3678102"/>
                <a:ext cx="76200" cy="1145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Rectangle 106"/>
              <p:cNvSpPr/>
              <p:nvPr/>
            </p:nvSpPr>
            <p:spPr>
              <a:xfrm>
                <a:off x="4535889" y="3678102"/>
                <a:ext cx="76200" cy="1145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Rectangle 107"/>
              <p:cNvSpPr/>
              <p:nvPr/>
            </p:nvSpPr>
            <p:spPr>
              <a:xfrm>
                <a:off x="3467100" y="3990522"/>
                <a:ext cx="76200" cy="1145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" name="Rectangle 108"/>
              <p:cNvSpPr/>
              <p:nvPr/>
            </p:nvSpPr>
            <p:spPr>
              <a:xfrm>
                <a:off x="3620310" y="3990522"/>
                <a:ext cx="76200" cy="1145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" name="Rectangle 109"/>
              <p:cNvSpPr/>
              <p:nvPr/>
            </p:nvSpPr>
            <p:spPr>
              <a:xfrm>
                <a:off x="3771900" y="3990522"/>
                <a:ext cx="76200" cy="1145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" name="Rectangle 110"/>
              <p:cNvSpPr/>
              <p:nvPr/>
            </p:nvSpPr>
            <p:spPr>
              <a:xfrm>
                <a:off x="3925110" y="3990522"/>
                <a:ext cx="76200" cy="1145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" name="Rectangle 111"/>
              <p:cNvSpPr/>
              <p:nvPr/>
            </p:nvSpPr>
            <p:spPr>
              <a:xfrm>
                <a:off x="4076700" y="3990522"/>
                <a:ext cx="76200" cy="1145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" name="Rectangle 112"/>
              <p:cNvSpPr/>
              <p:nvPr/>
            </p:nvSpPr>
            <p:spPr>
              <a:xfrm>
                <a:off x="4229910" y="3990522"/>
                <a:ext cx="76200" cy="1145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Rectangle 113"/>
              <p:cNvSpPr/>
              <p:nvPr/>
            </p:nvSpPr>
            <p:spPr>
              <a:xfrm>
                <a:off x="4381500" y="3990522"/>
                <a:ext cx="76200" cy="1145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Rectangle 114"/>
              <p:cNvSpPr/>
              <p:nvPr/>
            </p:nvSpPr>
            <p:spPr>
              <a:xfrm>
                <a:off x="4534710" y="3990522"/>
                <a:ext cx="76200" cy="1145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Rectangle 115"/>
              <p:cNvSpPr/>
              <p:nvPr/>
            </p:nvSpPr>
            <p:spPr>
              <a:xfrm>
                <a:off x="3468279" y="4302943"/>
                <a:ext cx="76200" cy="1145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Rectangle 116"/>
              <p:cNvSpPr/>
              <p:nvPr/>
            </p:nvSpPr>
            <p:spPr>
              <a:xfrm>
                <a:off x="3621489" y="4302943"/>
                <a:ext cx="76200" cy="1145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Rectangle 117"/>
              <p:cNvSpPr/>
              <p:nvPr/>
            </p:nvSpPr>
            <p:spPr>
              <a:xfrm>
                <a:off x="3773079" y="4302943"/>
                <a:ext cx="76200" cy="1145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Rectangle 118"/>
              <p:cNvSpPr/>
              <p:nvPr/>
            </p:nvSpPr>
            <p:spPr>
              <a:xfrm>
                <a:off x="3926289" y="4302943"/>
                <a:ext cx="76200" cy="1145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Rectangle 119"/>
              <p:cNvSpPr/>
              <p:nvPr/>
            </p:nvSpPr>
            <p:spPr>
              <a:xfrm>
                <a:off x="4077879" y="4302943"/>
                <a:ext cx="76200" cy="1145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Rectangle 120"/>
              <p:cNvSpPr/>
              <p:nvPr/>
            </p:nvSpPr>
            <p:spPr>
              <a:xfrm>
                <a:off x="4231089" y="4302943"/>
                <a:ext cx="76200" cy="1145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Rectangle 121"/>
              <p:cNvSpPr/>
              <p:nvPr/>
            </p:nvSpPr>
            <p:spPr>
              <a:xfrm>
                <a:off x="4382679" y="4302943"/>
                <a:ext cx="76200" cy="1145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Rectangle 122"/>
              <p:cNvSpPr/>
              <p:nvPr/>
            </p:nvSpPr>
            <p:spPr>
              <a:xfrm>
                <a:off x="4535889" y="4302943"/>
                <a:ext cx="76200" cy="1145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Rectangle 123"/>
              <p:cNvSpPr/>
              <p:nvPr/>
            </p:nvSpPr>
            <p:spPr>
              <a:xfrm>
                <a:off x="3462803" y="4594590"/>
                <a:ext cx="76200" cy="1145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Rectangle 124"/>
              <p:cNvSpPr/>
              <p:nvPr/>
            </p:nvSpPr>
            <p:spPr>
              <a:xfrm>
                <a:off x="3616013" y="4594590"/>
                <a:ext cx="76200" cy="1145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Rectangle 125"/>
              <p:cNvSpPr/>
              <p:nvPr/>
            </p:nvSpPr>
            <p:spPr>
              <a:xfrm>
                <a:off x="3767603" y="4594590"/>
                <a:ext cx="76200" cy="1145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7" name="Rectangle 126"/>
              <p:cNvSpPr/>
              <p:nvPr/>
            </p:nvSpPr>
            <p:spPr>
              <a:xfrm>
                <a:off x="3920813" y="4594590"/>
                <a:ext cx="76200" cy="1145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8" name="Rectangle 127"/>
              <p:cNvSpPr/>
              <p:nvPr/>
            </p:nvSpPr>
            <p:spPr>
              <a:xfrm>
                <a:off x="4072403" y="4594590"/>
                <a:ext cx="76200" cy="1145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9" name="Rectangle 128"/>
              <p:cNvSpPr/>
              <p:nvPr/>
            </p:nvSpPr>
            <p:spPr>
              <a:xfrm>
                <a:off x="4225613" y="4594590"/>
                <a:ext cx="76200" cy="1145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0" name="Rectangle 129"/>
              <p:cNvSpPr/>
              <p:nvPr/>
            </p:nvSpPr>
            <p:spPr>
              <a:xfrm>
                <a:off x="4377203" y="4594590"/>
                <a:ext cx="76200" cy="1145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" name="Rectangle 130"/>
              <p:cNvSpPr/>
              <p:nvPr/>
            </p:nvSpPr>
            <p:spPr>
              <a:xfrm>
                <a:off x="4530413" y="4594590"/>
                <a:ext cx="76200" cy="1145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2" name="Rectangle 131"/>
              <p:cNvSpPr/>
              <p:nvPr/>
            </p:nvSpPr>
            <p:spPr>
              <a:xfrm>
                <a:off x="3463982" y="4907011"/>
                <a:ext cx="76200" cy="1145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3" name="Rectangle 132"/>
              <p:cNvSpPr/>
              <p:nvPr/>
            </p:nvSpPr>
            <p:spPr>
              <a:xfrm>
                <a:off x="3617192" y="4907011"/>
                <a:ext cx="76200" cy="1145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4" name="Rectangle 133"/>
              <p:cNvSpPr/>
              <p:nvPr/>
            </p:nvSpPr>
            <p:spPr>
              <a:xfrm>
                <a:off x="3768782" y="4907011"/>
                <a:ext cx="76200" cy="1145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5" name="Rectangle 134"/>
              <p:cNvSpPr/>
              <p:nvPr/>
            </p:nvSpPr>
            <p:spPr>
              <a:xfrm>
                <a:off x="3921992" y="4907011"/>
                <a:ext cx="76200" cy="114554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6" name="Rectangle 135"/>
              <p:cNvSpPr/>
              <p:nvPr/>
            </p:nvSpPr>
            <p:spPr>
              <a:xfrm>
                <a:off x="4073582" y="4907011"/>
                <a:ext cx="76200" cy="1145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7" name="Rectangle 136"/>
              <p:cNvSpPr/>
              <p:nvPr/>
            </p:nvSpPr>
            <p:spPr>
              <a:xfrm>
                <a:off x="4226792" y="4907011"/>
                <a:ext cx="76200" cy="1145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8" name="Rectangle 137"/>
              <p:cNvSpPr/>
              <p:nvPr/>
            </p:nvSpPr>
            <p:spPr>
              <a:xfrm>
                <a:off x="4378382" y="4907011"/>
                <a:ext cx="76200" cy="1145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9" name="Rectangle 138"/>
              <p:cNvSpPr/>
              <p:nvPr/>
            </p:nvSpPr>
            <p:spPr>
              <a:xfrm>
                <a:off x="4531592" y="4907011"/>
                <a:ext cx="76200" cy="1145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8" name="Group 147"/>
            <p:cNvGrpSpPr/>
            <p:nvPr/>
          </p:nvGrpSpPr>
          <p:grpSpPr>
            <a:xfrm>
              <a:off x="2665274" y="2177457"/>
              <a:ext cx="463486" cy="883359"/>
              <a:chOff x="3462803" y="2088000"/>
              <a:chExt cx="1149286" cy="2933565"/>
            </a:xfrm>
          </p:grpSpPr>
          <p:sp>
            <p:nvSpPr>
              <p:cNvPr id="149" name="Rectangle 148"/>
              <p:cNvSpPr/>
              <p:nvPr/>
            </p:nvSpPr>
            <p:spPr>
              <a:xfrm>
                <a:off x="3467100" y="2088000"/>
                <a:ext cx="76200" cy="114554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0" name="Rectangle 149"/>
              <p:cNvSpPr/>
              <p:nvPr/>
            </p:nvSpPr>
            <p:spPr>
              <a:xfrm>
                <a:off x="3620310" y="2088000"/>
                <a:ext cx="76200" cy="1145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1" name="Rectangle 150"/>
              <p:cNvSpPr/>
              <p:nvPr/>
            </p:nvSpPr>
            <p:spPr>
              <a:xfrm>
                <a:off x="3771900" y="2088000"/>
                <a:ext cx="76200" cy="1145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2" name="Rectangle 151"/>
              <p:cNvSpPr/>
              <p:nvPr/>
            </p:nvSpPr>
            <p:spPr>
              <a:xfrm>
                <a:off x="3925110" y="2088000"/>
                <a:ext cx="76200" cy="1145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3" name="Rectangle 152"/>
              <p:cNvSpPr/>
              <p:nvPr/>
            </p:nvSpPr>
            <p:spPr>
              <a:xfrm>
                <a:off x="4076700" y="2088000"/>
                <a:ext cx="76200" cy="1145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4" name="Rectangle 153"/>
              <p:cNvSpPr/>
              <p:nvPr/>
            </p:nvSpPr>
            <p:spPr>
              <a:xfrm>
                <a:off x="4229910" y="2088000"/>
                <a:ext cx="76200" cy="1145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5" name="Rectangle 154"/>
              <p:cNvSpPr/>
              <p:nvPr/>
            </p:nvSpPr>
            <p:spPr>
              <a:xfrm>
                <a:off x="4381500" y="2088000"/>
                <a:ext cx="76200" cy="1145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6" name="Rectangle 155"/>
              <p:cNvSpPr/>
              <p:nvPr/>
            </p:nvSpPr>
            <p:spPr>
              <a:xfrm>
                <a:off x="4534710" y="2088000"/>
                <a:ext cx="76200" cy="1145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7" name="Rectangle 156"/>
              <p:cNvSpPr/>
              <p:nvPr/>
            </p:nvSpPr>
            <p:spPr>
              <a:xfrm>
                <a:off x="3468279" y="2400421"/>
                <a:ext cx="76200" cy="1145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8" name="Rectangle 157"/>
              <p:cNvSpPr/>
              <p:nvPr/>
            </p:nvSpPr>
            <p:spPr>
              <a:xfrm>
                <a:off x="3621489" y="2400421"/>
                <a:ext cx="76200" cy="1145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9" name="Rectangle 158"/>
              <p:cNvSpPr/>
              <p:nvPr/>
            </p:nvSpPr>
            <p:spPr>
              <a:xfrm>
                <a:off x="3773079" y="2400421"/>
                <a:ext cx="76200" cy="1145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0" name="Rectangle 159"/>
              <p:cNvSpPr/>
              <p:nvPr/>
            </p:nvSpPr>
            <p:spPr>
              <a:xfrm>
                <a:off x="3926289" y="2400421"/>
                <a:ext cx="76200" cy="1145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1" name="Rectangle 160"/>
              <p:cNvSpPr/>
              <p:nvPr/>
            </p:nvSpPr>
            <p:spPr>
              <a:xfrm>
                <a:off x="4077879" y="2400421"/>
                <a:ext cx="76200" cy="1145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2" name="Rectangle 161"/>
              <p:cNvSpPr/>
              <p:nvPr/>
            </p:nvSpPr>
            <p:spPr>
              <a:xfrm>
                <a:off x="4231089" y="2400421"/>
                <a:ext cx="76200" cy="1145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3" name="Rectangle 162"/>
              <p:cNvSpPr/>
              <p:nvPr/>
            </p:nvSpPr>
            <p:spPr>
              <a:xfrm>
                <a:off x="4382679" y="2400421"/>
                <a:ext cx="76200" cy="1145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4" name="Rectangle 163"/>
              <p:cNvSpPr/>
              <p:nvPr/>
            </p:nvSpPr>
            <p:spPr>
              <a:xfrm>
                <a:off x="4535889" y="2400421"/>
                <a:ext cx="76200" cy="1145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5" name="Rectangle 164"/>
              <p:cNvSpPr/>
              <p:nvPr/>
            </p:nvSpPr>
            <p:spPr>
              <a:xfrm>
                <a:off x="3467100" y="2712841"/>
                <a:ext cx="76200" cy="1145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6" name="Rectangle 165"/>
              <p:cNvSpPr/>
              <p:nvPr/>
            </p:nvSpPr>
            <p:spPr>
              <a:xfrm>
                <a:off x="3620310" y="2712841"/>
                <a:ext cx="76200" cy="1145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7" name="Rectangle 166"/>
              <p:cNvSpPr/>
              <p:nvPr/>
            </p:nvSpPr>
            <p:spPr>
              <a:xfrm>
                <a:off x="3771900" y="2712841"/>
                <a:ext cx="76200" cy="1145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8" name="Rectangle 167"/>
              <p:cNvSpPr/>
              <p:nvPr/>
            </p:nvSpPr>
            <p:spPr>
              <a:xfrm>
                <a:off x="3925110" y="2712841"/>
                <a:ext cx="76200" cy="1145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9" name="Rectangle 168"/>
              <p:cNvSpPr/>
              <p:nvPr/>
            </p:nvSpPr>
            <p:spPr>
              <a:xfrm>
                <a:off x="4076700" y="2712841"/>
                <a:ext cx="76200" cy="1145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0" name="Rectangle 169"/>
              <p:cNvSpPr/>
              <p:nvPr/>
            </p:nvSpPr>
            <p:spPr>
              <a:xfrm>
                <a:off x="4229910" y="2712841"/>
                <a:ext cx="76200" cy="1145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1" name="Rectangle 170"/>
              <p:cNvSpPr/>
              <p:nvPr/>
            </p:nvSpPr>
            <p:spPr>
              <a:xfrm>
                <a:off x="4381500" y="2712841"/>
                <a:ext cx="76200" cy="1145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2" name="Rectangle 171"/>
              <p:cNvSpPr/>
              <p:nvPr/>
            </p:nvSpPr>
            <p:spPr>
              <a:xfrm>
                <a:off x="4534710" y="2712841"/>
                <a:ext cx="76200" cy="1145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3" name="Rectangle 172"/>
              <p:cNvSpPr/>
              <p:nvPr/>
            </p:nvSpPr>
            <p:spPr>
              <a:xfrm>
                <a:off x="3468279" y="3025262"/>
                <a:ext cx="76200" cy="1145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4" name="Rectangle 173"/>
              <p:cNvSpPr/>
              <p:nvPr/>
            </p:nvSpPr>
            <p:spPr>
              <a:xfrm>
                <a:off x="3621489" y="3025262"/>
                <a:ext cx="76200" cy="1145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5" name="Rectangle 174"/>
              <p:cNvSpPr/>
              <p:nvPr/>
            </p:nvSpPr>
            <p:spPr>
              <a:xfrm>
                <a:off x="3773079" y="3025262"/>
                <a:ext cx="76200" cy="1145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6" name="Rectangle 175"/>
              <p:cNvSpPr/>
              <p:nvPr/>
            </p:nvSpPr>
            <p:spPr>
              <a:xfrm>
                <a:off x="3926289" y="3025262"/>
                <a:ext cx="76200" cy="1145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7" name="Rectangle 176"/>
              <p:cNvSpPr/>
              <p:nvPr/>
            </p:nvSpPr>
            <p:spPr>
              <a:xfrm>
                <a:off x="4077879" y="3025262"/>
                <a:ext cx="76200" cy="1145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8" name="Rectangle 177"/>
              <p:cNvSpPr/>
              <p:nvPr/>
            </p:nvSpPr>
            <p:spPr>
              <a:xfrm>
                <a:off x="4231089" y="3025262"/>
                <a:ext cx="76200" cy="1145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9" name="Rectangle 178"/>
              <p:cNvSpPr/>
              <p:nvPr/>
            </p:nvSpPr>
            <p:spPr>
              <a:xfrm>
                <a:off x="4382679" y="3025262"/>
                <a:ext cx="76200" cy="1145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0" name="Rectangle 179"/>
              <p:cNvSpPr/>
              <p:nvPr/>
            </p:nvSpPr>
            <p:spPr>
              <a:xfrm>
                <a:off x="4535889" y="3025262"/>
                <a:ext cx="76200" cy="1145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1" name="Rectangle 180"/>
              <p:cNvSpPr/>
              <p:nvPr/>
            </p:nvSpPr>
            <p:spPr>
              <a:xfrm>
                <a:off x="3467100" y="3365681"/>
                <a:ext cx="76200" cy="1145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2" name="Rectangle 181"/>
              <p:cNvSpPr/>
              <p:nvPr/>
            </p:nvSpPr>
            <p:spPr>
              <a:xfrm>
                <a:off x="3620310" y="3365681"/>
                <a:ext cx="76200" cy="114554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3" name="Rectangle 182"/>
              <p:cNvSpPr/>
              <p:nvPr/>
            </p:nvSpPr>
            <p:spPr>
              <a:xfrm>
                <a:off x="3771900" y="3365681"/>
                <a:ext cx="76200" cy="1145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4" name="Rectangle 183"/>
              <p:cNvSpPr/>
              <p:nvPr/>
            </p:nvSpPr>
            <p:spPr>
              <a:xfrm>
                <a:off x="3925110" y="3365681"/>
                <a:ext cx="76200" cy="1145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5" name="Rectangle 184"/>
              <p:cNvSpPr/>
              <p:nvPr/>
            </p:nvSpPr>
            <p:spPr>
              <a:xfrm>
                <a:off x="4076700" y="3365681"/>
                <a:ext cx="76200" cy="1145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6" name="Rectangle 185"/>
              <p:cNvSpPr/>
              <p:nvPr/>
            </p:nvSpPr>
            <p:spPr>
              <a:xfrm>
                <a:off x="4229910" y="3365681"/>
                <a:ext cx="76200" cy="1145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7" name="Rectangle 186"/>
              <p:cNvSpPr/>
              <p:nvPr/>
            </p:nvSpPr>
            <p:spPr>
              <a:xfrm>
                <a:off x="4381500" y="3365681"/>
                <a:ext cx="76200" cy="1145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8" name="Rectangle 187"/>
              <p:cNvSpPr/>
              <p:nvPr/>
            </p:nvSpPr>
            <p:spPr>
              <a:xfrm>
                <a:off x="4534710" y="3365681"/>
                <a:ext cx="76200" cy="1145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9" name="Rectangle 188"/>
              <p:cNvSpPr/>
              <p:nvPr/>
            </p:nvSpPr>
            <p:spPr>
              <a:xfrm>
                <a:off x="3468279" y="3678102"/>
                <a:ext cx="76200" cy="1145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0" name="Rectangle 189"/>
              <p:cNvSpPr/>
              <p:nvPr/>
            </p:nvSpPr>
            <p:spPr>
              <a:xfrm>
                <a:off x="3621489" y="3678102"/>
                <a:ext cx="76200" cy="1145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1" name="Rectangle 190"/>
              <p:cNvSpPr/>
              <p:nvPr/>
            </p:nvSpPr>
            <p:spPr>
              <a:xfrm>
                <a:off x="3773079" y="3678102"/>
                <a:ext cx="76200" cy="114554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2" name="Rectangle 191"/>
              <p:cNvSpPr/>
              <p:nvPr/>
            </p:nvSpPr>
            <p:spPr>
              <a:xfrm>
                <a:off x="3926289" y="3678102"/>
                <a:ext cx="76200" cy="1145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3" name="Rectangle 192"/>
              <p:cNvSpPr/>
              <p:nvPr/>
            </p:nvSpPr>
            <p:spPr>
              <a:xfrm>
                <a:off x="4077879" y="3678102"/>
                <a:ext cx="76200" cy="1145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4" name="Rectangle 193"/>
              <p:cNvSpPr/>
              <p:nvPr/>
            </p:nvSpPr>
            <p:spPr>
              <a:xfrm>
                <a:off x="4231089" y="3678102"/>
                <a:ext cx="76200" cy="1145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5" name="Rectangle 194"/>
              <p:cNvSpPr/>
              <p:nvPr/>
            </p:nvSpPr>
            <p:spPr>
              <a:xfrm>
                <a:off x="4382679" y="3678102"/>
                <a:ext cx="76200" cy="1145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6" name="Rectangle 195"/>
              <p:cNvSpPr/>
              <p:nvPr/>
            </p:nvSpPr>
            <p:spPr>
              <a:xfrm>
                <a:off x="4535889" y="3678102"/>
                <a:ext cx="76200" cy="1145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7" name="Rectangle 196"/>
              <p:cNvSpPr/>
              <p:nvPr/>
            </p:nvSpPr>
            <p:spPr>
              <a:xfrm>
                <a:off x="3467100" y="3990522"/>
                <a:ext cx="76200" cy="1145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8" name="Rectangle 197"/>
              <p:cNvSpPr/>
              <p:nvPr/>
            </p:nvSpPr>
            <p:spPr>
              <a:xfrm>
                <a:off x="3620310" y="3990522"/>
                <a:ext cx="76200" cy="1145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9" name="Rectangle 198"/>
              <p:cNvSpPr/>
              <p:nvPr/>
            </p:nvSpPr>
            <p:spPr>
              <a:xfrm>
                <a:off x="3771900" y="3990522"/>
                <a:ext cx="76200" cy="1145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0" name="Rectangle 199"/>
              <p:cNvSpPr/>
              <p:nvPr/>
            </p:nvSpPr>
            <p:spPr>
              <a:xfrm>
                <a:off x="3925110" y="3990522"/>
                <a:ext cx="76200" cy="1145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1" name="Rectangle 200"/>
              <p:cNvSpPr/>
              <p:nvPr/>
            </p:nvSpPr>
            <p:spPr>
              <a:xfrm>
                <a:off x="4076700" y="3990522"/>
                <a:ext cx="76200" cy="1145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2" name="Rectangle 201"/>
              <p:cNvSpPr/>
              <p:nvPr/>
            </p:nvSpPr>
            <p:spPr>
              <a:xfrm>
                <a:off x="4229910" y="3990522"/>
                <a:ext cx="76200" cy="1145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3" name="Rectangle 202"/>
              <p:cNvSpPr/>
              <p:nvPr/>
            </p:nvSpPr>
            <p:spPr>
              <a:xfrm>
                <a:off x="4381500" y="3990522"/>
                <a:ext cx="76200" cy="1145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4" name="Rectangle 203"/>
              <p:cNvSpPr/>
              <p:nvPr/>
            </p:nvSpPr>
            <p:spPr>
              <a:xfrm>
                <a:off x="4534710" y="3990522"/>
                <a:ext cx="76200" cy="1145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5" name="Rectangle 204"/>
              <p:cNvSpPr/>
              <p:nvPr/>
            </p:nvSpPr>
            <p:spPr>
              <a:xfrm>
                <a:off x="3468279" y="4302943"/>
                <a:ext cx="76200" cy="1145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6" name="Rectangle 205"/>
              <p:cNvSpPr/>
              <p:nvPr/>
            </p:nvSpPr>
            <p:spPr>
              <a:xfrm>
                <a:off x="3621489" y="4302943"/>
                <a:ext cx="76200" cy="1145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7" name="Rectangle 206"/>
              <p:cNvSpPr/>
              <p:nvPr/>
            </p:nvSpPr>
            <p:spPr>
              <a:xfrm>
                <a:off x="3773079" y="4302943"/>
                <a:ext cx="76200" cy="1145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8" name="Rectangle 207"/>
              <p:cNvSpPr/>
              <p:nvPr/>
            </p:nvSpPr>
            <p:spPr>
              <a:xfrm>
                <a:off x="3926289" y="4302943"/>
                <a:ext cx="76200" cy="1145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9" name="Rectangle 208"/>
              <p:cNvSpPr/>
              <p:nvPr/>
            </p:nvSpPr>
            <p:spPr>
              <a:xfrm>
                <a:off x="4077879" y="4302943"/>
                <a:ext cx="76200" cy="1145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0" name="Rectangle 209"/>
              <p:cNvSpPr/>
              <p:nvPr/>
            </p:nvSpPr>
            <p:spPr>
              <a:xfrm>
                <a:off x="4231089" y="4302943"/>
                <a:ext cx="76200" cy="1145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1" name="Rectangle 210"/>
              <p:cNvSpPr/>
              <p:nvPr/>
            </p:nvSpPr>
            <p:spPr>
              <a:xfrm>
                <a:off x="4382679" y="4302943"/>
                <a:ext cx="76200" cy="1145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2" name="Rectangle 211"/>
              <p:cNvSpPr/>
              <p:nvPr/>
            </p:nvSpPr>
            <p:spPr>
              <a:xfrm>
                <a:off x="4535889" y="4302943"/>
                <a:ext cx="76200" cy="1145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3" name="Rectangle 212"/>
              <p:cNvSpPr/>
              <p:nvPr/>
            </p:nvSpPr>
            <p:spPr>
              <a:xfrm>
                <a:off x="3462803" y="4594590"/>
                <a:ext cx="76200" cy="1145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4" name="Rectangle 213"/>
              <p:cNvSpPr/>
              <p:nvPr/>
            </p:nvSpPr>
            <p:spPr>
              <a:xfrm>
                <a:off x="3616013" y="4594590"/>
                <a:ext cx="76200" cy="1145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5" name="Rectangle 214"/>
              <p:cNvSpPr/>
              <p:nvPr/>
            </p:nvSpPr>
            <p:spPr>
              <a:xfrm>
                <a:off x="3767603" y="4594590"/>
                <a:ext cx="76200" cy="1145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6" name="Rectangle 215"/>
              <p:cNvSpPr/>
              <p:nvPr/>
            </p:nvSpPr>
            <p:spPr>
              <a:xfrm>
                <a:off x="3920813" y="4594590"/>
                <a:ext cx="76200" cy="1145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7" name="Rectangle 216"/>
              <p:cNvSpPr/>
              <p:nvPr/>
            </p:nvSpPr>
            <p:spPr>
              <a:xfrm>
                <a:off x="4072403" y="4594590"/>
                <a:ext cx="76200" cy="1145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8" name="Rectangle 217"/>
              <p:cNvSpPr/>
              <p:nvPr/>
            </p:nvSpPr>
            <p:spPr>
              <a:xfrm>
                <a:off x="4225613" y="4594590"/>
                <a:ext cx="76200" cy="1145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9" name="Rectangle 218"/>
              <p:cNvSpPr/>
              <p:nvPr/>
            </p:nvSpPr>
            <p:spPr>
              <a:xfrm>
                <a:off x="4377203" y="4594590"/>
                <a:ext cx="76200" cy="1145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0" name="Rectangle 219"/>
              <p:cNvSpPr/>
              <p:nvPr/>
            </p:nvSpPr>
            <p:spPr>
              <a:xfrm>
                <a:off x="4530413" y="4594590"/>
                <a:ext cx="76200" cy="1145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1" name="Rectangle 220"/>
              <p:cNvSpPr/>
              <p:nvPr/>
            </p:nvSpPr>
            <p:spPr>
              <a:xfrm>
                <a:off x="3463982" y="4907011"/>
                <a:ext cx="76200" cy="1145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2" name="Rectangle 221"/>
              <p:cNvSpPr/>
              <p:nvPr/>
            </p:nvSpPr>
            <p:spPr>
              <a:xfrm>
                <a:off x="3617192" y="4907011"/>
                <a:ext cx="76200" cy="1145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3" name="Rectangle 222"/>
              <p:cNvSpPr/>
              <p:nvPr/>
            </p:nvSpPr>
            <p:spPr>
              <a:xfrm>
                <a:off x="3768782" y="4907011"/>
                <a:ext cx="76200" cy="1145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4" name="Rectangle 223"/>
              <p:cNvSpPr/>
              <p:nvPr/>
            </p:nvSpPr>
            <p:spPr>
              <a:xfrm>
                <a:off x="3921992" y="4907011"/>
                <a:ext cx="76200" cy="114554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5" name="Rectangle 224"/>
              <p:cNvSpPr/>
              <p:nvPr/>
            </p:nvSpPr>
            <p:spPr>
              <a:xfrm>
                <a:off x="4073582" y="4907011"/>
                <a:ext cx="76200" cy="1145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6" name="Rectangle 225"/>
              <p:cNvSpPr/>
              <p:nvPr/>
            </p:nvSpPr>
            <p:spPr>
              <a:xfrm>
                <a:off x="4226792" y="4907011"/>
                <a:ext cx="76200" cy="1145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7" name="Rectangle 226"/>
              <p:cNvSpPr/>
              <p:nvPr/>
            </p:nvSpPr>
            <p:spPr>
              <a:xfrm>
                <a:off x="4378382" y="4907011"/>
                <a:ext cx="76200" cy="1145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8" name="Rectangle 227"/>
              <p:cNvSpPr/>
              <p:nvPr/>
            </p:nvSpPr>
            <p:spPr>
              <a:xfrm>
                <a:off x="4531592" y="4907011"/>
                <a:ext cx="76200" cy="1145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29" name="Group 228"/>
            <p:cNvGrpSpPr/>
            <p:nvPr/>
          </p:nvGrpSpPr>
          <p:grpSpPr>
            <a:xfrm>
              <a:off x="2665274" y="4959108"/>
              <a:ext cx="463486" cy="883359"/>
              <a:chOff x="3462803" y="2088000"/>
              <a:chExt cx="1149286" cy="2933565"/>
            </a:xfrm>
          </p:grpSpPr>
          <p:sp>
            <p:nvSpPr>
              <p:cNvPr id="230" name="Rectangle 229"/>
              <p:cNvSpPr/>
              <p:nvPr/>
            </p:nvSpPr>
            <p:spPr>
              <a:xfrm>
                <a:off x="3467100" y="2088000"/>
                <a:ext cx="76200" cy="114554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1" name="Rectangle 230"/>
              <p:cNvSpPr/>
              <p:nvPr/>
            </p:nvSpPr>
            <p:spPr>
              <a:xfrm>
                <a:off x="3620310" y="2088000"/>
                <a:ext cx="76200" cy="1145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2" name="Rectangle 231"/>
              <p:cNvSpPr/>
              <p:nvPr/>
            </p:nvSpPr>
            <p:spPr>
              <a:xfrm>
                <a:off x="3771900" y="2088000"/>
                <a:ext cx="76200" cy="1145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3" name="Rectangle 232"/>
              <p:cNvSpPr/>
              <p:nvPr/>
            </p:nvSpPr>
            <p:spPr>
              <a:xfrm>
                <a:off x="3925110" y="2088000"/>
                <a:ext cx="76200" cy="1145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4" name="Rectangle 233"/>
              <p:cNvSpPr/>
              <p:nvPr/>
            </p:nvSpPr>
            <p:spPr>
              <a:xfrm>
                <a:off x="4076700" y="2088000"/>
                <a:ext cx="76200" cy="1145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5" name="Rectangle 234"/>
              <p:cNvSpPr/>
              <p:nvPr/>
            </p:nvSpPr>
            <p:spPr>
              <a:xfrm>
                <a:off x="4229910" y="2088000"/>
                <a:ext cx="76200" cy="1145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6" name="Rectangle 235"/>
              <p:cNvSpPr/>
              <p:nvPr/>
            </p:nvSpPr>
            <p:spPr>
              <a:xfrm>
                <a:off x="4381500" y="2088000"/>
                <a:ext cx="76200" cy="1145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7" name="Rectangle 236"/>
              <p:cNvSpPr/>
              <p:nvPr/>
            </p:nvSpPr>
            <p:spPr>
              <a:xfrm>
                <a:off x="4534710" y="2088000"/>
                <a:ext cx="76200" cy="1145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8" name="Rectangle 237"/>
              <p:cNvSpPr/>
              <p:nvPr/>
            </p:nvSpPr>
            <p:spPr>
              <a:xfrm>
                <a:off x="3468279" y="2400421"/>
                <a:ext cx="76200" cy="1145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9" name="Rectangle 238"/>
              <p:cNvSpPr/>
              <p:nvPr/>
            </p:nvSpPr>
            <p:spPr>
              <a:xfrm>
                <a:off x="3621489" y="2400421"/>
                <a:ext cx="76200" cy="1145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0" name="Rectangle 239"/>
              <p:cNvSpPr/>
              <p:nvPr/>
            </p:nvSpPr>
            <p:spPr>
              <a:xfrm>
                <a:off x="3773079" y="2400421"/>
                <a:ext cx="76200" cy="1145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1" name="Rectangle 240"/>
              <p:cNvSpPr/>
              <p:nvPr/>
            </p:nvSpPr>
            <p:spPr>
              <a:xfrm>
                <a:off x="3926289" y="2400421"/>
                <a:ext cx="76200" cy="1145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2" name="Rectangle 241"/>
              <p:cNvSpPr/>
              <p:nvPr/>
            </p:nvSpPr>
            <p:spPr>
              <a:xfrm>
                <a:off x="4077879" y="2400421"/>
                <a:ext cx="76200" cy="1145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3" name="Rectangle 242"/>
              <p:cNvSpPr/>
              <p:nvPr/>
            </p:nvSpPr>
            <p:spPr>
              <a:xfrm>
                <a:off x="4231089" y="2400421"/>
                <a:ext cx="76200" cy="1145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4" name="Rectangle 243"/>
              <p:cNvSpPr/>
              <p:nvPr/>
            </p:nvSpPr>
            <p:spPr>
              <a:xfrm>
                <a:off x="4382679" y="2400421"/>
                <a:ext cx="76200" cy="1145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5" name="Rectangle 244"/>
              <p:cNvSpPr/>
              <p:nvPr/>
            </p:nvSpPr>
            <p:spPr>
              <a:xfrm>
                <a:off x="4535889" y="2400421"/>
                <a:ext cx="76200" cy="1145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6" name="Rectangle 245"/>
              <p:cNvSpPr/>
              <p:nvPr/>
            </p:nvSpPr>
            <p:spPr>
              <a:xfrm>
                <a:off x="3467100" y="2712841"/>
                <a:ext cx="76200" cy="1145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7" name="Rectangle 246"/>
              <p:cNvSpPr/>
              <p:nvPr/>
            </p:nvSpPr>
            <p:spPr>
              <a:xfrm>
                <a:off x="3620310" y="2712841"/>
                <a:ext cx="76200" cy="1145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8" name="Rectangle 247"/>
              <p:cNvSpPr/>
              <p:nvPr/>
            </p:nvSpPr>
            <p:spPr>
              <a:xfrm>
                <a:off x="3771900" y="2712841"/>
                <a:ext cx="76200" cy="1145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9" name="Rectangle 248"/>
              <p:cNvSpPr/>
              <p:nvPr/>
            </p:nvSpPr>
            <p:spPr>
              <a:xfrm>
                <a:off x="3925110" y="2712841"/>
                <a:ext cx="76200" cy="1145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0" name="Rectangle 249"/>
              <p:cNvSpPr/>
              <p:nvPr/>
            </p:nvSpPr>
            <p:spPr>
              <a:xfrm>
                <a:off x="4076700" y="2712841"/>
                <a:ext cx="76200" cy="1145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1" name="Rectangle 250"/>
              <p:cNvSpPr/>
              <p:nvPr/>
            </p:nvSpPr>
            <p:spPr>
              <a:xfrm>
                <a:off x="4229910" y="2712841"/>
                <a:ext cx="76200" cy="1145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2" name="Rectangle 251"/>
              <p:cNvSpPr/>
              <p:nvPr/>
            </p:nvSpPr>
            <p:spPr>
              <a:xfrm>
                <a:off x="4381500" y="2712841"/>
                <a:ext cx="76200" cy="1145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3" name="Rectangle 252"/>
              <p:cNvSpPr/>
              <p:nvPr/>
            </p:nvSpPr>
            <p:spPr>
              <a:xfrm>
                <a:off x="4534710" y="2712841"/>
                <a:ext cx="76200" cy="1145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4" name="Rectangle 253"/>
              <p:cNvSpPr/>
              <p:nvPr/>
            </p:nvSpPr>
            <p:spPr>
              <a:xfrm>
                <a:off x="3468279" y="3025262"/>
                <a:ext cx="76200" cy="1145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5" name="Rectangle 254"/>
              <p:cNvSpPr/>
              <p:nvPr/>
            </p:nvSpPr>
            <p:spPr>
              <a:xfrm>
                <a:off x="3621489" y="3025262"/>
                <a:ext cx="76200" cy="1145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6" name="Rectangle 255"/>
              <p:cNvSpPr/>
              <p:nvPr/>
            </p:nvSpPr>
            <p:spPr>
              <a:xfrm>
                <a:off x="3773079" y="3025262"/>
                <a:ext cx="76200" cy="1145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7" name="Rectangle 256"/>
              <p:cNvSpPr/>
              <p:nvPr/>
            </p:nvSpPr>
            <p:spPr>
              <a:xfrm>
                <a:off x="3926289" y="3025262"/>
                <a:ext cx="76200" cy="1145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8" name="Rectangle 257"/>
              <p:cNvSpPr/>
              <p:nvPr/>
            </p:nvSpPr>
            <p:spPr>
              <a:xfrm>
                <a:off x="4077879" y="3025262"/>
                <a:ext cx="76200" cy="1145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9" name="Rectangle 258"/>
              <p:cNvSpPr/>
              <p:nvPr/>
            </p:nvSpPr>
            <p:spPr>
              <a:xfrm>
                <a:off x="4231089" y="3025262"/>
                <a:ext cx="76200" cy="1145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0" name="Rectangle 259"/>
              <p:cNvSpPr/>
              <p:nvPr/>
            </p:nvSpPr>
            <p:spPr>
              <a:xfrm>
                <a:off x="4382679" y="3025262"/>
                <a:ext cx="76200" cy="1145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1" name="Rectangle 260"/>
              <p:cNvSpPr/>
              <p:nvPr/>
            </p:nvSpPr>
            <p:spPr>
              <a:xfrm>
                <a:off x="4535889" y="3025262"/>
                <a:ext cx="76200" cy="1145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2" name="Rectangle 261"/>
              <p:cNvSpPr/>
              <p:nvPr/>
            </p:nvSpPr>
            <p:spPr>
              <a:xfrm>
                <a:off x="3467100" y="3365681"/>
                <a:ext cx="76200" cy="1145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3" name="Rectangle 262"/>
              <p:cNvSpPr/>
              <p:nvPr/>
            </p:nvSpPr>
            <p:spPr>
              <a:xfrm>
                <a:off x="3620310" y="3365681"/>
                <a:ext cx="76200" cy="114554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4" name="Rectangle 263"/>
              <p:cNvSpPr/>
              <p:nvPr/>
            </p:nvSpPr>
            <p:spPr>
              <a:xfrm>
                <a:off x="3771900" y="3365681"/>
                <a:ext cx="76200" cy="1145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5" name="Rectangle 264"/>
              <p:cNvSpPr/>
              <p:nvPr/>
            </p:nvSpPr>
            <p:spPr>
              <a:xfrm>
                <a:off x="3925110" y="3365681"/>
                <a:ext cx="76200" cy="1145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6" name="Rectangle 265"/>
              <p:cNvSpPr/>
              <p:nvPr/>
            </p:nvSpPr>
            <p:spPr>
              <a:xfrm>
                <a:off x="4076700" y="3365681"/>
                <a:ext cx="76200" cy="1145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7" name="Rectangle 266"/>
              <p:cNvSpPr/>
              <p:nvPr/>
            </p:nvSpPr>
            <p:spPr>
              <a:xfrm>
                <a:off x="4229910" y="3365681"/>
                <a:ext cx="76200" cy="1145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8" name="Rectangle 267"/>
              <p:cNvSpPr/>
              <p:nvPr/>
            </p:nvSpPr>
            <p:spPr>
              <a:xfrm>
                <a:off x="4381500" y="3365681"/>
                <a:ext cx="76200" cy="1145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9" name="Rectangle 268"/>
              <p:cNvSpPr/>
              <p:nvPr/>
            </p:nvSpPr>
            <p:spPr>
              <a:xfrm>
                <a:off x="4534710" y="3365681"/>
                <a:ext cx="76200" cy="1145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0" name="Rectangle 269"/>
              <p:cNvSpPr/>
              <p:nvPr/>
            </p:nvSpPr>
            <p:spPr>
              <a:xfrm>
                <a:off x="3468279" y="3678102"/>
                <a:ext cx="76200" cy="1145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1" name="Rectangle 270"/>
              <p:cNvSpPr/>
              <p:nvPr/>
            </p:nvSpPr>
            <p:spPr>
              <a:xfrm>
                <a:off x="3621489" y="3678102"/>
                <a:ext cx="76200" cy="1145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2" name="Rectangle 271"/>
              <p:cNvSpPr/>
              <p:nvPr/>
            </p:nvSpPr>
            <p:spPr>
              <a:xfrm>
                <a:off x="3773079" y="3678102"/>
                <a:ext cx="76200" cy="114554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3" name="Rectangle 272"/>
              <p:cNvSpPr/>
              <p:nvPr/>
            </p:nvSpPr>
            <p:spPr>
              <a:xfrm>
                <a:off x="3926289" y="3678102"/>
                <a:ext cx="76200" cy="1145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4" name="Rectangle 273"/>
              <p:cNvSpPr/>
              <p:nvPr/>
            </p:nvSpPr>
            <p:spPr>
              <a:xfrm>
                <a:off x="4077879" y="3678102"/>
                <a:ext cx="76200" cy="1145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5" name="Rectangle 274"/>
              <p:cNvSpPr/>
              <p:nvPr/>
            </p:nvSpPr>
            <p:spPr>
              <a:xfrm>
                <a:off x="4231089" y="3678102"/>
                <a:ext cx="76200" cy="1145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6" name="Rectangle 275"/>
              <p:cNvSpPr/>
              <p:nvPr/>
            </p:nvSpPr>
            <p:spPr>
              <a:xfrm>
                <a:off x="4382679" y="3678102"/>
                <a:ext cx="76200" cy="1145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7" name="Rectangle 276"/>
              <p:cNvSpPr/>
              <p:nvPr/>
            </p:nvSpPr>
            <p:spPr>
              <a:xfrm>
                <a:off x="4535889" y="3678102"/>
                <a:ext cx="76200" cy="1145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8" name="Rectangle 277"/>
              <p:cNvSpPr/>
              <p:nvPr/>
            </p:nvSpPr>
            <p:spPr>
              <a:xfrm>
                <a:off x="3467100" y="3990522"/>
                <a:ext cx="76200" cy="1145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9" name="Rectangle 278"/>
              <p:cNvSpPr/>
              <p:nvPr/>
            </p:nvSpPr>
            <p:spPr>
              <a:xfrm>
                <a:off x="3620310" y="3990522"/>
                <a:ext cx="76200" cy="1145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0" name="Rectangle 279"/>
              <p:cNvSpPr/>
              <p:nvPr/>
            </p:nvSpPr>
            <p:spPr>
              <a:xfrm>
                <a:off x="3771900" y="3990522"/>
                <a:ext cx="76200" cy="1145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1" name="Rectangle 280"/>
              <p:cNvSpPr/>
              <p:nvPr/>
            </p:nvSpPr>
            <p:spPr>
              <a:xfrm>
                <a:off x="3925110" y="3990522"/>
                <a:ext cx="76200" cy="1145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2" name="Rectangle 281"/>
              <p:cNvSpPr/>
              <p:nvPr/>
            </p:nvSpPr>
            <p:spPr>
              <a:xfrm>
                <a:off x="4076700" y="3990522"/>
                <a:ext cx="76200" cy="1145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3" name="Rectangle 282"/>
              <p:cNvSpPr/>
              <p:nvPr/>
            </p:nvSpPr>
            <p:spPr>
              <a:xfrm>
                <a:off x="4229910" y="3990522"/>
                <a:ext cx="76200" cy="1145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4" name="Rectangle 283"/>
              <p:cNvSpPr/>
              <p:nvPr/>
            </p:nvSpPr>
            <p:spPr>
              <a:xfrm>
                <a:off x="4381500" y="3990522"/>
                <a:ext cx="76200" cy="1145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5" name="Rectangle 284"/>
              <p:cNvSpPr/>
              <p:nvPr/>
            </p:nvSpPr>
            <p:spPr>
              <a:xfrm>
                <a:off x="4534710" y="3990522"/>
                <a:ext cx="76200" cy="1145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6" name="Rectangle 285"/>
              <p:cNvSpPr/>
              <p:nvPr/>
            </p:nvSpPr>
            <p:spPr>
              <a:xfrm>
                <a:off x="3468279" y="4302943"/>
                <a:ext cx="76200" cy="1145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7" name="Rectangle 286"/>
              <p:cNvSpPr/>
              <p:nvPr/>
            </p:nvSpPr>
            <p:spPr>
              <a:xfrm>
                <a:off x="3621489" y="4302943"/>
                <a:ext cx="76200" cy="1145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8" name="Rectangle 287"/>
              <p:cNvSpPr/>
              <p:nvPr/>
            </p:nvSpPr>
            <p:spPr>
              <a:xfrm>
                <a:off x="3773079" y="4302943"/>
                <a:ext cx="76200" cy="1145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9" name="Rectangle 288"/>
              <p:cNvSpPr/>
              <p:nvPr/>
            </p:nvSpPr>
            <p:spPr>
              <a:xfrm>
                <a:off x="3926289" y="4302943"/>
                <a:ext cx="76200" cy="1145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0" name="Rectangle 289"/>
              <p:cNvSpPr/>
              <p:nvPr/>
            </p:nvSpPr>
            <p:spPr>
              <a:xfrm>
                <a:off x="4077879" y="4302943"/>
                <a:ext cx="76200" cy="1145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1" name="Rectangle 290"/>
              <p:cNvSpPr/>
              <p:nvPr/>
            </p:nvSpPr>
            <p:spPr>
              <a:xfrm>
                <a:off x="4231089" y="4302943"/>
                <a:ext cx="76200" cy="1145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2" name="Rectangle 291"/>
              <p:cNvSpPr/>
              <p:nvPr/>
            </p:nvSpPr>
            <p:spPr>
              <a:xfrm>
                <a:off x="4382679" y="4302943"/>
                <a:ext cx="76200" cy="1145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3" name="Rectangle 292"/>
              <p:cNvSpPr/>
              <p:nvPr/>
            </p:nvSpPr>
            <p:spPr>
              <a:xfrm>
                <a:off x="4535889" y="4302943"/>
                <a:ext cx="76200" cy="1145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4" name="Rectangle 293"/>
              <p:cNvSpPr/>
              <p:nvPr/>
            </p:nvSpPr>
            <p:spPr>
              <a:xfrm>
                <a:off x="3462803" y="4594590"/>
                <a:ext cx="76200" cy="1145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5" name="Rectangle 294"/>
              <p:cNvSpPr/>
              <p:nvPr/>
            </p:nvSpPr>
            <p:spPr>
              <a:xfrm>
                <a:off x="3616013" y="4594590"/>
                <a:ext cx="76200" cy="1145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6" name="Rectangle 295"/>
              <p:cNvSpPr/>
              <p:nvPr/>
            </p:nvSpPr>
            <p:spPr>
              <a:xfrm>
                <a:off x="3767603" y="4594590"/>
                <a:ext cx="76200" cy="1145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7" name="Rectangle 296"/>
              <p:cNvSpPr/>
              <p:nvPr/>
            </p:nvSpPr>
            <p:spPr>
              <a:xfrm>
                <a:off x="3920813" y="4594590"/>
                <a:ext cx="76200" cy="1145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8" name="Rectangle 297"/>
              <p:cNvSpPr/>
              <p:nvPr/>
            </p:nvSpPr>
            <p:spPr>
              <a:xfrm>
                <a:off x="4072403" y="4594590"/>
                <a:ext cx="76200" cy="1145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9" name="Rectangle 298"/>
              <p:cNvSpPr/>
              <p:nvPr/>
            </p:nvSpPr>
            <p:spPr>
              <a:xfrm>
                <a:off x="4225613" y="4594590"/>
                <a:ext cx="76200" cy="1145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0" name="Rectangle 299"/>
              <p:cNvSpPr/>
              <p:nvPr/>
            </p:nvSpPr>
            <p:spPr>
              <a:xfrm>
                <a:off x="4377203" y="4594590"/>
                <a:ext cx="76200" cy="1145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1" name="Rectangle 300"/>
              <p:cNvSpPr/>
              <p:nvPr/>
            </p:nvSpPr>
            <p:spPr>
              <a:xfrm>
                <a:off x="4530413" y="4594590"/>
                <a:ext cx="76200" cy="1145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2" name="Rectangle 301"/>
              <p:cNvSpPr/>
              <p:nvPr/>
            </p:nvSpPr>
            <p:spPr>
              <a:xfrm>
                <a:off x="3463982" y="4907011"/>
                <a:ext cx="76200" cy="1145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3" name="Rectangle 302"/>
              <p:cNvSpPr/>
              <p:nvPr/>
            </p:nvSpPr>
            <p:spPr>
              <a:xfrm>
                <a:off x="3617192" y="4907011"/>
                <a:ext cx="76200" cy="1145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4" name="Rectangle 303"/>
              <p:cNvSpPr/>
              <p:nvPr/>
            </p:nvSpPr>
            <p:spPr>
              <a:xfrm>
                <a:off x="3768782" y="4907011"/>
                <a:ext cx="76200" cy="1145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5" name="Rectangle 304"/>
              <p:cNvSpPr/>
              <p:nvPr/>
            </p:nvSpPr>
            <p:spPr>
              <a:xfrm>
                <a:off x="3921992" y="4907011"/>
                <a:ext cx="76200" cy="114554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6" name="Rectangle 305"/>
              <p:cNvSpPr/>
              <p:nvPr/>
            </p:nvSpPr>
            <p:spPr>
              <a:xfrm>
                <a:off x="4073582" y="4907011"/>
                <a:ext cx="76200" cy="1145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7" name="Rectangle 306"/>
              <p:cNvSpPr/>
              <p:nvPr/>
            </p:nvSpPr>
            <p:spPr>
              <a:xfrm>
                <a:off x="4226792" y="4907011"/>
                <a:ext cx="76200" cy="1145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8" name="Rectangle 307"/>
              <p:cNvSpPr/>
              <p:nvPr/>
            </p:nvSpPr>
            <p:spPr>
              <a:xfrm>
                <a:off x="4378382" y="4907011"/>
                <a:ext cx="76200" cy="1145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9" name="Rectangle 308"/>
              <p:cNvSpPr/>
              <p:nvPr/>
            </p:nvSpPr>
            <p:spPr>
              <a:xfrm>
                <a:off x="4531592" y="4907011"/>
                <a:ext cx="76200" cy="1145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10" name="Group 309"/>
            <p:cNvGrpSpPr/>
            <p:nvPr/>
          </p:nvGrpSpPr>
          <p:grpSpPr>
            <a:xfrm>
              <a:off x="2665274" y="4033155"/>
              <a:ext cx="463486" cy="883359"/>
              <a:chOff x="3462803" y="2088000"/>
              <a:chExt cx="1149286" cy="2933565"/>
            </a:xfrm>
          </p:grpSpPr>
          <p:sp>
            <p:nvSpPr>
              <p:cNvPr id="311" name="Rectangle 310"/>
              <p:cNvSpPr/>
              <p:nvPr/>
            </p:nvSpPr>
            <p:spPr>
              <a:xfrm>
                <a:off x="3467100" y="2088000"/>
                <a:ext cx="76200" cy="114554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2" name="Rectangle 311"/>
              <p:cNvSpPr/>
              <p:nvPr/>
            </p:nvSpPr>
            <p:spPr>
              <a:xfrm>
                <a:off x="3620310" y="2088000"/>
                <a:ext cx="76200" cy="1145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3" name="Rectangle 312"/>
              <p:cNvSpPr/>
              <p:nvPr/>
            </p:nvSpPr>
            <p:spPr>
              <a:xfrm>
                <a:off x="3771900" y="2088000"/>
                <a:ext cx="76200" cy="1145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4" name="Rectangle 313"/>
              <p:cNvSpPr/>
              <p:nvPr/>
            </p:nvSpPr>
            <p:spPr>
              <a:xfrm>
                <a:off x="3925110" y="2088000"/>
                <a:ext cx="76200" cy="1145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5" name="Rectangle 314"/>
              <p:cNvSpPr/>
              <p:nvPr/>
            </p:nvSpPr>
            <p:spPr>
              <a:xfrm>
                <a:off x="4076700" y="2088000"/>
                <a:ext cx="76200" cy="1145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6" name="Rectangle 315"/>
              <p:cNvSpPr/>
              <p:nvPr/>
            </p:nvSpPr>
            <p:spPr>
              <a:xfrm>
                <a:off x="4229910" y="2088000"/>
                <a:ext cx="76200" cy="1145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7" name="Rectangle 316"/>
              <p:cNvSpPr/>
              <p:nvPr/>
            </p:nvSpPr>
            <p:spPr>
              <a:xfrm>
                <a:off x="4381500" y="2088000"/>
                <a:ext cx="76200" cy="1145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8" name="Rectangle 317"/>
              <p:cNvSpPr/>
              <p:nvPr/>
            </p:nvSpPr>
            <p:spPr>
              <a:xfrm>
                <a:off x="4534710" y="2088000"/>
                <a:ext cx="76200" cy="1145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9" name="Rectangle 318"/>
              <p:cNvSpPr/>
              <p:nvPr/>
            </p:nvSpPr>
            <p:spPr>
              <a:xfrm>
                <a:off x="3468279" y="2400421"/>
                <a:ext cx="76200" cy="1145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0" name="Rectangle 319"/>
              <p:cNvSpPr/>
              <p:nvPr/>
            </p:nvSpPr>
            <p:spPr>
              <a:xfrm>
                <a:off x="3621489" y="2400421"/>
                <a:ext cx="76200" cy="1145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1" name="Rectangle 320"/>
              <p:cNvSpPr/>
              <p:nvPr/>
            </p:nvSpPr>
            <p:spPr>
              <a:xfrm>
                <a:off x="3773079" y="2400421"/>
                <a:ext cx="76200" cy="1145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2" name="Rectangle 321"/>
              <p:cNvSpPr/>
              <p:nvPr/>
            </p:nvSpPr>
            <p:spPr>
              <a:xfrm>
                <a:off x="3926289" y="2400421"/>
                <a:ext cx="76200" cy="1145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3" name="Rectangle 322"/>
              <p:cNvSpPr/>
              <p:nvPr/>
            </p:nvSpPr>
            <p:spPr>
              <a:xfrm>
                <a:off x="4077879" y="2400421"/>
                <a:ext cx="76200" cy="1145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4" name="Rectangle 323"/>
              <p:cNvSpPr/>
              <p:nvPr/>
            </p:nvSpPr>
            <p:spPr>
              <a:xfrm>
                <a:off x="4231089" y="2400421"/>
                <a:ext cx="76200" cy="1145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5" name="Rectangle 324"/>
              <p:cNvSpPr/>
              <p:nvPr/>
            </p:nvSpPr>
            <p:spPr>
              <a:xfrm>
                <a:off x="4382679" y="2400421"/>
                <a:ext cx="76200" cy="1145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6" name="Rectangle 325"/>
              <p:cNvSpPr/>
              <p:nvPr/>
            </p:nvSpPr>
            <p:spPr>
              <a:xfrm>
                <a:off x="4535889" y="2400421"/>
                <a:ext cx="76200" cy="1145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7" name="Rectangle 326"/>
              <p:cNvSpPr/>
              <p:nvPr/>
            </p:nvSpPr>
            <p:spPr>
              <a:xfrm>
                <a:off x="3467100" y="2712841"/>
                <a:ext cx="76200" cy="1145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9" name="Rectangle 328"/>
              <p:cNvSpPr/>
              <p:nvPr/>
            </p:nvSpPr>
            <p:spPr>
              <a:xfrm>
                <a:off x="3620310" y="2712841"/>
                <a:ext cx="76200" cy="1145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2" name="Rectangle 341"/>
              <p:cNvSpPr/>
              <p:nvPr/>
            </p:nvSpPr>
            <p:spPr>
              <a:xfrm>
                <a:off x="3771900" y="2712841"/>
                <a:ext cx="76200" cy="1145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3" name="Rectangle 342"/>
              <p:cNvSpPr/>
              <p:nvPr/>
            </p:nvSpPr>
            <p:spPr>
              <a:xfrm>
                <a:off x="3925110" y="2712841"/>
                <a:ext cx="76200" cy="1145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4" name="Rectangle 343"/>
              <p:cNvSpPr/>
              <p:nvPr/>
            </p:nvSpPr>
            <p:spPr>
              <a:xfrm>
                <a:off x="4076700" y="2712841"/>
                <a:ext cx="76200" cy="1145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5" name="Rectangle 344"/>
              <p:cNvSpPr/>
              <p:nvPr/>
            </p:nvSpPr>
            <p:spPr>
              <a:xfrm>
                <a:off x="4229910" y="2712841"/>
                <a:ext cx="76200" cy="1145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6" name="Rectangle 345"/>
              <p:cNvSpPr/>
              <p:nvPr/>
            </p:nvSpPr>
            <p:spPr>
              <a:xfrm>
                <a:off x="4381500" y="2712841"/>
                <a:ext cx="76200" cy="1145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7" name="Rectangle 346"/>
              <p:cNvSpPr/>
              <p:nvPr/>
            </p:nvSpPr>
            <p:spPr>
              <a:xfrm>
                <a:off x="4534710" y="2712841"/>
                <a:ext cx="76200" cy="1145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8" name="Rectangle 347"/>
              <p:cNvSpPr/>
              <p:nvPr/>
            </p:nvSpPr>
            <p:spPr>
              <a:xfrm>
                <a:off x="3468279" y="3025262"/>
                <a:ext cx="76200" cy="1145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9" name="Rectangle 348"/>
              <p:cNvSpPr/>
              <p:nvPr/>
            </p:nvSpPr>
            <p:spPr>
              <a:xfrm>
                <a:off x="3621489" y="3025262"/>
                <a:ext cx="76200" cy="1145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0" name="Rectangle 349"/>
              <p:cNvSpPr/>
              <p:nvPr/>
            </p:nvSpPr>
            <p:spPr>
              <a:xfrm>
                <a:off x="3773079" y="3025262"/>
                <a:ext cx="76200" cy="1145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1" name="Rectangle 350"/>
              <p:cNvSpPr/>
              <p:nvPr/>
            </p:nvSpPr>
            <p:spPr>
              <a:xfrm>
                <a:off x="3926289" y="3025262"/>
                <a:ext cx="76200" cy="1145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2" name="Rectangle 351"/>
              <p:cNvSpPr/>
              <p:nvPr/>
            </p:nvSpPr>
            <p:spPr>
              <a:xfrm>
                <a:off x="4077879" y="3025262"/>
                <a:ext cx="76200" cy="1145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3" name="Rectangle 352"/>
              <p:cNvSpPr/>
              <p:nvPr/>
            </p:nvSpPr>
            <p:spPr>
              <a:xfrm>
                <a:off x="4231089" y="3025262"/>
                <a:ext cx="76200" cy="1145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4" name="Rectangle 353"/>
              <p:cNvSpPr/>
              <p:nvPr/>
            </p:nvSpPr>
            <p:spPr>
              <a:xfrm>
                <a:off x="4382679" y="3025262"/>
                <a:ext cx="76200" cy="1145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5" name="Rectangle 354"/>
              <p:cNvSpPr/>
              <p:nvPr/>
            </p:nvSpPr>
            <p:spPr>
              <a:xfrm>
                <a:off x="4535889" y="3025262"/>
                <a:ext cx="76200" cy="1145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6" name="Rectangle 355"/>
              <p:cNvSpPr/>
              <p:nvPr/>
            </p:nvSpPr>
            <p:spPr>
              <a:xfrm>
                <a:off x="3467100" y="3365681"/>
                <a:ext cx="76200" cy="1145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7" name="Rectangle 356"/>
              <p:cNvSpPr/>
              <p:nvPr/>
            </p:nvSpPr>
            <p:spPr>
              <a:xfrm>
                <a:off x="3620310" y="3365681"/>
                <a:ext cx="76200" cy="114554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8" name="Rectangle 357"/>
              <p:cNvSpPr/>
              <p:nvPr/>
            </p:nvSpPr>
            <p:spPr>
              <a:xfrm>
                <a:off x="3771900" y="3365681"/>
                <a:ext cx="76200" cy="1145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9" name="Rectangle 358"/>
              <p:cNvSpPr/>
              <p:nvPr/>
            </p:nvSpPr>
            <p:spPr>
              <a:xfrm>
                <a:off x="3925110" y="3365681"/>
                <a:ext cx="76200" cy="1145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0" name="Rectangle 359"/>
              <p:cNvSpPr/>
              <p:nvPr/>
            </p:nvSpPr>
            <p:spPr>
              <a:xfrm>
                <a:off x="4076700" y="3365681"/>
                <a:ext cx="76200" cy="1145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1" name="Rectangle 360"/>
              <p:cNvSpPr/>
              <p:nvPr/>
            </p:nvSpPr>
            <p:spPr>
              <a:xfrm>
                <a:off x="4229910" y="3365681"/>
                <a:ext cx="76200" cy="1145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2" name="Rectangle 361"/>
              <p:cNvSpPr/>
              <p:nvPr/>
            </p:nvSpPr>
            <p:spPr>
              <a:xfrm>
                <a:off x="4381500" y="3365681"/>
                <a:ext cx="76200" cy="1145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3" name="Rectangle 362"/>
              <p:cNvSpPr/>
              <p:nvPr/>
            </p:nvSpPr>
            <p:spPr>
              <a:xfrm>
                <a:off x="4534710" y="3365681"/>
                <a:ext cx="76200" cy="1145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4" name="Rectangle 363"/>
              <p:cNvSpPr/>
              <p:nvPr/>
            </p:nvSpPr>
            <p:spPr>
              <a:xfrm>
                <a:off x="3468279" y="3678102"/>
                <a:ext cx="76200" cy="1145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5" name="Rectangle 364"/>
              <p:cNvSpPr/>
              <p:nvPr/>
            </p:nvSpPr>
            <p:spPr>
              <a:xfrm>
                <a:off x="3621489" y="3678102"/>
                <a:ext cx="76200" cy="1145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6" name="Rectangle 365"/>
              <p:cNvSpPr/>
              <p:nvPr/>
            </p:nvSpPr>
            <p:spPr>
              <a:xfrm>
                <a:off x="3773079" y="3678102"/>
                <a:ext cx="76200" cy="114554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7" name="Rectangle 366"/>
              <p:cNvSpPr/>
              <p:nvPr/>
            </p:nvSpPr>
            <p:spPr>
              <a:xfrm>
                <a:off x="3926289" y="3678102"/>
                <a:ext cx="76200" cy="1145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8" name="Rectangle 367"/>
              <p:cNvSpPr/>
              <p:nvPr/>
            </p:nvSpPr>
            <p:spPr>
              <a:xfrm>
                <a:off x="4077879" y="3678102"/>
                <a:ext cx="76200" cy="1145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9" name="Rectangle 368"/>
              <p:cNvSpPr/>
              <p:nvPr/>
            </p:nvSpPr>
            <p:spPr>
              <a:xfrm>
                <a:off x="4231089" y="3678102"/>
                <a:ext cx="76200" cy="1145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0" name="Rectangle 369"/>
              <p:cNvSpPr/>
              <p:nvPr/>
            </p:nvSpPr>
            <p:spPr>
              <a:xfrm>
                <a:off x="4382679" y="3678102"/>
                <a:ext cx="76200" cy="1145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1" name="Rectangle 370"/>
              <p:cNvSpPr/>
              <p:nvPr/>
            </p:nvSpPr>
            <p:spPr>
              <a:xfrm>
                <a:off x="4535889" y="3678102"/>
                <a:ext cx="76200" cy="1145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2" name="Rectangle 371"/>
              <p:cNvSpPr/>
              <p:nvPr/>
            </p:nvSpPr>
            <p:spPr>
              <a:xfrm>
                <a:off x="3467100" y="3990522"/>
                <a:ext cx="76200" cy="1145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3" name="Rectangle 372"/>
              <p:cNvSpPr/>
              <p:nvPr/>
            </p:nvSpPr>
            <p:spPr>
              <a:xfrm>
                <a:off x="3620310" y="3990522"/>
                <a:ext cx="76200" cy="1145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4" name="Rectangle 373"/>
              <p:cNvSpPr/>
              <p:nvPr/>
            </p:nvSpPr>
            <p:spPr>
              <a:xfrm>
                <a:off x="3771900" y="3990522"/>
                <a:ext cx="76200" cy="1145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5" name="Rectangle 374"/>
              <p:cNvSpPr/>
              <p:nvPr/>
            </p:nvSpPr>
            <p:spPr>
              <a:xfrm>
                <a:off x="3925110" y="3990522"/>
                <a:ext cx="76200" cy="1145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6" name="Rectangle 375"/>
              <p:cNvSpPr/>
              <p:nvPr/>
            </p:nvSpPr>
            <p:spPr>
              <a:xfrm>
                <a:off x="4076700" y="3990522"/>
                <a:ext cx="76200" cy="1145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1" name="Rectangle 380"/>
              <p:cNvSpPr/>
              <p:nvPr/>
            </p:nvSpPr>
            <p:spPr>
              <a:xfrm>
                <a:off x="4229910" y="3990522"/>
                <a:ext cx="76200" cy="1145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2" name="Rectangle 381"/>
              <p:cNvSpPr/>
              <p:nvPr/>
            </p:nvSpPr>
            <p:spPr>
              <a:xfrm>
                <a:off x="4381500" y="3990522"/>
                <a:ext cx="76200" cy="1145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3" name="Rectangle 382"/>
              <p:cNvSpPr/>
              <p:nvPr/>
            </p:nvSpPr>
            <p:spPr>
              <a:xfrm>
                <a:off x="4534710" y="3990522"/>
                <a:ext cx="76200" cy="1145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7" name="Rectangle 386"/>
              <p:cNvSpPr/>
              <p:nvPr/>
            </p:nvSpPr>
            <p:spPr>
              <a:xfrm>
                <a:off x="3468279" y="4302943"/>
                <a:ext cx="76200" cy="1145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8" name="Rectangle 387"/>
              <p:cNvSpPr/>
              <p:nvPr/>
            </p:nvSpPr>
            <p:spPr>
              <a:xfrm>
                <a:off x="3621489" y="4302943"/>
                <a:ext cx="76200" cy="1145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9" name="Rectangle 388"/>
              <p:cNvSpPr/>
              <p:nvPr/>
            </p:nvSpPr>
            <p:spPr>
              <a:xfrm>
                <a:off x="3773079" y="4302943"/>
                <a:ext cx="76200" cy="1145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0" name="Rectangle 389"/>
              <p:cNvSpPr/>
              <p:nvPr/>
            </p:nvSpPr>
            <p:spPr>
              <a:xfrm>
                <a:off x="3926289" y="4302943"/>
                <a:ext cx="76200" cy="1145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1" name="Rectangle 390"/>
              <p:cNvSpPr/>
              <p:nvPr/>
            </p:nvSpPr>
            <p:spPr>
              <a:xfrm>
                <a:off x="4077879" y="4302943"/>
                <a:ext cx="76200" cy="1145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2" name="Rectangle 391"/>
              <p:cNvSpPr/>
              <p:nvPr/>
            </p:nvSpPr>
            <p:spPr>
              <a:xfrm>
                <a:off x="4231089" y="4302943"/>
                <a:ext cx="76200" cy="1145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3" name="Rectangle 392"/>
              <p:cNvSpPr/>
              <p:nvPr/>
            </p:nvSpPr>
            <p:spPr>
              <a:xfrm>
                <a:off x="4382679" y="4302943"/>
                <a:ext cx="76200" cy="1145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4" name="Rectangle 393"/>
              <p:cNvSpPr/>
              <p:nvPr/>
            </p:nvSpPr>
            <p:spPr>
              <a:xfrm>
                <a:off x="4535889" y="4302943"/>
                <a:ext cx="76200" cy="1145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5" name="Rectangle 394"/>
              <p:cNvSpPr/>
              <p:nvPr/>
            </p:nvSpPr>
            <p:spPr>
              <a:xfrm>
                <a:off x="3462803" y="4594590"/>
                <a:ext cx="76200" cy="1145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7" name="Rectangle 396"/>
              <p:cNvSpPr/>
              <p:nvPr/>
            </p:nvSpPr>
            <p:spPr>
              <a:xfrm>
                <a:off x="3616013" y="4594590"/>
                <a:ext cx="76200" cy="1145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8" name="Rectangle 397"/>
              <p:cNvSpPr/>
              <p:nvPr/>
            </p:nvSpPr>
            <p:spPr>
              <a:xfrm>
                <a:off x="3767603" y="4594590"/>
                <a:ext cx="76200" cy="1145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9" name="Rectangle 398"/>
              <p:cNvSpPr/>
              <p:nvPr/>
            </p:nvSpPr>
            <p:spPr>
              <a:xfrm>
                <a:off x="3920813" y="4594590"/>
                <a:ext cx="76200" cy="1145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0" name="Rectangle 399"/>
              <p:cNvSpPr/>
              <p:nvPr/>
            </p:nvSpPr>
            <p:spPr>
              <a:xfrm>
                <a:off x="4072403" y="4594590"/>
                <a:ext cx="76200" cy="1145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1" name="Rectangle 400"/>
              <p:cNvSpPr/>
              <p:nvPr/>
            </p:nvSpPr>
            <p:spPr>
              <a:xfrm>
                <a:off x="4225613" y="4594590"/>
                <a:ext cx="76200" cy="1145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2" name="Rectangle 401"/>
              <p:cNvSpPr/>
              <p:nvPr/>
            </p:nvSpPr>
            <p:spPr>
              <a:xfrm>
                <a:off x="4377203" y="4594590"/>
                <a:ext cx="76200" cy="1145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3" name="Rectangle 402"/>
              <p:cNvSpPr/>
              <p:nvPr/>
            </p:nvSpPr>
            <p:spPr>
              <a:xfrm>
                <a:off x="4530413" y="4594590"/>
                <a:ext cx="76200" cy="1145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4" name="Rectangle 403"/>
              <p:cNvSpPr/>
              <p:nvPr/>
            </p:nvSpPr>
            <p:spPr>
              <a:xfrm>
                <a:off x="3463982" y="4907011"/>
                <a:ext cx="76200" cy="1145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5" name="Rectangle 404"/>
              <p:cNvSpPr/>
              <p:nvPr/>
            </p:nvSpPr>
            <p:spPr>
              <a:xfrm>
                <a:off x="3617192" y="4907011"/>
                <a:ext cx="76200" cy="1145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0" name="Rectangle 409"/>
              <p:cNvSpPr/>
              <p:nvPr/>
            </p:nvSpPr>
            <p:spPr>
              <a:xfrm>
                <a:off x="3768782" y="4907011"/>
                <a:ext cx="76200" cy="1145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3" name="Rectangle 412"/>
              <p:cNvSpPr/>
              <p:nvPr/>
            </p:nvSpPr>
            <p:spPr>
              <a:xfrm>
                <a:off x="3921992" y="4907011"/>
                <a:ext cx="76200" cy="114554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5" name="Rectangle 414"/>
              <p:cNvSpPr/>
              <p:nvPr/>
            </p:nvSpPr>
            <p:spPr>
              <a:xfrm>
                <a:off x="4073582" y="4907011"/>
                <a:ext cx="76200" cy="1145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0" name="Rectangle 419"/>
              <p:cNvSpPr/>
              <p:nvPr/>
            </p:nvSpPr>
            <p:spPr>
              <a:xfrm>
                <a:off x="4226792" y="4907011"/>
                <a:ext cx="76200" cy="1145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1" name="Rectangle 420"/>
              <p:cNvSpPr/>
              <p:nvPr/>
            </p:nvSpPr>
            <p:spPr>
              <a:xfrm>
                <a:off x="4378382" y="4907011"/>
                <a:ext cx="76200" cy="1145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2" name="Rectangle 421"/>
              <p:cNvSpPr/>
              <p:nvPr/>
            </p:nvSpPr>
            <p:spPr>
              <a:xfrm>
                <a:off x="4531592" y="4907011"/>
                <a:ext cx="76200" cy="1145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0" name="Bent Arrow 9"/>
          <p:cNvSpPr/>
          <p:nvPr/>
        </p:nvSpPr>
        <p:spPr>
          <a:xfrm>
            <a:off x="2318789" y="3783512"/>
            <a:ext cx="540030" cy="1550488"/>
          </a:xfrm>
          <a:prstGeom prst="bentArrow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23" name="Bent Arrow 422"/>
          <p:cNvSpPr/>
          <p:nvPr/>
        </p:nvSpPr>
        <p:spPr>
          <a:xfrm flipV="1">
            <a:off x="2294615" y="2629137"/>
            <a:ext cx="540030" cy="1431197"/>
          </a:xfrm>
          <a:prstGeom prst="bentArrow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426" name="Group 425"/>
          <p:cNvGrpSpPr/>
          <p:nvPr/>
        </p:nvGrpSpPr>
        <p:grpSpPr>
          <a:xfrm>
            <a:off x="5673797" y="2231834"/>
            <a:ext cx="463486" cy="761785"/>
            <a:chOff x="3462803" y="2088000"/>
            <a:chExt cx="1149286" cy="2933565"/>
          </a:xfrm>
        </p:grpSpPr>
        <p:sp>
          <p:nvSpPr>
            <p:cNvPr id="590" name="Rectangle 589"/>
            <p:cNvSpPr/>
            <p:nvPr/>
          </p:nvSpPr>
          <p:spPr>
            <a:xfrm>
              <a:off x="3467100" y="2088000"/>
              <a:ext cx="76200" cy="114554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1" name="Rectangle 590"/>
            <p:cNvSpPr/>
            <p:nvPr/>
          </p:nvSpPr>
          <p:spPr>
            <a:xfrm>
              <a:off x="3620310" y="2088000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2" name="Rectangle 591"/>
            <p:cNvSpPr/>
            <p:nvPr/>
          </p:nvSpPr>
          <p:spPr>
            <a:xfrm>
              <a:off x="3771900" y="2088000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3" name="Rectangle 592"/>
            <p:cNvSpPr/>
            <p:nvPr/>
          </p:nvSpPr>
          <p:spPr>
            <a:xfrm>
              <a:off x="3925110" y="2088000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4" name="Rectangle 593"/>
            <p:cNvSpPr/>
            <p:nvPr/>
          </p:nvSpPr>
          <p:spPr>
            <a:xfrm>
              <a:off x="4076700" y="2088000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5" name="Rectangle 594"/>
            <p:cNvSpPr/>
            <p:nvPr/>
          </p:nvSpPr>
          <p:spPr>
            <a:xfrm>
              <a:off x="4229910" y="2088000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6" name="Rectangle 595"/>
            <p:cNvSpPr/>
            <p:nvPr/>
          </p:nvSpPr>
          <p:spPr>
            <a:xfrm>
              <a:off x="4381500" y="2088000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7" name="Rectangle 596"/>
            <p:cNvSpPr/>
            <p:nvPr/>
          </p:nvSpPr>
          <p:spPr>
            <a:xfrm>
              <a:off x="4534710" y="2088000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8" name="Rectangle 597"/>
            <p:cNvSpPr/>
            <p:nvPr/>
          </p:nvSpPr>
          <p:spPr>
            <a:xfrm>
              <a:off x="3468279" y="240042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9" name="Rectangle 598"/>
            <p:cNvSpPr/>
            <p:nvPr/>
          </p:nvSpPr>
          <p:spPr>
            <a:xfrm>
              <a:off x="3621489" y="240042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0" name="Rectangle 599"/>
            <p:cNvSpPr/>
            <p:nvPr/>
          </p:nvSpPr>
          <p:spPr>
            <a:xfrm>
              <a:off x="3773079" y="240042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1" name="Rectangle 600"/>
            <p:cNvSpPr/>
            <p:nvPr/>
          </p:nvSpPr>
          <p:spPr>
            <a:xfrm>
              <a:off x="3926289" y="240042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2" name="Rectangle 601"/>
            <p:cNvSpPr/>
            <p:nvPr/>
          </p:nvSpPr>
          <p:spPr>
            <a:xfrm>
              <a:off x="4077879" y="240042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3" name="Rectangle 602"/>
            <p:cNvSpPr/>
            <p:nvPr/>
          </p:nvSpPr>
          <p:spPr>
            <a:xfrm>
              <a:off x="4231089" y="240042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4" name="Rectangle 603"/>
            <p:cNvSpPr/>
            <p:nvPr/>
          </p:nvSpPr>
          <p:spPr>
            <a:xfrm>
              <a:off x="4382679" y="240042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5" name="Rectangle 604"/>
            <p:cNvSpPr/>
            <p:nvPr/>
          </p:nvSpPr>
          <p:spPr>
            <a:xfrm>
              <a:off x="4535889" y="240042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6" name="Rectangle 605"/>
            <p:cNvSpPr/>
            <p:nvPr/>
          </p:nvSpPr>
          <p:spPr>
            <a:xfrm>
              <a:off x="3467100" y="271284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7" name="Rectangle 606"/>
            <p:cNvSpPr/>
            <p:nvPr/>
          </p:nvSpPr>
          <p:spPr>
            <a:xfrm>
              <a:off x="3620310" y="271284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8" name="Rectangle 607"/>
            <p:cNvSpPr/>
            <p:nvPr/>
          </p:nvSpPr>
          <p:spPr>
            <a:xfrm>
              <a:off x="3771900" y="271284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9" name="Rectangle 608"/>
            <p:cNvSpPr/>
            <p:nvPr/>
          </p:nvSpPr>
          <p:spPr>
            <a:xfrm>
              <a:off x="3925110" y="271284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0" name="Rectangle 609"/>
            <p:cNvSpPr/>
            <p:nvPr/>
          </p:nvSpPr>
          <p:spPr>
            <a:xfrm>
              <a:off x="4076700" y="271284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1" name="Rectangle 610"/>
            <p:cNvSpPr/>
            <p:nvPr/>
          </p:nvSpPr>
          <p:spPr>
            <a:xfrm>
              <a:off x="4229910" y="271284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2" name="Rectangle 611"/>
            <p:cNvSpPr/>
            <p:nvPr/>
          </p:nvSpPr>
          <p:spPr>
            <a:xfrm>
              <a:off x="4381500" y="271284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3" name="Rectangle 612"/>
            <p:cNvSpPr/>
            <p:nvPr/>
          </p:nvSpPr>
          <p:spPr>
            <a:xfrm>
              <a:off x="4534710" y="271284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4" name="Rectangle 613"/>
            <p:cNvSpPr/>
            <p:nvPr/>
          </p:nvSpPr>
          <p:spPr>
            <a:xfrm>
              <a:off x="3468279" y="302526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5" name="Rectangle 614"/>
            <p:cNvSpPr/>
            <p:nvPr/>
          </p:nvSpPr>
          <p:spPr>
            <a:xfrm>
              <a:off x="3621489" y="302526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6" name="Rectangle 615"/>
            <p:cNvSpPr/>
            <p:nvPr/>
          </p:nvSpPr>
          <p:spPr>
            <a:xfrm>
              <a:off x="3773079" y="302526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7" name="Rectangle 616"/>
            <p:cNvSpPr/>
            <p:nvPr/>
          </p:nvSpPr>
          <p:spPr>
            <a:xfrm>
              <a:off x="3926289" y="302526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8" name="Rectangle 617"/>
            <p:cNvSpPr/>
            <p:nvPr/>
          </p:nvSpPr>
          <p:spPr>
            <a:xfrm>
              <a:off x="4077879" y="302526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9" name="Rectangle 618"/>
            <p:cNvSpPr/>
            <p:nvPr/>
          </p:nvSpPr>
          <p:spPr>
            <a:xfrm>
              <a:off x="4231089" y="302526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0" name="Rectangle 619"/>
            <p:cNvSpPr/>
            <p:nvPr/>
          </p:nvSpPr>
          <p:spPr>
            <a:xfrm>
              <a:off x="4382679" y="302526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1" name="Rectangle 620"/>
            <p:cNvSpPr/>
            <p:nvPr/>
          </p:nvSpPr>
          <p:spPr>
            <a:xfrm>
              <a:off x="4535889" y="302526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2" name="Rectangle 621"/>
            <p:cNvSpPr/>
            <p:nvPr/>
          </p:nvSpPr>
          <p:spPr>
            <a:xfrm>
              <a:off x="3467100" y="336568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3" name="Rectangle 622"/>
            <p:cNvSpPr/>
            <p:nvPr/>
          </p:nvSpPr>
          <p:spPr>
            <a:xfrm>
              <a:off x="3620310" y="3365681"/>
              <a:ext cx="76200" cy="114554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4" name="Rectangle 623"/>
            <p:cNvSpPr/>
            <p:nvPr/>
          </p:nvSpPr>
          <p:spPr>
            <a:xfrm>
              <a:off x="3771900" y="336568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5" name="Rectangle 624"/>
            <p:cNvSpPr/>
            <p:nvPr/>
          </p:nvSpPr>
          <p:spPr>
            <a:xfrm>
              <a:off x="3925110" y="336568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6" name="Rectangle 625"/>
            <p:cNvSpPr/>
            <p:nvPr/>
          </p:nvSpPr>
          <p:spPr>
            <a:xfrm>
              <a:off x="4076700" y="336568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7" name="Rectangle 626"/>
            <p:cNvSpPr/>
            <p:nvPr/>
          </p:nvSpPr>
          <p:spPr>
            <a:xfrm>
              <a:off x="4229910" y="336568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8" name="Rectangle 627"/>
            <p:cNvSpPr/>
            <p:nvPr/>
          </p:nvSpPr>
          <p:spPr>
            <a:xfrm>
              <a:off x="4381500" y="336568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9" name="Rectangle 628"/>
            <p:cNvSpPr/>
            <p:nvPr/>
          </p:nvSpPr>
          <p:spPr>
            <a:xfrm>
              <a:off x="4534710" y="336568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0" name="Rectangle 629"/>
            <p:cNvSpPr/>
            <p:nvPr/>
          </p:nvSpPr>
          <p:spPr>
            <a:xfrm>
              <a:off x="3468279" y="367810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1" name="Rectangle 630"/>
            <p:cNvSpPr/>
            <p:nvPr/>
          </p:nvSpPr>
          <p:spPr>
            <a:xfrm>
              <a:off x="3621489" y="367810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2" name="Rectangle 631"/>
            <p:cNvSpPr/>
            <p:nvPr/>
          </p:nvSpPr>
          <p:spPr>
            <a:xfrm>
              <a:off x="3773079" y="3678102"/>
              <a:ext cx="76200" cy="114554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3" name="Rectangle 632"/>
            <p:cNvSpPr/>
            <p:nvPr/>
          </p:nvSpPr>
          <p:spPr>
            <a:xfrm>
              <a:off x="3926289" y="367810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4" name="Rectangle 633"/>
            <p:cNvSpPr/>
            <p:nvPr/>
          </p:nvSpPr>
          <p:spPr>
            <a:xfrm>
              <a:off x="4077879" y="367810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5" name="Rectangle 634"/>
            <p:cNvSpPr/>
            <p:nvPr/>
          </p:nvSpPr>
          <p:spPr>
            <a:xfrm>
              <a:off x="4231089" y="367810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6" name="Rectangle 635"/>
            <p:cNvSpPr/>
            <p:nvPr/>
          </p:nvSpPr>
          <p:spPr>
            <a:xfrm>
              <a:off x="4382679" y="367810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7" name="Rectangle 636"/>
            <p:cNvSpPr/>
            <p:nvPr/>
          </p:nvSpPr>
          <p:spPr>
            <a:xfrm>
              <a:off x="4535889" y="367810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8" name="Rectangle 637"/>
            <p:cNvSpPr/>
            <p:nvPr/>
          </p:nvSpPr>
          <p:spPr>
            <a:xfrm>
              <a:off x="3467100" y="399052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9" name="Rectangle 638"/>
            <p:cNvSpPr/>
            <p:nvPr/>
          </p:nvSpPr>
          <p:spPr>
            <a:xfrm>
              <a:off x="3620310" y="399052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0" name="Rectangle 639"/>
            <p:cNvSpPr/>
            <p:nvPr/>
          </p:nvSpPr>
          <p:spPr>
            <a:xfrm>
              <a:off x="3771900" y="399052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1" name="Rectangle 640"/>
            <p:cNvSpPr/>
            <p:nvPr/>
          </p:nvSpPr>
          <p:spPr>
            <a:xfrm>
              <a:off x="3925110" y="399052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2" name="Rectangle 641"/>
            <p:cNvSpPr/>
            <p:nvPr/>
          </p:nvSpPr>
          <p:spPr>
            <a:xfrm>
              <a:off x="4076700" y="399052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3" name="Rectangle 642"/>
            <p:cNvSpPr/>
            <p:nvPr/>
          </p:nvSpPr>
          <p:spPr>
            <a:xfrm>
              <a:off x="4229910" y="399052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4" name="Rectangle 643"/>
            <p:cNvSpPr/>
            <p:nvPr/>
          </p:nvSpPr>
          <p:spPr>
            <a:xfrm>
              <a:off x="4381500" y="399052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5" name="Rectangle 644"/>
            <p:cNvSpPr/>
            <p:nvPr/>
          </p:nvSpPr>
          <p:spPr>
            <a:xfrm>
              <a:off x="4534710" y="399052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6" name="Rectangle 645"/>
            <p:cNvSpPr/>
            <p:nvPr/>
          </p:nvSpPr>
          <p:spPr>
            <a:xfrm>
              <a:off x="3468279" y="4302943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7" name="Rectangle 646"/>
            <p:cNvSpPr/>
            <p:nvPr/>
          </p:nvSpPr>
          <p:spPr>
            <a:xfrm>
              <a:off x="3621489" y="4302943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8" name="Rectangle 647"/>
            <p:cNvSpPr/>
            <p:nvPr/>
          </p:nvSpPr>
          <p:spPr>
            <a:xfrm>
              <a:off x="3773079" y="4302943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9" name="Rectangle 648"/>
            <p:cNvSpPr/>
            <p:nvPr/>
          </p:nvSpPr>
          <p:spPr>
            <a:xfrm>
              <a:off x="3926289" y="4302943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0" name="Rectangle 649"/>
            <p:cNvSpPr/>
            <p:nvPr/>
          </p:nvSpPr>
          <p:spPr>
            <a:xfrm>
              <a:off x="4077879" y="4302943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1" name="Rectangle 650"/>
            <p:cNvSpPr/>
            <p:nvPr/>
          </p:nvSpPr>
          <p:spPr>
            <a:xfrm>
              <a:off x="4231089" y="4302943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2" name="Rectangle 651"/>
            <p:cNvSpPr/>
            <p:nvPr/>
          </p:nvSpPr>
          <p:spPr>
            <a:xfrm>
              <a:off x="4382679" y="4302943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3" name="Rectangle 652"/>
            <p:cNvSpPr/>
            <p:nvPr/>
          </p:nvSpPr>
          <p:spPr>
            <a:xfrm>
              <a:off x="4535889" y="4302943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4" name="Rectangle 653"/>
            <p:cNvSpPr/>
            <p:nvPr/>
          </p:nvSpPr>
          <p:spPr>
            <a:xfrm>
              <a:off x="3462803" y="4594590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5" name="Rectangle 654"/>
            <p:cNvSpPr/>
            <p:nvPr/>
          </p:nvSpPr>
          <p:spPr>
            <a:xfrm>
              <a:off x="3616013" y="4594590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6" name="Rectangle 655"/>
            <p:cNvSpPr/>
            <p:nvPr/>
          </p:nvSpPr>
          <p:spPr>
            <a:xfrm>
              <a:off x="3767603" y="4594590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7" name="Rectangle 656"/>
            <p:cNvSpPr/>
            <p:nvPr/>
          </p:nvSpPr>
          <p:spPr>
            <a:xfrm>
              <a:off x="3920813" y="4594590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8" name="Rectangle 657"/>
            <p:cNvSpPr/>
            <p:nvPr/>
          </p:nvSpPr>
          <p:spPr>
            <a:xfrm>
              <a:off x="4072403" y="4594590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9" name="Rectangle 658"/>
            <p:cNvSpPr/>
            <p:nvPr/>
          </p:nvSpPr>
          <p:spPr>
            <a:xfrm>
              <a:off x="4225613" y="4594590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0" name="Rectangle 659"/>
            <p:cNvSpPr/>
            <p:nvPr/>
          </p:nvSpPr>
          <p:spPr>
            <a:xfrm>
              <a:off x="4377203" y="4594590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1" name="Rectangle 660"/>
            <p:cNvSpPr/>
            <p:nvPr/>
          </p:nvSpPr>
          <p:spPr>
            <a:xfrm>
              <a:off x="4530413" y="4594590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2" name="Rectangle 661"/>
            <p:cNvSpPr/>
            <p:nvPr/>
          </p:nvSpPr>
          <p:spPr>
            <a:xfrm>
              <a:off x="3463982" y="490701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3" name="Rectangle 662"/>
            <p:cNvSpPr/>
            <p:nvPr/>
          </p:nvSpPr>
          <p:spPr>
            <a:xfrm>
              <a:off x="3617192" y="490701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4" name="Rectangle 663"/>
            <p:cNvSpPr/>
            <p:nvPr/>
          </p:nvSpPr>
          <p:spPr>
            <a:xfrm>
              <a:off x="3768782" y="490701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5" name="Rectangle 664"/>
            <p:cNvSpPr/>
            <p:nvPr/>
          </p:nvSpPr>
          <p:spPr>
            <a:xfrm>
              <a:off x="3921992" y="4907011"/>
              <a:ext cx="76200" cy="114554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6" name="Rectangle 665"/>
            <p:cNvSpPr/>
            <p:nvPr/>
          </p:nvSpPr>
          <p:spPr>
            <a:xfrm>
              <a:off x="4073582" y="490701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7" name="Rectangle 666"/>
            <p:cNvSpPr/>
            <p:nvPr/>
          </p:nvSpPr>
          <p:spPr>
            <a:xfrm>
              <a:off x="4226792" y="490701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8" name="Rectangle 667"/>
            <p:cNvSpPr/>
            <p:nvPr/>
          </p:nvSpPr>
          <p:spPr>
            <a:xfrm>
              <a:off x="4378382" y="490701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9" name="Rectangle 668"/>
            <p:cNvSpPr/>
            <p:nvPr/>
          </p:nvSpPr>
          <p:spPr>
            <a:xfrm>
              <a:off x="4531592" y="490701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50" name="Group 749"/>
          <p:cNvGrpSpPr/>
          <p:nvPr/>
        </p:nvGrpSpPr>
        <p:grpSpPr>
          <a:xfrm>
            <a:off x="5683857" y="4066389"/>
            <a:ext cx="463486" cy="761785"/>
            <a:chOff x="3462803" y="2088000"/>
            <a:chExt cx="1149286" cy="2933565"/>
          </a:xfrm>
        </p:grpSpPr>
        <p:sp>
          <p:nvSpPr>
            <p:cNvPr id="751" name="Rectangle 750"/>
            <p:cNvSpPr/>
            <p:nvPr/>
          </p:nvSpPr>
          <p:spPr>
            <a:xfrm>
              <a:off x="3467100" y="2088000"/>
              <a:ext cx="76200" cy="114554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2" name="Rectangle 751"/>
            <p:cNvSpPr/>
            <p:nvPr/>
          </p:nvSpPr>
          <p:spPr>
            <a:xfrm>
              <a:off x="3620310" y="2088000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3" name="Rectangle 752"/>
            <p:cNvSpPr/>
            <p:nvPr/>
          </p:nvSpPr>
          <p:spPr>
            <a:xfrm>
              <a:off x="3771900" y="2088000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4" name="Rectangle 753"/>
            <p:cNvSpPr/>
            <p:nvPr/>
          </p:nvSpPr>
          <p:spPr>
            <a:xfrm>
              <a:off x="3925110" y="2088000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5" name="Rectangle 754"/>
            <p:cNvSpPr/>
            <p:nvPr/>
          </p:nvSpPr>
          <p:spPr>
            <a:xfrm>
              <a:off x="4076700" y="2088000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6" name="Rectangle 755"/>
            <p:cNvSpPr/>
            <p:nvPr/>
          </p:nvSpPr>
          <p:spPr>
            <a:xfrm>
              <a:off x="4229910" y="2088000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7" name="Rectangle 756"/>
            <p:cNvSpPr/>
            <p:nvPr/>
          </p:nvSpPr>
          <p:spPr>
            <a:xfrm>
              <a:off x="4381500" y="2088000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8" name="Rectangle 757"/>
            <p:cNvSpPr/>
            <p:nvPr/>
          </p:nvSpPr>
          <p:spPr>
            <a:xfrm>
              <a:off x="4534710" y="2088000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9" name="Rectangle 758"/>
            <p:cNvSpPr/>
            <p:nvPr/>
          </p:nvSpPr>
          <p:spPr>
            <a:xfrm>
              <a:off x="3468279" y="240042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0" name="Rectangle 759"/>
            <p:cNvSpPr/>
            <p:nvPr/>
          </p:nvSpPr>
          <p:spPr>
            <a:xfrm>
              <a:off x="3621489" y="240042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1" name="Rectangle 760"/>
            <p:cNvSpPr/>
            <p:nvPr/>
          </p:nvSpPr>
          <p:spPr>
            <a:xfrm>
              <a:off x="3773079" y="240042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2" name="Rectangle 761"/>
            <p:cNvSpPr/>
            <p:nvPr/>
          </p:nvSpPr>
          <p:spPr>
            <a:xfrm>
              <a:off x="3926289" y="240042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3" name="Rectangle 762"/>
            <p:cNvSpPr/>
            <p:nvPr/>
          </p:nvSpPr>
          <p:spPr>
            <a:xfrm>
              <a:off x="4077879" y="240042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4" name="Rectangle 763"/>
            <p:cNvSpPr/>
            <p:nvPr/>
          </p:nvSpPr>
          <p:spPr>
            <a:xfrm>
              <a:off x="4231089" y="240042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5" name="Rectangle 764"/>
            <p:cNvSpPr/>
            <p:nvPr/>
          </p:nvSpPr>
          <p:spPr>
            <a:xfrm>
              <a:off x="4382679" y="240042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6" name="Rectangle 765"/>
            <p:cNvSpPr/>
            <p:nvPr/>
          </p:nvSpPr>
          <p:spPr>
            <a:xfrm>
              <a:off x="4535889" y="240042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7" name="Rectangle 766"/>
            <p:cNvSpPr/>
            <p:nvPr/>
          </p:nvSpPr>
          <p:spPr>
            <a:xfrm>
              <a:off x="3467100" y="271284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8" name="Rectangle 767"/>
            <p:cNvSpPr/>
            <p:nvPr/>
          </p:nvSpPr>
          <p:spPr>
            <a:xfrm>
              <a:off x="3620310" y="271284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9" name="Rectangle 768"/>
            <p:cNvSpPr/>
            <p:nvPr/>
          </p:nvSpPr>
          <p:spPr>
            <a:xfrm>
              <a:off x="3771900" y="271284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0" name="Rectangle 769"/>
            <p:cNvSpPr/>
            <p:nvPr/>
          </p:nvSpPr>
          <p:spPr>
            <a:xfrm>
              <a:off x="3925110" y="271284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1" name="Rectangle 770"/>
            <p:cNvSpPr/>
            <p:nvPr/>
          </p:nvSpPr>
          <p:spPr>
            <a:xfrm>
              <a:off x="4076700" y="271284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2" name="Rectangle 771"/>
            <p:cNvSpPr/>
            <p:nvPr/>
          </p:nvSpPr>
          <p:spPr>
            <a:xfrm>
              <a:off x="4229910" y="271284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3" name="Rectangle 772"/>
            <p:cNvSpPr/>
            <p:nvPr/>
          </p:nvSpPr>
          <p:spPr>
            <a:xfrm>
              <a:off x="4381500" y="271284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4" name="Rectangle 773"/>
            <p:cNvSpPr/>
            <p:nvPr/>
          </p:nvSpPr>
          <p:spPr>
            <a:xfrm>
              <a:off x="4534710" y="271284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5" name="Rectangle 774"/>
            <p:cNvSpPr/>
            <p:nvPr/>
          </p:nvSpPr>
          <p:spPr>
            <a:xfrm>
              <a:off x="3468279" y="302526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6" name="Rectangle 775"/>
            <p:cNvSpPr/>
            <p:nvPr/>
          </p:nvSpPr>
          <p:spPr>
            <a:xfrm>
              <a:off x="3621489" y="302526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7" name="Rectangle 776"/>
            <p:cNvSpPr/>
            <p:nvPr/>
          </p:nvSpPr>
          <p:spPr>
            <a:xfrm>
              <a:off x="3773079" y="302526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8" name="Rectangle 777"/>
            <p:cNvSpPr/>
            <p:nvPr/>
          </p:nvSpPr>
          <p:spPr>
            <a:xfrm>
              <a:off x="3926289" y="302526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9" name="Rectangle 778"/>
            <p:cNvSpPr/>
            <p:nvPr/>
          </p:nvSpPr>
          <p:spPr>
            <a:xfrm>
              <a:off x="4077879" y="302526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0" name="Rectangle 779"/>
            <p:cNvSpPr/>
            <p:nvPr/>
          </p:nvSpPr>
          <p:spPr>
            <a:xfrm>
              <a:off x="4231089" y="302526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1" name="Rectangle 780"/>
            <p:cNvSpPr/>
            <p:nvPr/>
          </p:nvSpPr>
          <p:spPr>
            <a:xfrm>
              <a:off x="4382679" y="302526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2" name="Rectangle 781"/>
            <p:cNvSpPr/>
            <p:nvPr/>
          </p:nvSpPr>
          <p:spPr>
            <a:xfrm>
              <a:off x="4535889" y="302526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3" name="Rectangle 782"/>
            <p:cNvSpPr/>
            <p:nvPr/>
          </p:nvSpPr>
          <p:spPr>
            <a:xfrm>
              <a:off x="3467100" y="336568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4" name="Rectangle 783"/>
            <p:cNvSpPr/>
            <p:nvPr/>
          </p:nvSpPr>
          <p:spPr>
            <a:xfrm>
              <a:off x="3620310" y="3365681"/>
              <a:ext cx="76200" cy="114554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5" name="Rectangle 784"/>
            <p:cNvSpPr/>
            <p:nvPr/>
          </p:nvSpPr>
          <p:spPr>
            <a:xfrm>
              <a:off x="3771900" y="336568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6" name="Rectangle 785"/>
            <p:cNvSpPr/>
            <p:nvPr/>
          </p:nvSpPr>
          <p:spPr>
            <a:xfrm>
              <a:off x="3925110" y="336568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7" name="Rectangle 786"/>
            <p:cNvSpPr/>
            <p:nvPr/>
          </p:nvSpPr>
          <p:spPr>
            <a:xfrm>
              <a:off x="4076700" y="336568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8" name="Rectangle 787"/>
            <p:cNvSpPr/>
            <p:nvPr/>
          </p:nvSpPr>
          <p:spPr>
            <a:xfrm>
              <a:off x="4229910" y="336568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9" name="Rectangle 788"/>
            <p:cNvSpPr/>
            <p:nvPr/>
          </p:nvSpPr>
          <p:spPr>
            <a:xfrm>
              <a:off x="4381500" y="336568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0" name="Rectangle 789"/>
            <p:cNvSpPr/>
            <p:nvPr/>
          </p:nvSpPr>
          <p:spPr>
            <a:xfrm>
              <a:off x="4534710" y="336568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1" name="Rectangle 790"/>
            <p:cNvSpPr/>
            <p:nvPr/>
          </p:nvSpPr>
          <p:spPr>
            <a:xfrm>
              <a:off x="3468279" y="367810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2" name="Rectangle 791"/>
            <p:cNvSpPr/>
            <p:nvPr/>
          </p:nvSpPr>
          <p:spPr>
            <a:xfrm>
              <a:off x="3621489" y="367810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3" name="Rectangle 792"/>
            <p:cNvSpPr/>
            <p:nvPr/>
          </p:nvSpPr>
          <p:spPr>
            <a:xfrm>
              <a:off x="3773079" y="3678102"/>
              <a:ext cx="76200" cy="114554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4" name="Rectangle 793"/>
            <p:cNvSpPr/>
            <p:nvPr/>
          </p:nvSpPr>
          <p:spPr>
            <a:xfrm>
              <a:off x="3926289" y="367810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5" name="Rectangle 794"/>
            <p:cNvSpPr/>
            <p:nvPr/>
          </p:nvSpPr>
          <p:spPr>
            <a:xfrm>
              <a:off x="4077879" y="367810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6" name="Rectangle 795"/>
            <p:cNvSpPr/>
            <p:nvPr/>
          </p:nvSpPr>
          <p:spPr>
            <a:xfrm>
              <a:off x="4231089" y="367810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7" name="Rectangle 796"/>
            <p:cNvSpPr/>
            <p:nvPr/>
          </p:nvSpPr>
          <p:spPr>
            <a:xfrm>
              <a:off x="4382679" y="367810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8" name="Rectangle 797"/>
            <p:cNvSpPr/>
            <p:nvPr/>
          </p:nvSpPr>
          <p:spPr>
            <a:xfrm>
              <a:off x="4535889" y="367810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9" name="Rectangle 798"/>
            <p:cNvSpPr/>
            <p:nvPr/>
          </p:nvSpPr>
          <p:spPr>
            <a:xfrm>
              <a:off x="3467100" y="399052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0" name="Rectangle 799"/>
            <p:cNvSpPr/>
            <p:nvPr/>
          </p:nvSpPr>
          <p:spPr>
            <a:xfrm>
              <a:off x="3620310" y="399052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1" name="Rectangle 800"/>
            <p:cNvSpPr/>
            <p:nvPr/>
          </p:nvSpPr>
          <p:spPr>
            <a:xfrm>
              <a:off x="3771900" y="399052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2" name="Rectangle 801"/>
            <p:cNvSpPr/>
            <p:nvPr/>
          </p:nvSpPr>
          <p:spPr>
            <a:xfrm>
              <a:off x="3925110" y="399052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3" name="Rectangle 802"/>
            <p:cNvSpPr/>
            <p:nvPr/>
          </p:nvSpPr>
          <p:spPr>
            <a:xfrm>
              <a:off x="4076700" y="399052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4" name="Rectangle 803"/>
            <p:cNvSpPr/>
            <p:nvPr/>
          </p:nvSpPr>
          <p:spPr>
            <a:xfrm>
              <a:off x="4229910" y="399052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5" name="Rectangle 804"/>
            <p:cNvSpPr/>
            <p:nvPr/>
          </p:nvSpPr>
          <p:spPr>
            <a:xfrm>
              <a:off x="4381500" y="399052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6" name="Rectangle 805"/>
            <p:cNvSpPr/>
            <p:nvPr/>
          </p:nvSpPr>
          <p:spPr>
            <a:xfrm>
              <a:off x="4534710" y="399052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7" name="Rectangle 806"/>
            <p:cNvSpPr/>
            <p:nvPr/>
          </p:nvSpPr>
          <p:spPr>
            <a:xfrm>
              <a:off x="3468279" y="4302943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8" name="Rectangle 807"/>
            <p:cNvSpPr/>
            <p:nvPr/>
          </p:nvSpPr>
          <p:spPr>
            <a:xfrm>
              <a:off x="3621489" y="4302943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9" name="Rectangle 808"/>
            <p:cNvSpPr/>
            <p:nvPr/>
          </p:nvSpPr>
          <p:spPr>
            <a:xfrm>
              <a:off x="3773079" y="4302943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0" name="Rectangle 809"/>
            <p:cNvSpPr/>
            <p:nvPr/>
          </p:nvSpPr>
          <p:spPr>
            <a:xfrm>
              <a:off x="3926289" y="4302943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1" name="Rectangle 810"/>
            <p:cNvSpPr/>
            <p:nvPr/>
          </p:nvSpPr>
          <p:spPr>
            <a:xfrm>
              <a:off x="4077879" y="4302943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2" name="Rectangle 811"/>
            <p:cNvSpPr/>
            <p:nvPr/>
          </p:nvSpPr>
          <p:spPr>
            <a:xfrm>
              <a:off x="4231089" y="4302943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3" name="Rectangle 812"/>
            <p:cNvSpPr/>
            <p:nvPr/>
          </p:nvSpPr>
          <p:spPr>
            <a:xfrm>
              <a:off x="4382679" y="4302943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4" name="Rectangle 813"/>
            <p:cNvSpPr/>
            <p:nvPr/>
          </p:nvSpPr>
          <p:spPr>
            <a:xfrm>
              <a:off x="4535889" y="4302943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5" name="Rectangle 814"/>
            <p:cNvSpPr/>
            <p:nvPr/>
          </p:nvSpPr>
          <p:spPr>
            <a:xfrm>
              <a:off x="3462803" y="4594590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6" name="Rectangle 815"/>
            <p:cNvSpPr/>
            <p:nvPr/>
          </p:nvSpPr>
          <p:spPr>
            <a:xfrm>
              <a:off x="3616013" y="4594590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7" name="Rectangle 816"/>
            <p:cNvSpPr/>
            <p:nvPr/>
          </p:nvSpPr>
          <p:spPr>
            <a:xfrm>
              <a:off x="3767603" y="4594590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8" name="Rectangle 817"/>
            <p:cNvSpPr/>
            <p:nvPr/>
          </p:nvSpPr>
          <p:spPr>
            <a:xfrm>
              <a:off x="3920813" y="4594590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9" name="Rectangle 818"/>
            <p:cNvSpPr/>
            <p:nvPr/>
          </p:nvSpPr>
          <p:spPr>
            <a:xfrm>
              <a:off x="4072403" y="4594590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0" name="Rectangle 819"/>
            <p:cNvSpPr/>
            <p:nvPr/>
          </p:nvSpPr>
          <p:spPr>
            <a:xfrm>
              <a:off x="4225613" y="4594590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1" name="Rectangle 820"/>
            <p:cNvSpPr/>
            <p:nvPr/>
          </p:nvSpPr>
          <p:spPr>
            <a:xfrm>
              <a:off x="4377203" y="4594590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2" name="Rectangle 821"/>
            <p:cNvSpPr/>
            <p:nvPr/>
          </p:nvSpPr>
          <p:spPr>
            <a:xfrm>
              <a:off x="4530413" y="4594590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3" name="Rectangle 822"/>
            <p:cNvSpPr/>
            <p:nvPr/>
          </p:nvSpPr>
          <p:spPr>
            <a:xfrm>
              <a:off x="3463982" y="490701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4" name="Rectangle 823"/>
            <p:cNvSpPr/>
            <p:nvPr/>
          </p:nvSpPr>
          <p:spPr>
            <a:xfrm>
              <a:off x="3617192" y="490701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5" name="Rectangle 824"/>
            <p:cNvSpPr/>
            <p:nvPr/>
          </p:nvSpPr>
          <p:spPr>
            <a:xfrm>
              <a:off x="3768782" y="490701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6" name="Rectangle 825"/>
            <p:cNvSpPr/>
            <p:nvPr/>
          </p:nvSpPr>
          <p:spPr>
            <a:xfrm>
              <a:off x="3921992" y="4907011"/>
              <a:ext cx="76200" cy="114554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7" name="Rectangle 826"/>
            <p:cNvSpPr/>
            <p:nvPr/>
          </p:nvSpPr>
          <p:spPr>
            <a:xfrm>
              <a:off x="4073582" y="490701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8" name="Rectangle 827"/>
            <p:cNvSpPr/>
            <p:nvPr/>
          </p:nvSpPr>
          <p:spPr>
            <a:xfrm>
              <a:off x="4226792" y="490701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9" name="Rectangle 828"/>
            <p:cNvSpPr/>
            <p:nvPr/>
          </p:nvSpPr>
          <p:spPr>
            <a:xfrm>
              <a:off x="4378382" y="490701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0" name="Rectangle 829"/>
            <p:cNvSpPr/>
            <p:nvPr/>
          </p:nvSpPr>
          <p:spPr>
            <a:xfrm>
              <a:off x="4531592" y="490701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31" name="Group 830"/>
          <p:cNvGrpSpPr/>
          <p:nvPr/>
        </p:nvGrpSpPr>
        <p:grpSpPr>
          <a:xfrm>
            <a:off x="5681649" y="3152794"/>
            <a:ext cx="463486" cy="761785"/>
            <a:chOff x="3462803" y="2088000"/>
            <a:chExt cx="1149286" cy="2933565"/>
          </a:xfrm>
        </p:grpSpPr>
        <p:sp>
          <p:nvSpPr>
            <p:cNvPr id="832" name="Rectangle 831"/>
            <p:cNvSpPr/>
            <p:nvPr/>
          </p:nvSpPr>
          <p:spPr>
            <a:xfrm>
              <a:off x="3467100" y="2088000"/>
              <a:ext cx="76200" cy="114554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3" name="Rectangle 832"/>
            <p:cNvSpPr/>
            <p:nvPr/>
          </p:nvSpPr>
          <p:spPr>
            <a:xfrm>
              <a:off x="3620310" y="2088000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4" name="Rectangle 833"/>
            <p:cNvSpPr/>
            <p:nvPr/>
          </p:nvSpPr>
          <p:spPr>
            <a:xfrm>
              <a:off x="3771900" y="2088000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5" name="Rectangle 834"/>
            <p:cNvSpPr/>
            <p:nvPr/>
          </p:nvSpPr>
          <p:spPr>
            <a:xfrm>
              <a:off x="3925110" y="2088000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6" name="Rectangle 835"/>
            <p:cNvSpPr/>
            <p:nvPr/>
          </p:nvSpPr>
          <p:spPr>
            <a:xfrm>
              <a:off x="4076700" y="2088000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7" name="Rectangle 836"/>
            <p:cNvSpPr/>
            <p:nvPr/>
          </p:nvSpPr>
          <p:spPr>
            <a:xfrm>
              <a:off x="4229910" y="2088000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8" name="Rectangle 837"/>
            <p:cNvSpPr/>
            <p:nvPr/>
          </p:nvSpPr>
          <p:spPr>
            <a:xfrm>
              <a:off x="4381500" y="2088000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9" name="Rectangle 838"/>
            <p:cNvSpPr/>
            <p:nvPr/>
          </p:nvSpPr>
          <p:spPr>
            <a:xfrm>
              <a:off x="4534710" y="2088000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0" name="Rectangle 839"/>
            <p:cNvSpPr/>
            <p:nvPr/>
          </p:nvSpPr>
          <p:spPr>
            <a:xfrm>
              <a:off x="3468279" y="240042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1" name="Rectangle 840"/>
            <p:cNvSpPr/>
            <p:nvPr/>
          </p:nvSpPr>
          <p:spPr>
            <a:xfrm>
              <a:off x="3621489" y="240042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2" name="Rectangle 841"/>
            <p:cNvSpPr/>
            <p:nvPr/>
          </p:nvSpPr>
          <p:spPr>
            <a:xfrm>
              <a:off x="3773079" y="240042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3" name="Rectangle 842"/>
            <p:cNvSpPr/>
            <p:nvPr/>
          </p:nvSpPr>
          <p:spPr>
            <a:xfrm>
              <a:off x="3926289" y="240042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4" name="Rectangle 843"/>
            <p:cNvSpPr/>
            <p:nvPr/>
          </p:nvSpPr>
          <p:spPr>
            <a:xfrm>
              <a:off x="4077879" y="240042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5" name="Rectangle 844"/>
            <p:cNvSpPr/>
            <p:nvPr/>
          </p:nvSpPr>
          <p:spPr>
            <a:xfrm>
              <a:off x="4231089" y="240042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6" name="Rectangle 845"/>
            <p:cNvSpPr/>
            <p:nvPr/>
          </p:nvSpPr>
          <p:spPr>
            <a:xfrm>
              <a:off x="4382679" y="240042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7" name="Rectangle 846"/>
            <p:cNvSpPr/>
            <p:nvPr/>
          </p:nvSpPr>
          <p:spPr>
            <a:xfrm>
              <a:off x="4535889" y="240042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8" name="Rectangle 847"/>
            <p:cNvSpPr/>
            <p:nvPr/>
          </p:nvSpPr>
          <p:spPr>
            <a:xfrm>
              <a:off x="3467100" y="271284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9" name="Rectangle 848"/>
            <p:cNvSpPr/>
            <p:nvPr/>
          </p:nvSpPr>
          <p:spPr>
            <a:xfrm>
              <a:off x="3620310" y="271284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0" name="Rectangle 849"/>
            <p:cNvSpPr/>
            <p:nvPr/>
          </p:nvSpPr>
          <p:spPr>
            <a:xfrm>
              <a:off x="3771900" y="271284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1" name="Rectangle 850"/>
            <p:cNvSpPr/>
            <p:nvPr/>
          </p:nvSpPr>
          <p:spPr>
            <a:xfrm>
              <a:off x="3925110" y="271284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2" name="Rectangle 851"/>
            <p:cNvSpPr/>
            <p:nvPr/>
          </p:nvSpPr>
          <p:spPr>
            <a:xfrm>
              <a:off x="4076700" y="271284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3" name="Rectangle 852"/>
            <p:cNvSpPr/>
            <p:nvPr/>
          </p:nvSpPr>
          <p:spPr>
            <a:xfrm>
              <a:off x="4229910" y="271284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4" name="Rectangle 853"/>
            <p:cNvSpPr/>
            <p:nvPr/>
          </p:nvSpPr>
          <p:spPr>
            <a:xfrm>
              <a:off x="4381500" y="271284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5" name="Rectangle 854"/>
            <p:cNvSpPr/>
            <p:nvPr/>
          </p:nvSpPr>
          <p:spPr>
            <a:xfrm>
              <a:off x="4534710" y="271284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6" name="Rectangle 855"/>
            <p:cNvSpPr/>
            <p:nvPr/>
          </p:nvSpPr>
          <p:spPr>
            <a:xfrm>
              <a:off x="3468279" y="302526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7" name="Rectangle 856"/>
            <p:cNvSpPr/>
            <p:nvPr/>
          </p:nvSpPr>
          <p:spPr>
            <a:xfrm>
              <a:off x="3621489" y="302526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8" name="Rectangle 857"/>
            <p:cNvSpPr/>
            <p:nvPr/>
          </p:nvSpPr>
          <p:spPr>
            <a:xfrm>
              <a:off x="3773079" y="302526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9" name="Rectangle 858"/>
            <p:cNvSpPr/>
            <p:nvPr/>
          </p:nvSpPr>
          <p:spPr>
            <a:xfrm>
              <a:off x="3926289" y="302526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0" name="Rectangle 859"/>
            <p:cNvSpPr/>
            <p:nvPr/>
          </p:nvSpPr>
          <p:spPr>
            <a:xfrm>
              <a:off x="4077879" y="302526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1" name="Rectangle 860"/>
            <p:cNvSpPr/>
            <p:nvPr/>
          </p:nvSpPr>
          <p:spPr>
            <a:xfrm>
              <a:off x="4231089" y="302526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2" name="Rectangle 861"/>
            <p:cNvSpPr/>
            <p:nvPr/>
          </p:nvSpPr>
          <p:spPr>
            <a:xfrm>
              <a:off x="4382679" y="302526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3" name="Rectangle 862"/>
            <p:cNvSpPr/>
            <p:nvPr/>
          </p:nvSpPr>
          <p:spPr>
            <a:xfrm>
              <a:off x="4535889" y="302526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4" name="Rectangle 863"/>
            <p:cNvSpPr/>
            <p:nvPr/>
          </p:nvSpPr>
          <p:spPr>
            <a:xfrm>
              <a:off x="3467100" y="336568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5" name="Rectangle 864"/>
            <p:cNvSpPr/>
            <p:nvPr/>
          </p:nvSpPr>
          <p:spPr>
            <a:xfrm>
              <a:off x="3620310" y="3365681"/>
              <a:ext cx="76200" cy="114554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6" name="Rectangle 865"/>
            <p:cNvSpPr/>
            <p:nvPr/>
          </p:nvSpPr>
          <p:spPr>
            <a:xfrm>
              <a:off x="3771900" y="336568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7" name="Rectangle 866"/>
            <p:cNvSpPr/>
            <p:nvPr/>
          </p:nvSpPr>
          <p:spPr>
            <a:xfrm>
              <a:off x="3925110" y="336568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8" name="Rectangle 867"/>
            <p:cNvSpPr/>
            <p:nvPr/>
          </p:nvSpPr>
          <p:spPr>
            <a:xfrm>
              <a:off x="4076700" y="336568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9" name="Rectangle 868"/>
            <p:cNvSpPr/>
            <p:nvPr/>
          </p:nvSpPr>
          <p:spPr>
            <a:xfrm>
              <a:off x="4229910" y="336568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0" name="Rectangle 869"/>
            <p:cNvSpPr/>
            <p:nvPr/>
          </p:nvSpPr>
          <p:spPr>
            <a:xfrm>
              <a:off x="4381500" y="336568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1" name="Rectangle 870"/>
            <p:cNvSpPr/>
            <p:nvPr/>
          </p:nvSpPr>
          <p:spPr>
            <a:xfrm>
              <a:off x="4534710" y="336568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2" name="Rectangle 871"/>
            <p:cNvSpPr/>
            <p:nvPr/>
          </p:nvSpPr>
          <p:spPr>
            <a:xfrm>
              <a:off x="3468279" y="367810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3" name="Rectangle 872"/>
            <p:cNvSpPr/>
            <p:nvPr/>
          </p:nvSpPr>
          <p:spPr>
            <a:xfrm>
              <a:off x="3621489" y="367810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4" name="Rectangle 873"/>
            <p:cNvSpPr/>
            <p:nvPr/>
          </p:nvSpPr>
          <p:spPr>
            <a:xfrm>
              <a:off x="3773079" y="3678102"/>
              <a:ext cx="76200" cy="114554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5" name="Rectangle 874"/>
            <p:cNvSpPr/>
            <p:nvPr/>
          </p:nvSpPr>
          <p:spPr>
            <a:xfrm>
              <a:off x="3926289" y="367810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6" name="Rectangle 875"/>
            <p:cNvSpPr/>
            <p:nvPr/>
          </p:nvSpPr>
          <p:spPr>
            <a:xfrm>
              <a:off x="4077879" y="367810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7" name="Rectangle 876"/>
            <p:cNvSpPr/>
            <p:nvPr/>
          </p:nvSpPr>
          <p:spPr>
            <a:xfrm>
              <a:off x="4231089" y="367810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8" name="Rectangle 877"/>
            <p:cNvSpPr/>
            <p:nvPr/>
          </p:nvSpPr>
          <p:spPr>
            <a:xfrm>
              <a:off x="4382679" y="367810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9" name="Rectangle 878"/>
            <p:cNvSpPr/>
            <p:nvPr/>
          </p:nvSpPr>
          <p:spPr>
            <a:xfrm>
              <a:off x="4535889" y="367810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0" name="Rectangle 879"/>
            <p:cNvSpPr/>
            <p:nvPr/>
          </p:nvSpPr>
          <p:spPr>
            <a:xfrm>
              <a:off x="3467100" y="399052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1" name="Rectangle 880"/>
            <p:cNvSpPr/>
            <p:nvPr/>
          </p:nvSpPr>
          <p:spPr>
            <a:xfrm>
              <a:off x="3620310" y="399052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2" name="Rectangle 881"/>
            <p:cNvSpPr/>
            <p:nvPr/>
          </p:nvSpPr>
          <p:spPr>
            <a:xfrm>
              <a:off x="3771900" y="399052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3" name="Rectangle 882"/>
            <p:cNvSpPr/>
            <p:nvPr/>
          </p:nvSpPr>
          <p:spPr>
            <a:xfrm>
              <a:off x="3925110" y="399052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4" name="Rectangle 883"/>
            <p:cNvSpPr/>
            <p:nvPr/>
          </p:nvSpPr>
          <p:spPr>
            <a:xfrm>
              <a:off x="4076700" y="399052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5" name="Rectangle 884"/>
            <p:cNvSpPr/>
            <p:nvPr/>
          </p:nvSpPr>
          <p:spPr>
            <a:xfrm>
              <a:off x="4229910" y="399052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6" name="Rectangle 885"/>
            <p:cNvSpPr/>
            <p:nvPr/>
          </p:nvSpPr>
          <p:spPr>
            <a:xfrm>
              <a:off x="4381500" y="399052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7" name="Rectangle 886"/>
            <p:cNvSpPr/>
            <p:nvPr/>
          </p:nvSpPr>
          <p:spPr>
            <a:xfrm>
              <a:off x="4534710" y="399052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8" name="Rectangle 887"/>
            <p:cNvSpPr/>
            <p:nvPr/>
          </p:nvSpPr>
          <p:spPr>
            <a:xfrm>
              <a:off x="3468279" y="4302943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9" name="Rectangle 888"/>
            <p:cNvSpPr/>
            <p:nvPr/>
          </p:nvSpPr>
          <p:spPr>
            <a:xfrm>
              <a:off x="3621489" y="4302943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0" name="Rectangle 889"/>
            <p:cNvSpPr/>
            <p:nvPr/>
          </p:nvSpPr>
          <p:spPr>
            <a:xfrm>
              <a:off x="3773079" y="4302943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1" name="Rectangle 890"/>
            <p:cNvSpPr/>
            <p:nvPr/>
          </p:nvSpPr>
          <p:spPr>
            <a:xfrm>
              <a:off x="3926289" y="4302943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2" name="Rectangle 891"/>
            <p:cNvSpPr/>
            <p:nvPr/>
          </p:nvSpPr>
          <p:spPr>
            <a:xfrm>
              <a:off x="4077879" y="4302943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3" name="Rectangle 892"/>
            <p:cNvSpPr/>
            <p:nvPr/>
          </p:nvSpPr>
          <p:spPr>
            <a:xfrm>
              <a:off x="4231089" y="4302943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4" name="Rectangle 893"/>
            <p:cNvSpPr/>
            <p:nvPr/>
          </p:nvSpPr>
          <p:spPr>
            <a:xfrm>
              <a:off x="4382679" y="4302943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5" name="Rectangle 894"/>
            <p:cNvSpPr/>
            <p:nvPr/>
          </p:nvSpPr>
          <p:spPr>
            <a:xfrm>
              <a:off x="4535889" y="4302943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6" name="Rectangle 895"/>
            <p:cNvSpPr/>
            <p:nvPr/>
          </p:nvSpPr>
          <p:spPr>
            <a:xfrm>
              <a:off x="3462803" y="4594590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7" name="Rectangle 896"/>
            <p:cNvSpPr/>
            <p:nvPr/>
          </p:nvSpPr>
          <p:spPr>
            <a:xfrm>
              <a:off x="3616013" y="4594590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8" name="Rectangle 897"/>
            <p:cNvSpPr/>
            <p:nvPr/>
          </p:nvSpPr>
          <p:spPr>
            <a:xfrm>
              <a:off x="3767603" y="4594590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9" name="Rectangle 898"/>
            <p:cNvSpPr/>
            <p:nvPr/>
          </p:nvSpPr>
          <p:spPr>
            <a:xfrm>
              <a:off x="3920813" y="4594590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0" name="Rectangle 899"/>
            <p:cNvSpPr/>
            <p:nvPr/>
          </p:nvSpPr>
          <p:spPr>
            <a:xfrm>
              <a:off x="4072403" y="4594590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1" name="Rectangle 900"/>
            <p:cNvSpPr/>
            <p:nvPr/>
          </p:nvSpPr>
          <p:spPr>
            <a:xfrm>
              <a:off x="4225613" y="4594590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2" name="Rectangle 901"/>
            <p:cNvSpPr/>
            <p:nvPr/>
          </p:nvSpPr>
          <p:spPr>
            <a:xfrm>
              <a:off x="4377203" y="4594590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3" name="Rectangle 902"/>
            <p:cNvSpPr/>
            <p:nvPr/>
          </p:nvSpPr>
          <p:spPr>
            <a:xfrm>
              <a:off x="4530413" y="4594590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4" name="Rectangle 903"/>
            <p:cNvSpPr/>
            <p:nvPr/>
          </p:nvSpPr>
          <p:spPr>
            <a:xfrm>
              <a:off x="3463982" y="490701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5" name="Rectangle 904"/>
            <p:cNvSpPr/>
            <p:nvPr/>
          </p:nvSpPr>
          <p:spPr>
            <a:xfrm>
              <a:off x="3617192" y="490701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6" name="Rectangle 905"/>
            <p:cNvSpPr/>
            <p:nvPr/>
          </p:nvSpPr>
          <p:spPr>
            <a:xfrm>
              <a:off x="3768782" y="490701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7" name="Rectangle 906"/>
            <p:cNvSpPr/>
            <p:nvPr/>
          </p:nvSpPr>
          <p:spPr>
            <a:xfrm>
              <a:off x="3921992" y="4907011"/>
              <a:ext cx="76200" cy="114554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8" name="Rectangle 907"/>
            <p:cNvSpPr/>
            <p:nvPr/>
          </p:nvSpPr>
          <p:spPr>
            <a:xfrm>
              <a:off x="4073582" y="490701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9" name="Rectangle 908"/>
            <p:cNvSpPr/>
            <p:nvPr/>
          </p:nvSpPr>
          <p:spPr>
            <a:xfrm>
              <a:off x="4226792" y="490701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0" name="Rectangle 909"/>
            <p:cNvSpPr/>
            <p:nvPr/>
          </p:nvSpPr>
          <p:spPr>
            <a:xfrm>
              <a:off x="4378382" y="490701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1" name="Rectangle 910"/>
            <p:cNvSpPr/>
            <p:nvPr/>
          </p:nvSpPr>
          <p:spPr>
            <a:xfrm>
              <a:off x="4531592" y="490701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12" name="Group 911"/>
          <p:cNvGrpSpPr/>
          <p:nvPr/>
        </p:nvGrpSpPr>
        <p:grpSpPr>
          <a:xfrm>
            <a:off x="5682011" y="4933528"/>
            <a:ext cx="463486" cy="761785"/>
            <a:chOff x="3462803" y="2088000"/>
            <a:chExt cx="1149286" cy="2933565"/>
          </a:xfrm>
        </p:grpSpPr>
        <p:sp>
          <p:nvSpPr>
            <p:cNvPr id="913" name="Rectangle 912"/>
            <p:cNvSpPr/>
            <p:nvPr/>
          </p:nvSpPr>
          <p:spPr>
            <a:xfrm>
              <a:off x="3467100" y="2088000"/>
              <a:ext cx="76200" cy="114554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4" name="Rectangle 913"/>
            <p:cNvSpPr/>
            <p:nvPr/>
          </p:nvSpPr>
          <p:spPr>
            <a:xfrm>
              <a:off x="3620310" y="2088000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5" name="Rectangle 914"/>
            <p:cNvSpPr/>
            <p:nvPr/>
          </p:nvSpPr>
          <p:spPr>
            <a:xfrm>
              <a:off x="3771900" y="2088000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6" name="Rectangle 915"/>
            <p:cNvSpPr/>
            <p:nvPr/>
          </p:nvSpPr>
          <p:spPr>
            <a:xfrm>
              <a:off x="3925110" y="2088000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7" name="Rectangle 916"/>
            <p:cNvSpPr/>
            <p:nvPr/>
          </p:nvSpPr>
          <p:spPr>
            <a:xfrm>
              <a:off x="4076700" y="2088000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8" name="Rectangle 917"/>
            <p:cNvSpPr/>
            <p:nvPr/>
          </p:nvSpPr>
          <p:spPr>
            <a:xfrm>
              <a:off x="4229910" y="2088000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9" name="Rectangle 918"/>
            <p:cNvSpPr/>
            <p:nvPr/>
          </p:nvSpPr>
          <p:spPr>
            <a:xfrm>
              <a:off x="4381500" y="2088000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0" name="Rectangle 919"/>
            <p:cNvSpPr/>
            <p:nvPr/>
          </p:nvSpPr>
          <p:spPr>
            <a:xfrm>
              <a:off x="4534710" y="2088000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1" name="Rectangle 920"/>
            <p:cNvSpPr/>
            <p:nvPr/>
          </p:nvSpPr>
          <p:spPr>
            <a:xfrm>
              <a:off x="3468279" y="240042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2" name="Rectangle 921"/>
            <p:cNvSpPr/>
            <p:nvPr/>
          </p:nvSpPr>
          <p:spPr>
            <a:xfrm>
              <a:off x="3621489" y="240042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3" name="Rectangle 922"/>
            <p:cNvSpPr/>
            <p:nvPr/>
          </p:nvSpPr>
          <p:spPr>
            <a:xfrm>
              <a:off x="3773079" y="240042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4" name="Rectangle 923"/>
            <p:cNvSpPr/>
            <p:nvPr/>
          </p:nvSpPr>
          <p:spPr>
            <a:xfrm>
              <a:off x="3926289" y="240042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5" name="Rectangle 924"/>
            <p:cNvSpPr/>
            <p:nvPr/>
          </p:nvSpPr>
          <p:spPr>
            <a:xfrm>
              <a:off x="4077879" y="240042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6" name="Rectangle 925"/>
            <p:cNvSpPr/>
            <p:nvPr/>
          </p:nvSpPr>
          <p:spPr>
            <a:xfrm>
              <a:off x="4231089" y="240042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7" name="Rectangle 926"/>
            <p:cNvSpPr/>
            <p:nvPr/>
          </p:nvSpPr>
          <p:spPr>
            <a:xfrm>
              <a:off x="4382679" y="240042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8" name="Rectangle 927"/>
            <p:cNvSpPr/>
            <p:nvPr/>
          </p:nvSpPr>
          <p:spPr>
            <a:xfrm>
              <a:off x="4535889" y="240042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9" name="Rectangle 928"/>
            <p:cNvSpPr/>
            <p:nvPr/>
          </p:nvSpPr>
          <p:spPr>
            <a:xfrm>
              <a:off x="3467100" y="271284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0" name="Rectangle 929"/>
            <p:cNvSpPr/>
            <p:nvPr/>
          </p:nvSpPr>
          <p:spPr>
            <a:xfrm>
              <a:off x="3620310" y="271284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1" name="Rectangle 930"/>
            <p:cNvSpPr/>
            <p:nvPr/>
          </p:nvSpPr>
          <p:spPr>
            <a:xfrm>
              <a:off x="3771900" y="271284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2" name="Rectangle 931"/>
            <p:cNvSpPr/>
            <p:nvPr/>
          </p:nvSpPr>
          <p:spPr>
            <a:xfrm>
              <a:off x="3925110" y="271284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3" name="Rectangle 932"/>
            <p:cNvSpPr/>
            <p:nvPr/>
          </p:nvSpPr>
          <p:spPr>
            <a:xfrm>
              <a:off x="4076700" y="271284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4" name="Rectangle 933"/>
            <p:cNvSpPr/>
            <p:nvPr/>
          </p:nvSpPr>
          <p:spPr>
            <a:xfrm>
              <a:off x="4229910" y="271284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5" name="Rectangle 934"/>
            <p:cNvSpPr/>
            <p:nvPr/>
          </p:nvSpPr>
          <p:spPr>
            <a:xfrm>
              <a:off x="4381500" y="271284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6" name="Rectangle 935"/>
            <p:cNvSpPr/>
            <p:nvPr/>
          </p:nvSpPr>
          <p:spPr>
            <a:xfrm>
              <a:off x="4534710" y="271284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7" name="Rectangle 936"/>
            <p:cNvSpPr/>
            <p:nvPr/>
          </p:nvSpPr>
          <p:spPr>
            <a:xfrm>
              <a:off x="3468279" y="302526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8" name="Rectangle 937"/>
            <p:cNvSpPr/>
            <p:nvPr/>
          </p:nvSpPr>
          <p:spPr>
            <a:xfrm>
              <a:off x="3621489" y="302526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9" name="Rectangle 938"/>
            <p:cNvSpPr/>
            <p:nvPr/>
          </p:nvSpPr>
          <p:spPr>
            <a:xfrm>
              <a:off x="3773079" y="302526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0" name="Rectangle 939"/>
            <p:cNvSpPr/>
            <p:nvPr/>
          </p:nvSpPr>
          <p:spPr>
            <a:xfrm>
              <a:off x="3926289" y="302526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1" name="Rectangle 940"/>
            <p:cNvSpPr/>
            <p:nvPr/>
          </p:nvSpPr>
          <p:spPr>
            <a:xfrm>
              <a:off x="4077879" y="302526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2" name="Rectangle 941"/>
            <p:cNvSpPr/>
            <p:nvPr/>
          </p:nvSpPr>
          <p:spPr>
            <a:xfrm>
              <a:off x="4231089" y="302526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3" name="Rectangle 942"/>
            <p:cNvSpPr/>
            <p:nvPr/>
          </p:nvSpPr>
          <p:spPr>
            <a:xfrm>
              <a:off x="4382679" y="302526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4" name="Rectangle 943"/>
            <p:cNvSpPr/>
            <p:nvPr/>
          </p:nvSpPr>
          <p:spPr>
            <a:xfrm>
              <a:off x="4535889" y="302526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5" name="Rectangle 944"/>
            <p:cNvSpPr/>
            <p:nvPr/>
          </p:nvSpPr>
          <p:spPr>
            <a:xfrm>
              <a:off x="3467100" y="336568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6" name="Rectangle 945"/>
            <p:cNvSpPr/>
            <p:nvPr/>
          </p:nvSpPr>
          <p:spPr>
            <a:xfrm>
              <a:off x="3620310" y="3365681"/>
              <a:ext cx="76200" cy="114554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7" name="Rectangle 946"/>
            <p:cNvSpPr/>
            <p:nvPr/>
          </p:nvSpPr>
          <p:spPr>
            <a:xfrm>
              <a:off x="3771900" y="336568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8" name="Rectangle 947"/>
            <p:cNvSpPr/>
            <p:nvPr/>
          </p:nvSpPr>
          <p:spPr>
            <a:xfrm>
              <a:off x="3925110" y="336568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9" name="Rectangle 948"/>
            <p:cNvSpPr/>
            <p:nvPr/>
          </p:nvSpPr>
          <p:spPr>
            <a:xfrm>
              <a:off x="4076700" y="336568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0" name="Rectangle 949"/>
            <p:cNvSpPr/>
            <p:nvPr/>
          </p:nvSpPr>
          <p:spPr>
            <a:xfrm>
              <a:off x="4229910" y="336568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1" name="Rectangle 950"/>
            <p:cNvSpPr/>
            <p:nvPr/>
          </p:nvSpPr>
          <p:spPr>
            <a:xfrm>
              <a:off x="4381500" y="336568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2" name="Rectangle 951"/>
            <p:cNvSpPr/>
            <p:nvPr/>
          </p:nvSpPr>
          <p:spPr>
            <a:xfrm>
              <a:off x="4534710" y="336568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3" name="Rectangle 952"/>
            <p:cNvSpPr/>
            <p:nvPr/>
          </p:nvSpPr>
          <p:spPr>
            <a:xfrm>
              <a:off x="3468279" y="367810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4" name="Rectangle 953"/>
            <p:cNvSpPr/>
            <p:nvPr/>
          </p:nvSpPr>
          <p:spPr>
            <a:xfrm>
              <a:off x="3621489" y="367810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5" name="Rectangle 954"/>
            <p:cNvSpPr/>
            <p:nvPr/>
          </p:nvSpPr>
          <p:spPr>
            <a:xfrm>
              <a:off x="3773079" y="3678102"/>
              <a:ext cx="76200" cy="114554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6" name="Rectangle 955"/>
            <p:cNvSpPr/>
            <p:nvPr/>
          </p:nvSpPr>
          <p:spPr>
            <a:xfrm>
              <a:off x="3926289" y="367810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7" name="Rectangle 956"/>
            <p:cNvSpPr/>
            <p:nvPr/>
          </p:nvSpPr>
          <p:spPr>
            <a:xfrm>
              <a:off x="4077879" y="367810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8" name="Rectangle 957"/>
            <p:cNvSpPr/>
            <p:nvPr/>
          </p:nvSpPr>
          <p:spPr>
            <a:xfrm>
              <a:off x="4231089" y="367810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9" name="Rectangle 958"/>
            <p:cNvSpPr/>
            <p:nvPr/>
          </p:nvSpPr>
          <p:spPr>
            <a:xfrm>
              <a:off x="4382679" y="367810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0" name="Rectangle 959"/>
            <p:cNvSpPr/>
            <p:nvPr/>
          </p:nvSpPr>
          <p:spPr>
            <a:xfrm>
              <a:off x="4535889" y="367810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1" name="Rectangle 960"/>
            <p:cNvSpPr/>
            <p:nvPr/>
          </p:nvSpPr>
          <p:spPr>
            <a:xfrm>
              <a:off x="3467100" y="399052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2" name="Rectangle 961"/>
            <p:cNvSpPr/>
            <p:nvPr/>
          </p:nvSpPr>
          <p:spPr>
            <a:xfrm>
              <a:off x="3620310" y="399052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3" name="Rectangle 962"/>
            <p:cNvSpPr/>
            <p:nvPr/>
          </p:nvSpPr>
          <p:spPr>
            <a:xfrm>
              <a:off x="3771900" y="399052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4" name="Rectangle 963"/>
            <p:cNvSpPr/>
            <p:nvPr/>
          </p:nvSpPr>
          <p:spPr>
            <a:xfrm>
              <a:off x="3925110" y="399052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5" name="Rectangle 964"/>
            <p:cNvSpPr/>
            <p:nvPr/>
          </p:nvSpPr>
          <p:spPr>
            <a:xfrm>
              <a:off x="4076700" y="399052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6" name="Rectangle 965"/>
            <p:cNvSpPr/>
            <p:nvPr/>
          </p:nvSpPr>
          <p:spPr>
            <a:xfrm>
              <a:off x="4229910" y="399052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7" name="Rectangle 966"/>
            <p:cNvSpPr/>
            <p:nvPr/>
          </p:nvSpPr>
          <p:spPr>
            <a:xfrm>
              <a:off x="4381500" y="399052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8" name="Rectangle 967"/>
            <p:cNvSpPr/>
            <p:nvPr/>
          </p:nvSpPr>
          <p:spPr>
            <a:xfrm>
              <a:off x="4534710" y="399052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9" name="Rectangle 968"/>
            <p:cNvSpPr/>
            <p:nvPr/>
          </p:nvSpPr>
          <p:spPr>
            <a:xfrm>
              <a:off x="3468279" y="4302943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0" name="Rectangle 969"/>
            <p:cNvSpPr/>
            <p:nvPr/>
          </p:nvSpPr>
          <p:spPr>
            <a:xfrm>
              <a:off x="3621489" y="4302943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1" name="Rectangle 970"/>
            <p:cNvSpPr/>
            <p:nvPr/>
          </p:nvSpPr>
          <p:spPr>
            <a:xfrm>
              <a:off x="3773079" y="4302943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2" name="Rectangle 971"/>
            <p:cNvSpPr/>
            <p:nvPr/>
          </p:nvSpPr>
          <p:spPr>
            <a:xfrm>
              <a:off x="3926289" y="4302943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3" name="Rectangle 972"/>
            <p:cNvSpPr/>
            <p:nvPr/>
          </p:nvSpPr>
          <p:spPr>
            <a:xfrm>
              <a:off x="4077879" y="4302943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4" name="Rectangle 973"/>
            <p:cNvSpPr/>
            <p:nvPr/>
          </p:nvSpPr>
          <p:spPr>
            <a:xfrm>
              <a:off x="4231089" y="4302943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5" name="Rectangle 974"/>
            <p:cNvSpPr/>
            <p:nvPr/>
          </p:nvSpPr>
          <p:spPr>
            <a:xfrm>
              <a:off x="4382679" y="4302943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6" name="Rectangle 975"/>
            <p:cNvSpPr/>
            <p:nvPr/>
          </p:nvSpPr>
          <p:spPr>
            <a:xfrm>
              <a:off x="4535889" y="4302943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7" name="Rectangle 976"/>
            <p:cNvSpPr/>
            <p:nvPr/>
          </p:nvSpPr>
          <p:spPr>
            <a:xfrm>
              <a:off x="3462803" y="4594590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8" name="Rectangle 977"/>
            <p:cNvSpPr/>
            <p:nvPr/>
          </p:nvSpPr>
          <p:spPr>
            <a:xfrm>
              <a:off x="3616013" y="4594590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9" name="Rectangle 978"/>
            <p:cNvSpPr/>
            <p:nvPr/>
          </p:nvSpPr>
          <p:spPr>
            <a:xfrm>
              <a:off x="3767603" y="4594590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0" name="Rectangle 979"/>
            <p:cNvSpPr/>
            <p:nvPr/>
          </p:nvSpPr>
          <p:spPr>
            <a:xfrm>
              <a:off x="3920813" y="4594590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1" name="Rectangle 980"/>
            <p:cNvSpPr/>
            <p:nvPr/>
          </p:nvSpPr>
          <p:spPr>
            <a:xfrm>
              <a:off x="4072403" y="4594590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2" name="Rectangle 981"/>
            <p:cNvSpPr/>
            <p:nvPr/>
          </p:nvSpPr>
          <p:spPr>
            <a:xfrm>
              <a:off x="4225613" y="4594590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3" name="Rectangle 982"/>
            <p:cNvSpPr/>
            <p:nvPr/>
          </p:nvSpPr>
          <p:spPr>
            <a:xfrm>
              <a:off x="4377203" y="4594590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4" name="Rectangle 983"/>
            <p:cNvSpPr/>
            <p:nvPr/>
          </p:nvSpPr>
          <p:spPr>
            <a:xfrm>
              <a:off x="4530413" y="4594590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5" name="Rectangle 984"/>
            <p:cNvSpPr/>
            <p:nvPr/>
          </p:nvSpPr>
          <p:spPr>
            <a:xfrm>
              <a:off x="3463982" y="490701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6" name="Rectangle 985"/>
            <p:cNvSpPr/>
            <p:nvPr/>
          </p:nvSpPr>
          <p:spPr>
            <a:xfrm>
              <a:off x="3617192" y="490701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7" name="Rectangle 986"/>
            <p:cNvSpPr/>
            <p:nvPr/>
          </p:nvSpPr>
          <p:spPr>
            <a:xfrm>
              <a:off x="3768782" y="490701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8" name="Rectangle 987"/>
            <p:cNvSpPr/>
            <p:nvPr/>
          </p:nvSpPr>
          <p:spPr>
            <a:xfrm>
              <a:off x="3921992" y="4907011"/>
              <a:ext cx="76200" cy="114554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9" name="Rectangle 988"/>
            <p:cNvSpPr/>
            <p:nvPr/>
          </p:nvSpPr>
          <p:spPr>
            <a:xfrm>
              <a:off x="4073582" y="490701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0" name="Rectangle 989"/>
            <p:cNvSpPr/>
            <p:nvPr/>
          </p:nvSpPr>
          <p:spPr>
            <a:xfrm>
              <a:off x="4226792" y="490701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1" name="Rectangle 990"/>
            <p:cNvSpPr/>
            <p:nvPr/>
          </p:nvSpPr>
          <p:spPr>
            <a:xfrm>
              <a:off x="4378382" y="490701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2" name="Rectangle 991"/>
            <p:cNvSpPr/>
            <p:nvPr/>
          </p:nvSpPr>
          <p:spPr>
            <a:xfrm>
              <a:off x="4531592" y="490701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5847464" y="2375701"/>
            <a:ext cx="548907" cy="538716"/>
            <a:chOff x="2971538" y="2781537"/>
            <a:chExt cx="548907" cy="2226269"/>
          </a:xfrm>
        </p:grpSpPr>
        <p:sp>
          <p:nvSpPr>
            <p:cNvPr id="993" name="Bent Arrow 992"/>
            <p:cNvSpPr/>
            <p:nvPr/>
          </p:nvSpPr>
          <p:spPr>
            <a:xfrm>
              <a:off x="2971538" y="3457316"/>
              <a:ext cx="540030" cy="1550490"/>
            </a:xfrm>
            <a:prstGeom prst="bentArrow">
              <a:avLst/>
            </a:prstGeom>
            <a:solidFill>
              <a:schemeClr val="bg2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94" name="Bent Arrow 993"/>
            <p:cNvSpPr/>
            <p:nvPr/>
          </p:nvSpPr>
          <p:spPr>
            <a:xfrm flipV="1">
              <a:off x="2980415" y="2781537"/>
              <a:ext cx="540030" cy="1431197"/>
            </a:xfrm>
            <a:prstGeom prst="bentArrow">
              <a:avLst/>
            </a:prstGeom>
            <a:solidFill>
              <a:schemeClr val="bg2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995" name="Group 994"/>
          <p:cNvGrpSpPr/>
          <p:nvPr/>
        </p:nvGrpSpPr>
        <p:grpSpPr>
          <a:xfrm>
            <a:off x="5889710" y="3244796"/>
            <a:ext cx="548907" cy="538716"/>
            <a:chOff x="2971538" y="2781537"/>
            <a:chExt cx="548907" cy="2226269"/>
          </a:xfrm>
        </p:grpSpPr>
        <p:sp>
          <p:nvSpPr>
            <p:cNvPr id="996" name="Bent Arrow 995"/>
            <p:cNvSpPr/>
            <p:nvPr/>
          </p:nvSpPr>
          <p:spPr>
            <a:xfrm>
              <a:off x="2971538" y="3457316"/>
              <a:ext cx="540030" cy="1550490"/>
            </a:xfrm>
            <a:prstGeom prst="bentArrow">
              <a:avLst/>
            </a:prstGeom>
            <a:solidFill>
              <a:schemeClr val="bg2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97" name="Bent Arrow 996"/>
            <p:cNvSpPr/>
            <p:nvPr/>
          </p:nvSpPr>
          <p:spPr>
            <a:xfrm flipV="1">
              <a:off x="2980415" y="2781537"/>
              <a:ext cx="540030" cy="1431197"/>
            </a:xfrm>
            <a:prstGeom prst="bentArrow">
              <a:avLst/>
            </a:prstGeom>
            <a:solidFill>
              <a:schemeClr val="bg2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998" name="Group 997"/>
          <p:cNvGrpSpPr/>
          <p:nvPr/>
        </p:nvGrpSpPr>
        <p:grpSpPr>
          <a:xfrm>
            <a:off x="5887025" y="4178838"/>
            <a:ext cx="548907" cy="538716"/>
            <a:chOff x="2971538" y="2781537"/>
            <a:chExt cx="548907" cy="2226269"/>
          </a:xfrm>
        </p:grpSpPr>
        <p:sp>
          <p:nvSpPr>
            <p:cNvPr id="999" name="Bent Arrow 998"/>
            <p:cNvSpPr/>
            <p:nvPr/>
          </p:nvSpPr>
          <p:spPr>
            <a:xfrm>
              <a:off x="2971538" y="3457316"/>
              <a:ext cx="540030" cy="1550490"/>
            </a:xfrm>
            <a:prstGeom prst="bentArrow">
              <a:avLst/>
            </a:prstGeom>
            <a:solidFill>
              <a:schemeClr val="bg2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00" name="Bent Arrow 999"/>
            <p:cNvSpPr/>
            <p:nvPr/>
          </p:nvSpPr>
          <p:spPr>
            <a:xfrm flipV="1">
              <a:off x="2980415" y="2781537"/>
              <a:ext cx="540030" cy="1431197"/>
            </a:xfrm>
            <a:prstGeom prst="bentArrow">
              <a:avLst/>
            </a:prstGeom>
            <a:solidFill>
              <a:schemeClr val="bg2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001" name="Group 1000"/>
          <p:cNvGrpSpPr/>
          <p:nvPr/>
        </p:nvGrpSpPr>
        <p:grpSpPr>
          <a:xfrm>
            <a:off x="5885271" y="5029530"/>
            <a:ext cx="548907" cy="538716"/>
            <a:chOff x="2971538" y="2781537"/>
            <a:chExt cx="548907" cy="2226269"/>
          </a:xfrm>
        </p:grpSpPr>
        <p:sp>
          <p:nvSpPr>
            <p:cNvPr id="1002" name="Bent Arrow 1001"/>
            <p:cNvSpPr/>
            <p:nvPr/>
          </p:nvSpPr>
          <p:spPr>
            <a:xfrm>
              <a:off x="2971538" y="3457316"/>
              <a:ext cx="540030" cy="1550490"/>
            </a:xfrm>
            <a:prstGeom prst="bentArrow">
              <a:avLst/>
            </a:prstGeom>
            <a:solidFill>
              <a:schemeClr val="bg2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03" name="Bent Arrow 1002"/>
            <p:cNvSpPr/>
            <p:nvPr/>
          </p:nvSpPr>
          <p:spPr>
            <a:xfrm flipV="1">
              <a:off x="2980415" y="2781537"/>
              <a:ext cx="540030" cy="1431197"/>
            </a:xfrm>
            <a:prstGeom prst="bentArrow">
              <a:avLst/>
            </a:prstGeom>
            <a:solidFill>
              <a:schemeClr val="bg2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004" name="Rectangle 1003"/>
          <p:cNvSpPr/>
          <p:nvPr/>
        </p:nvSpPr>
        <p:spPr>
          <a:xfrm>
            <a:off x="6454224" y="3548116"/>
            <a:ext cx="762000" cy="856774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93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05" name="Group 1004"/>
          <p:cNvGrpSpPr/>
          <p:nvPr/>
        </p:nvGrpSpPr>
        <p:grpSpPr>
          <a:xfrm>
            <a:off x="7331691" y="3595917"/>
            <a:ext cx="463486" cy="761785"/>
            <a:chOff x="3462803" y="2088000"/>
            <a:chExt cx="1149286" cy="2933565"/>
          </a:xfrm>
        </p:grpSpPr>
        <p:sp>
          <p:nvSpPr>
            <p:cNvPr id="1006" name="Rectangle 1005"/>
            <p:cNvSpPr/>
            <p:nvPr/>
          </p:nvSpPr>
          <p:spPr>
            <a:xfrm>
              <a:off x="3467100" y="2088000"/>
              <a:ext cx="76200" cy="114554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7" name="Rectangle 1006"/>
            <p:cNvSpPr/>
            <p:nvPr/>
          </p:nvSpPr>
          <p:spPr>
            <a:xfrm>
              <a:off x="3620310" y="2088000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8" name="Rectangle 1007"/>
            <p:cNvSpPr/>
            <p:nvPr/>
          </p:nvSpPr>
          <p:spPr>
            <a:xfrm>
              <a:off x="3771900" y="2088000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9" name="Rectangle 1008"/>
            <p:cNvSpPr/>
            <p:nvPr/>
          </p:nvSpPr>
          <p:spPr>
            <a:xfrm>
              <a:off x="3925110" y="2088000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0" name="Rectangle 1009"/>
            <p:cNvSpPr/>
            <p:nvPr/>
          </p:nvSpPr>
          <p:spPr>
            <a:xfrm>
              <a:off x="4076700" y="2088000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1" name="Rectangle 1010"/>
            <p:cNvSpPr/>
            <p:nvPr/>
          </p:nvSpPr>
          <p:spPr>
            <a:xfrm>
              <a:off x="4229910" y="2088000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2" name="Rectangle 1011"/>
            <p:cNvSpPr/>
            <p:nvPr/>
          </p:nvSpPr>
          <p:spPr>
            <a:xfrm>
              <a:off x="4381500" y="2088000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3" name="Rectangle 1012"/>
            <p:cNvSpPr/>
            <p:nvPr/>
          </p:nvSpPr>
          <p:spPr>
            <a:xfrm>
              <a:off x="4534710" y="2088000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4" name="Rectangle 1013"/>
            <p:cNvSpPr/>
            <p:nvPr/>
          </p:nvSpPr>
          <p:spPr>
            <a:xfrm>
              <a:off x="3468279" y="240042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5" name="Rectangle 1014"/>
            <p:cNvSpPr/>
            <p:nvPr/>
          </p:nvSpPr>
          <p:spPr>
            <a:xfrm>
              <a:off x="3621489" y="240042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6" name="Rectangle 1015"/>
            <p:cNvSpPr/>
            <p:nvPr/>
          </p:nvSpPr>
          <p:spPr>
            <a:xfrm>
              <a:off x="3773079" y="240042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7" name="Rectangle 1016"/>
            <p:cNvSpPr/>
            <p:nvPr/>
          </p:nvSpPr>
          <p:spPr>
            <a:xfrm>
              <a:off x="3926289" y="240042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8" name="Rectangle 1017"/>
            <p:cNvSpPr/>
            <p:nvPr/>
          </p:nvSpPr>
          <p:spPr>
            <a:xfrm>
              <a:off x="4077879" y="240042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9" name="Rectangle 1018"/>
            <p:cNvSpPr/>
            <p:nvPr/>
          </p:nvSpPr>
          <p:spPr>
            <a:xfrm>
              <a:off x="4231089" y="240042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0" name="Rectangle 1019"/>
            <p:cNvSpPr/>
            <p:nvPr/>
          </p:nvSpPr>
          <p:spPr>
            <a:xfrm>
              <a:off x="4382679" y="240042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1" name="Rectangle 1020"/>
            <p:cNvSpPr/>
            <p:nvPr/>
          </p:nvSpPr>
          <p:spPr>
            <a:xfrm>
              <a:off x="4535889" y="240042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2" name="Rectangle 1021"/>
            <p:cNvSpPr/>
            <p:nvPr/>
          </p:nvSpPr>
          <p:spPr>
            <a:xfrm>
              <a:off x="3467100" y="271284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3" name="Rectangle 1022"/>
            <p:cNvSpPr/>
            <p:nvPr/>
          </p:nvSpPr>
          <p:spPr>
            <a:xfrm>
              <a:off x="3620310" y="271284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4" name="Rectangle 1023"/>
            <p:cNvSpPr/>
            <p:nvPr/>
          </p:nvSpPr>
          <p:spPr>
            <a:xfrm>
              <a:off x="3771900" y="271284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5" name="Rectangle 1024"/>
            <p:cNvSpPr/>
            <p:nvPr/>
          </p:nvSpPr>
          <p:spPr>
            <a:xfrm>
              <a:off x="3925110" y="271284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6" name="Rectangle 1025"/>
            <p:cNvSpPr/>
            <p:nvPr/>
          </p:nvSpPr>
          <p:spPr>
            <a:xfrm>
              <a:off x="4076700" y="271284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7" name="Rectangle 1026"/>
            <p:cNvSpPr/>
            <p:nvPr/>
          </p:nvSpPr>
          <p:spPr>
            <a:xfrm>
              <a:off x="4229910" y="271284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8" name="Rectangle 1027"/>
            <p:cNvSpPr/>
            <p:nvPr/>
          </p:nvSpPr>
          <p:spPr>
            <a:xfrm>
              <a:off x="4381500" y="271284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9" name="Rectangle 1028"/>
            <p:cNvSpPr/>
            <p:nvPr/>
          </p:nvSpPr>
          <p:spPr>
            <a:xfrm>
              <a:off x="4534710" y="271284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0" name="Rectangle 1029"/>
            <p:cNvSpPr/>
            <p:nvPr/>
          </p:nvSpPr>
          <p:spPr>
            <a:xfrm>
              <a:off x="3468279" y="302526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1" name="Rectangle 1030"/>
            <p:cNvSpPr/>
            <p:nvPr/>
          </p:nvSpPr>
          <p:spPr>
            <a:xfrm>
              <a:off x="3621489" y="302526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2" name="Rectangle 1031"/>
            <p:cNvSpPr/>
            <p:nvPr/>
          </p:nvSpPr>
          <p:spPr>
            <a:xfrm>
              <a:off x="3773079" y="302526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3" name="Rectangle 1032"/>
            <p:cNvSpPr/>
            <p:nvPr/>
          </p:nvSpPr>
          <p:spPr>
            <a:xfrm>
              <a:off x="3926289" y="302526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4" name="Rectangle 1033"/>
            <p:cNvSpPr/>
            <p:nvPr/>
          </p:nvSpPr>
          <p:spPr>
            <a:xfrm>
              <a:off x="4077879" y="302526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5" name="Rectangle 1034"/>
            <p:cNvSpPr/>
            <p:nvPr/>
          </p:nvSpPr>
          <p:spPr>
            <a:xfrm>
              <a:off x="4231089" y="302526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6" name="Rectangle 1035"/>
            <p:cNvSpPr/>
            <p:nvPr/>
          </p:nvSpPr>
          <p:spPr>
            <a:xfrm>
              <a:off x="4382679" y="302526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7" name="Rectangle 1036"/>
            <p:cNvSpPr/>
            <p:nvPr/>
          </p:nvSpPr>
          <p:spPr>
            <a:xfrm>
              <a:off x="4535889" y="302526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8" name="Rectangle 1037"/>
            <p:cNvSpPr/>
            <p:nvPr/>
          </p:nvSpPr>
          <p:spPr>
            <a:xfrm>
              <a:off x="3467100" y="336568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9" name="Rectangle 1038"/>
            <p:cNvSpPr/>
            <p:nvPr/>
          </p:nvSpPr>
          <p:spPr>
            <a:xfrm>
              <a:off x="3620310" y="3365681"/>
              <a:ext cx="76200" cy="114554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0" name="Rectangle 1039"/>
            <p:cNvSpPr/>
            <p:nvPr/>
          </p:nvSpPr>
          <p:spPr>
            <a:xfrm>
              <a:off x="3771900" y="336568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1" name="Rectangle 1040"/>
            <p:cNvSpPr/>
            <p:nvPr/>
          </p:nvSpPr>
          <p:spPr>
            <a:xfrm>
              <a:off x="3925110" y="336568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2" name="Rectangle 1041"/>
            <p:cNvSpPr/>
            <p:nvPr/>
          </p:nvSpPr>
          <p:spPr>
            <a:xfrm>
              <a:off x="4076700" y="336568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3" name="Rectangle 1042"/>
            <p:cNvSpPr/>
            <p:nvPr/>
          </p:nvSpPr>
          <p:spPr>
            <a:xfrm>
              <a:off x="4229910" y="336568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4" name="Rectangle 1043"/>
            <p:cNvSpPr/>
            <p:nvPr/>
          </p:nvSpPr>
          <p:spPr>
            <a:xfrm>
              <a:off x="4381500" y="336568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5" name="Rectangle 1044"/>
            <p:cNvSpPr/>
            <p:nvPr/>
          </p:nvSpPr>
          <p:spPr>
            <a:xfrm>
              <a:off x="4534710" y="336568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6" name="Rectangle 1045"/>
            <p:cNvSpPr/>
            <p:nvPr/>
          </p:nvSpPr>
          <p:spPr>
            <a:xfrm>
              <a:off x="3468279" y="367810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7" name="Rectangle 1046"/>
            <p:cNvSpPr/>
            <p:nvPr/>
          </p:nvSpPr>
          <p:spPr>
            <a:xfrm>
              <a:off x="3621489" y="367810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8" name="Rectangle 1047"/>
            <p:cNvSpPr/>
            <p:nvPr/>
          </p:nvSpPr>
          <p:spPr>
            <a:xfrm>
              <a:off x="3773079" y="3678102"/>
              <a:ext cx="76200" cy="114554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9" name="Rectangle 1048"/>
            <p:cNvSpPr/>
            <p:nvPr/>
          </p:nvSpPr>
          <p:spPr>
            <a:xfrm>
              <a:off x="3926289" y="367810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0" name="Rectangle 1049"/>
            <p:cNvSpPr/>
            <p:nvPr/>
          </p:nvSpPr>
          <p:spPr>
            <a:xfrm>
              <a:off x="4077879" y="367810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1" name="Rectangle 1050"/>
            <p:cNvSpPr/>
            <p:nvPr/>
          </p:nvSpPr>
          <p:spPr>
            <a:xfrm>
              <a:off x="4231089" y="367810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2" name="Rectangle 1051"/>
            <p:cNvSpPr/>
            <p:nvPr/>
          </p:nvSpPr>
          <p:spPr>
            <a:xfrm>
              <a:off x="4382679" y="367810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3" name="Rectangle 1052"/>
            <p:cNvSpPr/>
            <p:nvPr/>
          </p:nvSpPr>
          <p:spPr>
            <a:xfrm>
              <a:off x="4535889" y="367810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4" name="Rectangle 1053"/>
            <p:cNvSpPr/>
            <p:nvPr/>
          </p:nvSpPr>
          <p:spPr>
            <a:xfrm>
              <a:off x="3467100" y="399052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5" name="Rectangle 1054"/>
            <p:cNvSpPr/>
            <p:nvPr/>
          </p:nvSpPr>
          <p:spPr>
            <a:xfrm>
              <a:off x="3620310" y="399052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6" name="Rectangle 1055"/>
            <p:cNvSpPr/>
            <p:nvPr/>
          </p:nvSpPr>
          <p:spPr>
            <a:xfrm>
              <a:off x="3771900" y="399052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7" name="Rectangle 1056"/>
            <p:cNvSpPr/>
            <p:nvPr/>
          </p:nvSpPr>
          <p:spPr>
            <a:xfrm>
              <a:off x="3925110" y="399052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8" name="Rectangle 1057"/>
            <p:cNvSpPr/>
            <p:nvPr/>
          </p:nvSpPr>
          <p:spPr>
            <a:xfrm>
              <a:off x="4076700" y="399052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9" name="Rectangle 1058"/>
            <p:cNvSpPr/>
            <p:nvPr/>
          </p:nvSpPr>
          <p:spPr>
            <a:xfrm>
              <a:off x="4229910" y="399052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0" name="Rectangle 1059"/>
            <p:cNvSpPr/>
            <p:nvPr/>
          </p:nvSpPr>
          <p:spPr>
            <a:xfrm>
              <a:off x="4381500" y="399052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1" name="Rectangle 1060"/>
            <p:cNvSpPr/>
            <p:nvPr/>
          </p:nvSpPr>
          <p:spPr>
            <a:xfrm>
              <a:off x="4534710" y="399052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2" name="Rectangle 1061"/>
            <p:cNvSpPr/>
            <p:nvPr/>
          </p:nvSpPr>
          <p:spPr>
            <a:xfrm>
              <a:off x="3468279" y="4302943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3" name="Rectangle 1062"/>
            <p:cNvSpPr/>
            <p:nvPr/>
          </p:nvSpPr>
          <p:spPr>
            <a:xfrm>
              <a:off x="3621489" y="4302943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4" name="Rectangle 1063"/>
            <p:cNvSpPr/>
            <p:nvPr/>
          </p:nvSpPr>
          <p:spPr>
            <a:xfrm>
              <a:off x="3773079" y="4302943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5" name="Rectangle 1064"/>
            <p:cNvSpPr/>
            <p:nvPr/>
          </p:nvSpPr>
          <p:spPr>
            <a:xfrm>
              <a:off x="3926289" y="4302943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6" name="Rectangle 1065"/>
            <p:cNvSpPr/>
            <p:nvPr/>
          </p:nvSpPr>
          <p:spPr>
            <a:xfrm>
              <a:off x="4077879" y="4302943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7" name="Rectangle 1066"/>
            <p:cNvSpPr/>
            <p:nvPr/>
          </p:nvSpPr>
          <p:spPr>
            <a:xfrm>
              <a:off x="4231089" y="4302943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8" name="Rectangle 1067"/>
            <p:cNvSpPr/>
            <p:nvPr/>
          </p:nvSpPr>
          <p:spPr>
            <a:xfrm>
              <a:off x="4382679" y="4302943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9" name="Rectangle 1068"/>
            <p:cNvSpPr/>
            <p:nvPr/>
          </p:nvSpPr>
          <p:spPr>
            <a:xfrm>
              <a:off x="4535889" y="4302943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0" name="Rectangle 1069"/>
            <p:cNvSpPr/>
            <p:nvPr/>
          </p:nvSpPr>
          <p:spPr>
            <a:xfrm>
              <a:off x="3462803" y="4594590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1" name="Rectangle 1070"/>
            <p:cNvSpPr/>
            <p:nvPr/>
          </p:nvSpPr>
          <p:spPr>
            <a:xfrm>
              <a:off x="3616013" y="4594590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2" name="Rectangle 1071"/>
            <p:cNvSpPr/>
            <p:nvPr/>
          </p:nvSpPr>
          <p:spPr>
            <a:xfrm>
              <a:off x="3767603" y="4594590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3" name="Rectangle 1072"/>
            <p:cNvSpPr/>
            <p:nvPr/>
          </p:nvSpPr>
          <p:spPr>
            <a:xfrm>
              <a:off x="3920813" y="4594590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4" name="Rectangle 1073"/>
            <p:cNvSpPr/>
            <p:nvPr/>
          </p:nvSpPr>
          <p:spPr>
            <a:xfrm>
              <a:off x="4072403" y="4594590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5" name="Rectangle 1074"/>
            <p:cNvSpPr/>
            <p:nvPr/>
          </p:nvSpPr>
          <p:spPr>
            <a:xfrm>
              <a:off x="4225613" y="4594590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6" name="Rectangle 1075"/>
            <p:cNvSpPr/>
            <p:nvPr/>
          </p:nvSpPr>
          <p:spPr>
            <a:xfrm>
              <a:off x="4377203" y="4594590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7" name="Rectangle 1076"/>
            <p:cNvSpPr/>
            <p:nvPr/>
          </p:nvSpPr>
          <p:spPr>
            <a:xfrm>
              <a:off x="4530413" y="4594590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8" name="Rectangle 1077"/>
            <p:cNvSpPr/>
            <p:nvPr/>
          </p:nvSpPr>
          <p:spPr>
            <a:xfrm>
              <a:off x="3463982" y="490701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9" name="Rectangle 1078"/>
            <p:cNvSpPr/>
            <p:nvPr/>
          </p:nvSpPr>
          <p:spPr>
            <a:xfrm>
              <a:off x="3617192" y="490701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0" name="Rectangle 1079"/>
            <p:cNvSpPr/>
            <p:nvPr/>
          </p:nvSpPr>
          <p:spPr>
            <a:xfrm>
              <a:off x="3768782" y="490701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1" name="Rectangle 1080"/>
            <p:cNvSpPr/>
            <p:nvPr/>
          </p:nvSpPr>
          <p:spPr>
            <a:xfrm>
              <a:off x="3921992" y="4907011"/>
              <a:ext cx="76200" cy="114554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2" name="Rectangle 1081"/>
            <p:cNvSpPr/>
            <p:nvPr/>
          </p:nvSpPr>
          <p:spPr>
            <a:xfrm>
              <a:off x="4073582" y="490701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3" name="Rectangle 1082"/>
            <p:cNvSpPr/>
            <p:nvPr/>
          </p:nvSpPr>
          <p:spPr>
            <a:xfrm>
              <a:off x="4226792" y="490701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4" name="Rectangle 1083"/>
            <p:cNvSpPr/>
            <p:nvPr/>
          </p:nvSpPr>
          <p:spPr>
            <a:xfrm>
              <a:off x="4378382" y="490701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5" name="Rectangle 1084"/>
            <p:cNvSpPr/>
            <p:nvPr/>
          </p:nvSpPr>
          <p:spPr>
            <a:xfrm>
              <a:off x="4531592" y="490701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86" name="Group 1085"/>
          <p:cNvGrpSpPr/>
          <p:nvPr/>
        </p:nvGrpSpPr>
        <p:grpSpPr>
          <a:xfrm>
            <a:off x="7505358" y="3739784"/>
            <a:ext cx="548907" cy="538716"/>
            <a:chOff x="2971538" y="2781537"/>
            <a:chExt cx="548907" cy="2226269"/>
          </a:xfrm>
        </p:grpSpPr>
        <p:sp>
          <p:nvSpPr>
            <p:cNvPr id="1087" name="Bent Arrow 1086"/>
            <p:cNvSpPr/>
            <p:nvPr/>
          </p:nvSpPr>
          <p:spPr>
            <a:xfrm>
              <a:off x="2971538" y="3457316"/>
              <a:ext cx="540030" cy="1550490"/>
            </a:xfrm>
            <a:prstGeom prst="bentArrow">
              <a:avLst/>
            </a:prstGeom>
            <a:solidFill>
              <a:schemeClr val="bg2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88" name="Bent Arrow 1087"/>
            <p:cNvSpPr/>
            <p:nvPr/>
          </p:nvSpPr>
          <p:spPr>
            <a:xfrm flipV="1">
              <a:off x="2980415" y="2781537"/>
              <a:ext cx="540030" cy="1431197"/>
            </a:xfrm>
            <a:prstGeom prst="bentArrow">
              <a:avLst/>
            </a:prstGeom>
            <a:solidFill>
              <a:schemeClr val="bg2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089" name="Rectangle 1088"/>
          <p:cNvSpPr/>
          <p:nvPr/>
        </p:nvSpPr>
        <p:spPr>
          <a:xfrm rot="16200000">
            <a:off x="7703022" y="3787486"/>
            <a:ext cx="1281031" cy="472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13 x 8b Memory</a:t>
            </a:r>
            <a:endParaRPr lang="en-US" sz="16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9564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SACI - Signals</a:t>
            </a:r>
            <a:endParaRPr lang="en-CA" dirty="0"/>
          </a:p>
        </p:txBody>
      </p:sp>
      <p:sp>
        <p:nvSpPr>
          <p:cNvPr id="13" name="TextBox 12"/>
          <p:cNvSpPr txBox="1"/>
          <p:nvPr/>
        </p:nvSpPr>
        <p:spPr>
          <a:xfrm>
            <a:off x="123116" y="3124200"/>
            <a:ext cx="2678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SACIcmd</a:t>
            </a:r>
            <a:r>
              <a:rPr lang="en-US" dirty="0" smtClean="0"/>
              <a:t> (serial signal):</a:t>
            </a:r>
            <a:endParaRPr lang="en-US" dirty="0"/>
          </a:p>
        </p:txBody>
      </p:sp>
      <p:grpSp>
        <p:nvGrpSpPr>
          <p:cNvPr id="323" name="Group 322"/>
          <p:cNvGrpSpPr/>
          <p:nvPr/>
        </p:nvGrpSpPr>
        <p:grpSpPr>
          <a:xfrm>
            <a:off x="30069" y="1524000"/>
            <a:ext cx="8907463" cy="1328737"/>
            <a:chOff x="30069" y="1524000"/>
            <a:chExt cx="8907463" cy="1328737"/>
          </a:xfrm>
        </p:grpSpPr>
        <p:grpSp>
          <p:nvGrpSpPr>
            <p:cNvPr id="16" name="Group 308"/>
            <p:cNvGrpSpPr>
              <a:grpSpLocks/>
            </p:cNvGrpSpPr>
            <p:nvPr/>
          </p:nvGrpSpPr>
          <p:grpSpPr bwMode="auto">
            <a:xfrm>
              <a:off x="917482" y="1579562"/>
              <a:ext cx="8020050" cy="161984"/>
              <a:chOff x="963055" y="5355144"/>
              <a:chExt cx="8020992" cy="162064"/>
            </a:xfrm>
          </p:grpSpPr>
          <p:grpSp>
            <p:nvGrpSpPr>
              <p:cNvPr id="17" name="Group 2"/>
              <p:cNvGrpSpPr>
                <a:grpSpLocks/>
              </p:cNvGrpSpPr>
              <p:nvPr/>
            </p:nvGrpSpPr>
            <p:grpSpPr bwMode="auto">
              <a:xfrm>
                <a:off x="963055" y="5364808"/>
                <a:ext cx="4010496" cy="152400"/>
                <a:chOff x="646429" y="4719099"/>
                <a:chExt cx="8044845" cy="591048"/>
              </a:xfrm>
            </p:grpSpPr>
            <p:grpSp>
              <p:nvGrpSpPr>
                <p:cNvPr id="92" name="Group 1"/>
                <p:cNvGrpSpPr>
                  <a:grpSpLocks/>
                </p:cNvGrpSpPr>
                <p:nvPr/>
              </p:nvGrpSpPr>
              <p:grpSpPr bwMode="auto">
                <a:xfrm>
                  <a:off x="646429" y="4776747"/>
                  <a:ext cx="1022234" cy="533400"/>
                  <a:chOff x="1969106" y="3810000"/>
                  <a:chExt cx="1022234" cy="533400"/>
                </a:xfrm>
              </p:grpSpPr>
              <p:cxnSp>
                <p:nvCxnSpPr>
                  <p:cNvPr id="156" name="Straight Connector 155"/>
                  <p:cNvCxnSpPr/>
                  <p:nvPr/>
                </p:nvCxnSpPr>
                <p:spPr bwMode="auto">
                  <a:xfrm>
                    <a:off x="2481860" y="3807272"/>
                    <a:ext cx="0" cy="535899"/>
                  </a:xfrm>
                  <a:prstGeom prst="line">
                    <a:avLst/>
                  </a:prstGeom>
                  <a:ln w="12700"/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7" name="Straight Connector 156"/>
                  <p:cNvCxnSpPr/>
                  <p:nvPr/>
                </p:nvCxnSpPr>
                <p:spPr bwMode="auto">
                  <a:xfrm>
                    <a:off x="2243000" y="3807272"/>
                    <a:ext cx="0" cy="535899"/>
                  </a:xfrm>
                  <a:prstGeom prst="line">
                    <a:avLst/>
                  </a:prstGeom>
                  <a:ln w="12700"/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8" name="Straight Connector 157"/>
                  <p:cNvCxnSpPr/>
                  <p:nvPr/>
                </p:nvCxnSpPr>
                <p:spPr bwMode="auto">
                  <a:xfrm>
                    <a:off x="2236630" y="3807272"/>
                    <a:ext cx="254785" cy="0"/>
                  </a:xfrm>
                  <a:prstGeom prst="line">
                    <a:avLst/>
                  </a:prstGeom>
                  <a:ln w="12700"/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9" name="Straight Connector 158"/>
                  <p:cNvCxnSpPr/>
                  <p:nvPr/>
                </p:nvCxnSpPr>
                <p:spPr bwMode="auto">
                  <a:xfrm>
                    <a:off x="2978691" y="3807272"/>
                    <a:ext cx="0" cy="535899"/>
                  </a:xfrm>
                  <a:prstGeom prst="line">
                    <a:avLst/>
                  </a:prstGeom>
                  <a:ln w="12700"/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0" name="Straight Connector 159"/>
                  <p:cNvCxnSpPr/>
                  <p:nvPr/>
                </p:nvCxnSpPr>
                <p:spPr bwMode="auto">
                  <a:xfrm>
                    <a:off x="2739831" y="3807272"/>
                    <a:ext cx="0" cy="535899"/>
                  </a:xfrm>
                  <a:prstGeom prst="line">
                    <a:avLst/>
                  </a:prstGeom>
                  <a:ln w="12700"/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1" name="Straight Connector 160"/>
                  <p:cNvCxnSpPr/>
                  <p:nvPr/>
                </p:nvCxnSpPr>
                <p:spPr bwMode="auto">
                  <a:xfrm>
                    <a:off x="2736645" y="3807272"/>
                    <a:ext cx="254785" cy="0"/>
                  </a:xfrm>
                  <a:prstGeom prst="line">
                    <a:avLst/>
                  </a:prstGeom>
                  <a:ln w="12700"/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2" name="Straight Connector 161"/>
                  <p:cNvCxnSpPr/>
                  <p:nvPr/>
                </p:nvCxnSpPr>
                <p:spPr bwMode="auto">
                  <a:xfrm>
                    <a:off x="2472307" y="4337013"/>
                    <a:ext cx="280264" cy="0"/>
                  </a:xfrm>
                  <a:prstGeom prst="line">
                    <a:avLst/>
                  </a:prstGeom>
                  <a:ln w="12700"/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3" name="Straight Connector 162"/>
                  <p:cNvCxnSpPr/>
                  <p:nvPr/>
                </p:nvCxnSpPr>
                <p:spPr bwMode="auto">
                  <a:xfrm>
                    <a:off x="1969106" y="4343171"/>
                    <a:ext cx="280264" cy="0"/>
                  </a:xfrm>
                  <a:prstGeom prst="line">
                    <a:avLst/>
                  </a:prstGeom>
                  <a:ln w="12700"/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93" name="Group 23"/>
                <p:cNvGrpSpPr>
                  <a:grpSpLocks/>
                </p:cNvGrpSpPr>
                <p:nvPr/>
              </p:nvGrpSpPr>
              <p:grpSpPr bwMode="auto">
                <a:xfrm>
                  <a:off x="1652761" y="4771446"/>
                  <a:ext cx="1022234" cy="533400"/>
                  <a:chOff x="1969106" y="3810000"/>
                  <a:chExt cx="1022234" cy="533400"/>
                </a:xfrm>
              </p:grpSpPr>
              <p:cxnSp>
                <p:nvCxnSpPr>
                  <p:cNvPr id="148" name="Straight Connector 147"/>
                  <p:cNvCxnSpPr/>
                  <p:nvPr/>
                </p:nvCxnSpPr>
                <p:spPr bwMode="auto">
                  <a:xfrm>
                    <a:off x="2481930" y="3812573"/>
                    <a:ext cx="0" cy="529741"/>
                  </a:xfrm>
                  <a:prstGeom prst="line">
                    <a:avLst/>
                  </a:prstGeom>
                  <a:ln w="12700"/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9" name="Straight Connector 148"/>
                  <p:cNvCxnSpPr/>
                  <p:nvPr/>
                </p:nvCxnSpPr>
                <p:spPr bwMode="auto">
                  <a:xfrm>
                    <a:off x="2243070" y="3812573"/>
                    <a:ext cx="0" cy="529741"/>
                  </a:xfrm>
                  <a:prstGeom prst="line">
                    <a:avLst/>
                  </a:prstGeom>
                  <a:ln w="12700"/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0" name="Straight Connector 149"/>
                  <p:cNvCxnSpPr/>
                  <p:nvPr/>
                </p:nvCxnSpPr>
                <p:spPr bwMode="auto">
                  <a:xfrm>
                    <a:off x="2236701" y="3812573"/>
                    <a:ext cx="254785" cy="0"/>
                  </a:xfrm>
                  <a:prstGeom prst="line">
                    <a:avLst/>
                  </a:prstGeom>
                  <a:ln w="12700"/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1" name="Straight Connector 150"/>
                  <p:cNvCxnSpPr/>
                  <p:nvPr/>
                </p:nvCxnSpPr>
                <p:spPr bwMode="auto">
                  <a:xfrm>
                    <a:off x="2978761" y="3812573"/>
                    <a:ext cx="0" cy="529741"/>
                  </a:xfrm>
                  <a:prstGeom prst="line">
                    <a:avLst/>
                  </a:prstGeom>
                  <a:ln w="12700"/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2" name="Straight Connector 151"/>
                  <p:cNvCxnSpPr/>
                  <p:nvPr/>
                </p:nvCxnSpPr>
                <p:spPr bwMode="auto">
                  <a:xfrm>
                    <a:off x="2739901" y="3812573"/>
                    <a:ext cx="0" cy="529741"/>
                  </a:xfrm>
                  <a:prstGeom prst="line">
                    <a:avLst/>
                  </a:prstGeom>
                  <a:ln w="12700"/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3" name="Straight Connector 152"/>
                  <p:cNvCxnSpPr/>
                  <p:nvPr/>
                </p:nvCxnSpPr>
                <p:spPr bwMode="auto">
                  <a:xfrm>
                    <a:off x="2736715" y="3812573"/>
                    <a:ext cx="254785" cy="0"/>
                  </a:xfrm>
                  <a:prstGeom prst="line">
                    <a:avLst/>
                  </a:prstGeom>
                  <a:ln w="12700"/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4" name="Straight Connector 153"/>
                  <p:cNvCxnSpPr/>
                  <p:nvPr/>
                </p:nvCxnSpPr>
                <p:spPr bwMode="auto">
                  <a:xfrm>
                    <a:off x="2472377" y="4336152"/>
                    <a:ext cx="280264" cy="0"/>
                  </a:xfrm>
                  <a:prstGeom prst="line">
                    <a:avLst/>
                  </a:prstGeom>
                  <a:ln w="12700"/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5" name="Straight Connector 154"/>
                  <p:cNvCxnSpPr/>
                  <p:nvPr/>
                </p:nvCxnSpPr>
                <p:spPr bwMode="auto">
                  <a:xfrm>
                    <a:off x="1969176" y="4342314"/>
                    <a:ext cx="280264" cy="0"/>
                  </a:xfrm>
                  <a:prstGeom prst="line">
                    <a:avLst/>
                  </a:prstGeom>
                  <a:ln w="12700"/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94" name="Group 32"/>
                <p:cNvGrpSpPr>
                  <a:grpSpLocks/>
                </p:cNvGrpSpPr>
                <p:nvPr/>
              </p:nvGrpSpPr>
              <p:grpSpPr bwMode="auto">
                <a:xfrm>
                  <a:off x="2652212" y="4758194"/>
                  <a:ext cx="1022234" cy="533400"/>
                  <a:chOff x="1969106" y="3810000"/>
                  <a:chExt cx="1022234" cy="533400"/>
                </a:xfrm>
              </p:grpSpPr>
              <p:cxnSp>
                <p:nvCxnSpPr>
                  <p:cNvPr id="140" name="Straight Connector 139"/>
                  <p:cNvCxnSpPr/>
                  <p:nvPr/>
                </p:nvCxnSpPr>
                <p:spPr bwMode="auto">
                  <a:xfrm>
                    <a:off x="2482512" y="3807342"/>
                    <a:ext cx="0" cy="535903"/>
                  </a:xfrm>
                  <a:prstGeom prst="line">
                    <a:avLst/>
                  </a:prstGeom>
                  <a:ln w="12700"/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1" name="Straight Connector 140"/>
                  <p:cNvCxnSpPr/>
                  <p:nvPr/>
                </p:nvCxnSpPr>
                <p:spPr bwMode="auto">
                  <a:xfrm>
                    <a:off x="2243652" y="3807342"/>
                    <a:ext cx="0" cy="535903"/>
                  </a:xfrm>
                  <a:prstGeom prst="line">
                    <a:avLst/>
                  </a:prstGeom>
                  <a:ln w="12700"/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2" name="Straight Connector 141"/>
                  <p:cNvCxnSpPr/>
                  <p:nvPr/>
                </p:nvCxnSpPr>
                <p:spPr bwMode="auto">
                  <a:xfrm>
                    <a:off x="2237282" y="3807342"/>
                    <a:ext cx="254785" cy="0"/>
                  </a:xfrm>
                  <a:prstGeom prst="line">
                    <a:avLst/>
                  </a:prstGeom>
                  <a:ln w="12700"/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3" name="Straight Connector 142"/>
                  <p:cNvCxnSpPr/>
                  <p:nvPr/>
                </p:nvCxnSpPr>
                <p:spPr bwMode="auto">
                  <a:xfrm>
                    <a:off x="2979343" y="3807342"/>
                    <a:ext cx="0" cy="535903"/>
                  </a:xfrm>
                  <a:prstGeom prst="line">
                    <a:avLst/>
                  </a:prstGeom>
                  <a:ln w="12700"/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4" name="Straight Connector 143"/>
                  <p:cNvCxnSpPr/>
                  <p:nvPr/>
                </p:nvCxnSpPr>
                <p:spPr bwMode="auto">
                  <a:xfrm>
                    <a:off x="2740483" y="3807342"/>
                    <a:ext cx="0" cy="535903"/>
                  </a:xfrm>
                  <a:prstGeom prst="line">
                    <a:avLst/>
                  </a:prstGeom>
                  <a:ln w="12700"/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5" name="Straight Connector 144"/>
                  <p:cNvCxnSpPr/>
                  <p:nvPr/>
                </p:nvCxnSpPr>
                <p:spPr bwMode="auto">
                  <a:xfrm>
                    <a:off x="2737297" y="3807342"/>
                    <a:ext cx="254785" cy="0"/>
                  </a:xfrm>
                  <a:prstGeom prst="line">
                    <a:avLst/>
                  </a:prstGeom>
                  <a:ln w="12700"/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6" name="Straight Connector 145"/>
                  <p:cNvCxnSpPr/>
                  <p:nvPr/>
                </p:nvCxnSpPr>
                <p:spPr bwMode="auto">
                  <a:xfrm>
                    <a:off x="2472959" y="4337083"/>
                    <a:ext cx="280264" cy="0"/>
                  </a:xfrm>
                  <a:prstGeom prst="line">
                    <a:avLst/>
                  </a:prstGeom>
                  <a:ln w="12700"/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7" name="Straight Connector 146"/>
                  <p:cNvCxnSpPr/>
                  <p:nvPr/>
                </p:nvCxnSpPr>
                <p:spPr bwMode="auto">
                  <a:xfrm>
                    <a:off x="1969758" y="4343245"/>
                    <a:ext cx="280264" cy="0"/>
                  </a:xfrm>
                  <a:prstGeom prst="line">
                    <a:avLst/>
                  </a:prstGeom>
                  <a:ln w="12700"/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95" name="Group 41"/>
                <p:cNvGrpSpPr>
                  <a:grpSpLocks/>
                </p:cNvGrpSpPr>
                <p:nvPr/>
              </p:nvGrpSpPr>
              <p:grpSpPr bwMode="auto">
                <a:xfrm>
                  <a:off x="3658544" y="4752893"/>
                  <a:ext cx="1022234" cy="533400"/>
                  <a:chOff x="1969106" y="3810000"/>
                  <a:chExt cx="1022234" cy="533400"/>
                </a:xfrm>
              </p:grpSpPr>
              <p:cxnSp>
                <p:nvCxnSpPr>
                  <p:cNvPr id="132" name="Straight Connector 131"/>
                  <p:cNvCxnSpPr/>
                  <p:nvPr/>
                </p:nvCxnSpPr>
                <p:spPr bwMode="auto">
                  <a:xfrm>
                    <a:off x="2482580" y="3806488"/>
                    <a:ext cx="0" cy="535899"/>
                  </a:xfrm>
                  <a:prstGeom prst="line">
                    <a:avLst/>
                  </a:prstGeom>
                  <a:ln w="12700"/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3" name="Straight Connector 132"/>
                  <p:cNvCxnSpPr/>
                  <p:nvPr/>
                </p:nvCxnSpPr>
                <p:spPr bwMode="auto">
                  <a:xfrm>
                    <a:off x="2243720" y="3806488"/>
                    <a:ext cx="0" cy="535899"/>
                  </a:xfrm>
                  <a:prstGeom prst="line">
                    <a:avLst/>
                  </a:prstGeom>
                  <a:ln w="12700"/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4" name="Straight Connector 133"/>
                  <p:cNvCxnSpPr/>
                  <p:nvPr/>
                </p:nvCxnSpPr>
                <p:spPr bwMode="auto">
                  <a:xfrm>
                    <a:off x="2237351" y="3806488"/>
                    <a:ext cx="254785" cy="0"/>
                  </a:xfrm>
                  <a:prstGeom prst="line">
                    <a:avLst/>
                  </a:prstGeom>
                  <a:ln w="12700"/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5" name="Straight Connector 134"/>
                  <p:cNvCxnSpPr/>
                  <p:nvPr/>
                </p:nvCxnSpPr>
                <p:spPr bwMode="auto">
                  <a:xfrm>
                    <a:off x="2979411" y="3806488"/>
                    <a:ext cx="0" cy="535899"/>
                  </a:xfrm>
                  <a:prstGeom prst="line">
                    <a:avLst/>
                  </a:prstGeom>
                  <a:ln w="12700"/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6" name="Straight Connector 135"/>
                  <p:cNvCxnSpPr/>
                  <p:nvPr/>
                </p:nvCxnSpPr>
                <p:spPr bwMode="auto">
                  <a:xfrm>
                    <a:off x="2740551" y="3806488"/>
                    <a:ext cx="0" cy="535899"/>
                  </a:xfrm>
                  <a:prstGeom prst="line">
                    <a:avLst/>
                  </a:prstGeom>
                  <a:ln w="12700"/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7" name="Straight Connector 136"/>
                  <p:cNvCxnSpPr/>
                  <p:nvPr/>
                </p:nvCxnSpPr>
                <p:spPr bwMode="auto">
                  <a:xfrm>
                    <a:off x="2737365" y="3806488"/>
                    <a:ext cx="254785" cy="0"/>
                  </a:xfrm>
                  <a:prstGeom prst="line">
                    <a:avLst/>
                  </a:prstGeom>
                  <a:ln w="12700"/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8" name="Straight Connector 137"/>
                  <p:cNvCxnSpPr/>
                  <p:nvPr/>
                </p:nvCxnSpPr>
                <p:spPr bwMode="auto">
                  <a:xfrm>
                    <a:off x="2473027" y="4336229"/>
                    <a:ext cx="280264" cy="0"/>
                  </a:xfrm>
                  <a:prstGeom prst="line">
                    <a:avLst/>
                  </a:prstGeom>
                  <a:ln w="12700"/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9" name="Straight Connector 138"/>
                  <p:cNvCxnSpPr/>
                  <p:nvPr/>
                </p:nvCxnSpPr>
                <p:spPr bwMode="auto">
                  <a:xfrm>
                    <a:off x="1969826" y="4342387"/>
                    <a:ext cx="280264" cy="0"/>
                  </a:xfrm>
                  <a:prstGeom prst="line">
                    <a:avLst/>
                  </a:prstGeom>
                  <a:ln w="12700"/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96" name="Group 50"/>
                <p:cNvGrpSpPr>
                  <a:grpSpLocks/>
                </p:cNvGrpSpPr>
                <p:nvPr/>
              </p:nvGrpSpPr>
              <p:grpSpPr bwMode="auto">
                <a:xfrm>
                  <a:off x="4656925" y="4742953"/>
                  <a:ext cx="1022234" cy="533400"/>
                  <a:chOff x="1969106" y="3810000"/>
                  <a:chExt cx="1022234" cy="533400"/>
                </a:xfrm>
              </p:grpSpPr>
              <p:cxnSp>
                <p:nvCxnSpPr>
                  <p:cNvPr id="124" name="Straight Connector 123"/>
                  <p:cNvCxnSpPr/>
                  <p:nvPr/>
                </p:nvCxnSpPr>
                <p:spPr bwMode="auto">
                  <a:xfrm>
                    <a:off x="2481048" y="3810264"/>
                    <a:ext cx="0" cy="535903"/>
                  </a:xfrm>
                  <a:prstGeom prst="line">
                    <a:avLst/>
                  </a:prstGeom>
                  <a:ln w="12700"/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5" name="Straight Connector 124"/>
                  <p:cNvCxnSpPr/>
                  <p:nvPr/>
                </p:nvCxnSpPr>
                <p:spPr bwMode="auto">
                  <a:xfrm>
                    <a:off x="2242185" y="3810264"/>
                    <a:ext cx="0" cy="535903"/>
                  </a:xfrm>
                  <a:prstGeom prst="line">
                    <a:avLst/>
                  </a:prstGeom>
                  <a:ln w="12700"/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6" name="Straight Connector 125"/>
                  <p:cNvCxnSpPr/>
                  <p:nvPr/>
                </p:nvCxnSpPr>
                <p:spPr bwMode="auto">
                  <a:xfrm>
                    <a:off x="2235816" y="3810264"/>
                    <a:ext cx="254785" cy="0"/>
                  </a:xfrm>
                  <a:prstGeom prst="line">
                    <a:avLst/>
                  </a:prstGeom>
                  <a:ln w="12700"/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7" name="Straight Connector 126"/>
                  <p:cNvCxnSpPr/>
                  <p:nvPr/>
                </p:nvCxnSpPr>
                <p:spPr bwMode="auto">
                  <a:xfrm>
                    <a:off x="2977879" y="3810264"/>
                    <a:ext cx="0" cy="535903"/>
                  </a:xfrm>
                  <a:prstGeom prst="line">
                    <a:avLst/>
                  </a:prstGeom>
                  <a:ln w="12700"/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8" name="Straight Connector 127"/>
                  <p:cNvCxnSpPr/>
                  <p:nvPr/>
                </p:nvCxnSpPr>
                <p:spPr bwMode="auto">
                  <a:xfrm>
                    <a:off x="2739016" y="3810264"/>
                    <a:ext cx="0" cy="535903"/>
                  </a:xfrm>
                  <a:prstGeom prst="line">
                    <a:avLst/>
                  </a:prstGeom>
                  <a:ln w="12700"/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9" name="Straight Connector 128"/>
                  <p:cNvCxnSpPr/>
                  <p:nvPr/>
                </p:nvCxnSpPr>
                <p:spPr bwMode="auto">
                  <a:xfrm>
                    <a:off x="2735833" y="3810264"/>
                    <a:ext cx="254785" cy="0"/>
                  </a:xfrm>
                  <a:prstGeom prst="line">
                    <a:avLst/>
                  </a:prstGeom>
                  <a:ln w="12700"/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0" name="Straight Connector 129"/>
                  <p:cNvCxnSpPr/>
                  <p:nvPr/>
                </p:nvCxnSpPr>
                <p:spPr bwMode="auto">
                  <a:xfrm>
                    <a:off x="2471492" y="4340005"/>
                    <a:ext cx="280264" cy="0"/>
                  </a:xfrm>
                  <a:prstGeom prst="line">
                    <a:avLst/>
                  </a:prstGeom>
                  <a:ln w="12700"/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1" name="Straight Connector 130"/>
                  <p:cNvCxnSpPr/>
                  <p:nvPr/>
                </p:nvCxnSpPr>
                <p:spPr bwMode="auto">
                  <a:xfrm>
                    <a:off x="1968291" y="4346167"/>
                    <a:ext cx="280264" cy="0"/>
                  </a:xfrm>
                  <a:prstGeom prst="line">
                    <a:avLst/>
                  </a:prstGeom>
                  <a:ln w="12700"/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97" name="Group 59"/>
                <p:cNvGrpSpPr>
                  <a:grpSpLocks/>
                </p:cNvGrpSpPr>
                <p:nvPr/>
              </p:nvGrpSpPr>
              <p:grpSpPr bwMode="auto">
                <a:xfrm>
                  <a:off x="5663257" y="4737652"/>
                  <a:ext cx="1022234" cy="533400"/>
                  <a:chOff x="1969106" y="3810000"/>
                  <a:chExt cx="1022234" cy="533400"/>
                </a:xfrm>
              </p:grpSpPr>
              <p:cxnSp>
                <p:nvCxnSpPr>
                  <p:cNvPr id="116" name="Straight Connector 115"/>
                  <p:cNvCxnSpPr/>
                  <p:nvPr/>
                </p:nvCxnSpPr>
                <p:spPr bwMode="auto">
                  <a:xfrm>
                    <a:off x="2481118" y="3809410"/>
                    <a:ext cx="0" cy="535899"/>
                  </a:xfrm>
                  <a:prstGeom prst="line">
                    <a:avLst/>
                  </a:prstGeom>
                  <a:ln w="12700"/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7" name="Straight Connector 116"/>
                  <p:cNvCxnSpPr/>
                  <p:nvPr/>
                </p:nvCxnSpPr>
                <p:spPr bwMode="auto">
                  <a:xfrm>
                    <a:off x="2242256" y="3809410"/>
                    <a:ext cx="0" cy="535899"/>
                  </a:xfrm>
                  <a:prstGeom prst="line">
                    <a:avLst/>
                  </a:prstGeom>
                  <a:ln w="12700"/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8" name="Straight Connector 117"/>
                  <p:cNvCxnSpPr/>
                  <p:nvPr/>
                </p:nvCxnSpPr>
                <p:spPr bwMode="auto">
                  <a:xfrm>
                    <a:off x="2235886" y="3809410"/>
                    <a:ext cx="254785" cy="0"/>
                  </a:xfrm>
                  <a:prstGeom prst="line">
                    <a:avLst/>
                  </a:prstGeom>
                  <a:ln w="12700"/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9" name="Straight Connector 118"/>
                  <p:cNvCxnSpPr/>
                  <p:nvPr/>
                </p:nvCxnSpPr>
                <p:spPr bwMode="auto">
                  <a:xfrm>
                    <a:off x="2977949" y="3809410"/>
                    <a:ext cx="0" cy="535899"/>
                  </a:xfrm>
                  <a:prstGeom prst="line">
                    <a:avLst/>
                  </a:prstGeom>
                  <a:ln w="12700"/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0" name="Straight Connector 119"/>
                  <p:cNvCxnSpPr/>
                  <p:nvPr/>
                </p:nvCxnSpPr>
                <p:spPr bwMode="auto">
                  <a:xfrm>
                    <a:off x="2739087" y="3809410"/>
                    <a:ext cx="0" cy="535899"/>
                  </a:xfrm>
                  <a:prstGeom prst="line">
                    <a:avLst/>
                  </a:prstGeom>
                  <a:ln w="12700"/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1" name="Straight Connector 120"/>
                  <p:cNvCxnSpPr/>
                  <p:nvPr/>
                </p:nvCxnSpPr>
                <p:spPr bwMode="auto">
                  <a:xfrm>
                    <a:off x="2735903" y="3809410"/>
                    <a:ext cx="254785" cy="0"/>
                  </a:xfrm>
                  <a:prstGeom prst="line">
                    <a:avLst/>
                  </a:prstGeom>
                  <a:ln w="12700"/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2" name="Straight Connector 121"/>
                  <p:cNvCxnSpPr/>
                  <p:nvPr/>
                </p:nvCxnSpPr>
                <p:spPr bwMode="auto">
                  <a:xfrm>
                    <a:off x="2471562" y="4339151"/>
                    <a:ext cx="280264" cy="0"/>
                  </a:xfrm>
                  <a:prstGeom prst="line">
                    <a:avLst/>
                  </a:prstGeom>
                  <a:ln w="12700"/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3" name="Straight Connector 122"/>
                  <p:cNvCxnSpPr/>
                  <p:nvPr/>
                </p:nvCxnSpPr>
                <p:spPr bwMode="auto">
                  <a:xfrm>
                    <a:off x="1968362" y="4345309"/>
                    <a:ext cx="280264" cy="0"/>
                  </a:xfrm>
                  <a:prstGeom prst="line">
                    <a:avLst/>
                  </a:prstGeom>
                  <a:ln w="12700"/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98" name="Group 68"/>
                <p:cNvGrpSpPr>
                  <a:grpSpLocks/>
                </p:cNvGrpSpPr>
                <p:nvPr/>
              </p:nvGrpSpPr>
              <p:grpSpPr bwMode="auto">
                <a:xfrm>
                  <a:off x="6662708" y="4724400"/>
                  <a:ext cx="1022234" cy="533400"/>
                  <a:chOff x="1969106" y="3810000"/>
                  <a:chExt cx="1022234" cy="533400"/>
                </a:xfrm>
              </p:grpSpPr>
              <p:cxnSp>
                <p:nvCxnSpPr>
                  <p:cNvPr id="108" name="Straight Connector 107"/>
                  <p:cNvCxnSpPr/>
                  <p:nvPr/>
                </p:nvCxnSpPr>
                <p:spPr bwMode="auto">
                  <a:xfrm>
                    <a:off x="2481700" y="3810341"/>
                    <a:ext cx="0" cy="529741"/>
                  </a:xfrm>
                  <a:prstGeom prst="line">
                    <a:avLst/>
                  </a:prstGeom>
                  <a:ln w="12700"/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9" name="Straight Connector 108"/>
                  <p:cNvCxnSpPr/>
                  <p:nvPr/>
                </p:nvCxnSpPr>
                <p:spPr bwMode="auto">
                  <a:xfrm>
                    <a:off x="2242837" y="3810341"/>
                    <a:ext cx="0" cy="529741"/>
                  </a:xfrm>
                  <a:prstGeom prst="line">
                    <a:avLst/>
                  </a:prstGeom>
                  <a:ln w="12700"/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0" name="Straight Connector 109"/>
                  <p:cNvCxnSpPr/>
                  <p:nvPr/>
                </p:nvCxnSpPr>
                <p:spPr bwMode="auto">
                  <a:xfrm>
                    <a:off x="2236468" y="3810341"/>
                    <a:ext cx="254785" cy="0"/>
                  </a:xfrm>
                  <a:prstGeom prst="line">
                    <a:avLst/>
                  </a:prstGeom>
                  <a:ln w="12700"/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1" name="Straight Connector 110"/>
                  <p:cNvCxnSpPr/>
                  <p:nvPr/>
                </p:nvCxnSpPr>
                <p:spPr bwMode="auto">
                  <a:xfrm>
                    <a:off x="2978531" y="3810341"/>
                    <a:ext cx="0" cy="529741"/>
                  </a:xfrm>
                  <a:prstGeom prst="line">
                    <a:avLst/>
                  </a:prstGeom>
                  <a:ln w="12700"/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2" name="Straight Connector 111"/>
                  <p:cNvCxnSpPr/>
                  <p:nvPr/>
                </p:nvCxnSpPr>
                <p:spPr bwMode="auto">
                  <a:xfrm>
                    <a:off x="2739668" y="3810341"/>
                    <a:ext cx="0" cy="529741"/>
                  </a:xfrm>
                  <a:prstGeom prst="line">
                    <a:avLst/>
                  </a:prstGeom>
                  <a:ln w="12700"/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3" name="Straight Connector 112"/>
                  <p:cNvCxnSpPr/>
                  <p:nvPr/>
                </p:nvCxnSpPr>
                <p:spPr bwMode="auto">
                  <a:xfrm>
                    <a:off x="2736485" y="3810341"/>
                    <a:ext cx="254785" cy="0"/>
                  </a:xfrm>
                  <a:prstGeom prst="line">
                    <a:avLst/>
                  </a:prstGeom>
                  <a:ln w="12700"/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4" name="Straight Connector 113"/>
                  <p:cNvCxnSpPr/>
                  <p:nvPr/>
                </p:nvCxnSpPr>
                <p:spPr bwMode="auto">
                  <a:xfrm>
                    <a:off x="2472144" y="4333921"/>
                    <a:ext cx="280264" cy="0"/>
                  </a:xfrm>
                  <a:prstGeom prst="line">
                    <a:avLst/>
                  </a:prstGeom>
                  <a:ln w="12700"/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5" name="Straight Connector 114"/>
                  <p:cNvCxnSpPr/>
                  <p:nvPr/>
                </p:nvCxnSpPr>
                <p:spPr bwMode="auto">
                  <a:xfrm>
                    <a:off x="1968943" y="4340082"/>
                    <a:ext cx="280264" cy="0"/>
                  </a:xfrm>
                  <a:prstGeom prst="line">
                    <a:avLst/>
                  </a:prstGeom>
                  <a:ln w="12700"/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99" name="Group 77"/>
                <p:cNvGrpSpPr>
                  <a:grpSpLocks/>
                </p:cNvGrpSpPr>
                <p:nvPr/>
              </p:nvGrpSpPr>
              <p:grpSpPr bwMode="auto">
                <a:xfrm>
                  <a:off x="7669040" y="4719099"/>
                  <a:ext cx="1022234" cy="533400"/>
                  <a:chOff x="1969106" y="3810000"/>
                  <a:chExt cx="1022234" cy="533400"/>
                </a:xfrm>
              </p:grpSpPr>
              <p:cxnSp>
                <p:nvCxnSpPr>
                  <p:cNvPr id="100" name="Straight Connector 99"/>
                  <p:cNvCxnSpPr/>
                  <p:nvPr/>
                </p:nvCxnSpPr>
                <p:spPr bwMode="auto">
                  <a:xfrm>
                    <a:off x="2481770" y="3809480"/>
                    <a:ext cx="0" cy="535903"/>
                  </a:xfrm>
                  <a:prstGeom prst="line">
                    <a:avLst/>
                  </a:prstGeom>
                  <a:ln w="12700"/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1" name="Straight Connector 100"/>
                  <p:cNvCxnSpPr/>
                  <p:nvPr/>
                </p:nvCxnSpPr>
                <p:spPr bwMode="auto">
                  <a:xfrm>
                    <a:off x="2242908" y="3809480"/>
                    <a:ext cx="0" cy="535903"/>
                  </a:xfrm>
                  <a:prstGeom prst="line">
                    <a:avLst/>
                  </a:prstGeom>
                  <a:ln w="12700"/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2" name="Straight Connector 101"/>
                  <p:cNvCxnSpPr/>
                  <p:nvPr/>
                </p:nvCxnSpPr>
                <p:spPr bwMode="auto">
                  <a:xfrm>
                    <a:off x="2236538" y="3809480"/>
                    <a:ext cx="254785" cy="0"/>
                  </a:xfrm>
                  <a:prstGeom prst="line">
                    <a:avLst/>
                  </a:prstGeom>
                  <a:ln w="12700"/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3" name="Straight Connector 102"/>
                  <p:cNvCxnSpPr/>
                  <p:nvPr/>
                </p:nvCxnSpPr>
                <p:spPr bwMode="auto">
                  <a:xfrm>
                    <a:off x="2978601" y="3809480"/>
                    <a:ext cx="0" cy="535903"/>
                  </a:xfrm>
                  <a:prstGeom prst="line">
                    <a:avLst/>
                  </a:prstGeom>
                  <a:ln w="12700"/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4" name="Straight Connector 103"/>
                  <p:cNvCxnSpPr/>
                  <p:nvPr/>
                </p:nvCxnSpPr>
                <p:spPr bwMode="auto">
                  <a:xfrm>
                    <a:off x="2739739" y="3809480"/>
                    <a:ext cx="0" cy="535903"/>
                  </a:xfrm>
                  <a:prstGeom prst="line">
                    <a:avLst/>
                  </a:prstGeom>
                  <a:ln w="12700"/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5" name="Straight Connector 104"/>
                  <p:cNvCxnSpPr/>
                  <p:nvPr/>
                </p:nvCxnSpPr>
                <p:spPr bwMode="auto">
                  <a:xfrm>
                    <a:off x="2736555" y="3809480"/>
                    <a:ext cx="254785" cy="0"/>
                  </a:xfrm>
                  <a:prstGeom prst="line">
                    <a:avLst/>
                  </a:prstGeom>
                  <a:ln w="12700"/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6" name="Straight Connector 105"/>
                  <p:cNvCxnSpPr/>
                  <p:nvPr/>
                </p:nvCxnSpPr>
                <p:spPr bwMode="auto">
                  <a:xfrm>
                    <a:off x="2472214" y="4339221"/>
                    <a:ext cx="280264" cy="0"/>
                  </a:xfrm>
                  <a:prstGeom prst="line">
                    <a:avLst/>
                  </a:prstGeom>
                  <a:ln w="12700"/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7" name="Straight Connector 106"/>
                  <p:cNvCxnSpPr/>
                  <p:nvPr/>
                </p:nvCxnSpPr>
                <p:spPr bwMode="auto">
                  <a:xfrm>
                    <a:off x="1969014" y="4345383"/>
                    <a:ext cx="280264" cy="0"/>
                  </a:xfrm>
                  <a:prstGeom prst="line">
                    <a:avLst/>
                  </a:prstGeom>
                  <a:ln w="12700"/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19" name="Group 87"/>
              <p:cNvGrpSpPr>
                <a:grpSpLocks/>
              </p:cNvGrpSpPr>
              <p:nvPr/>
            </p:nvGrpSpPr>
            <p:grpSpPr bwMode="auto">
              <a:xfrm>
                <a:off x="4973551" y="5355144"/>
                <a:ext cx="4010496" cy="152400"/>
                <a:chOff x="646429" y="4719099"/>
                <a:chExt cx="8044845" cy="591048"/>
              </a:xfrm>
            </p:grpSpPr>
            <p:grpSp>
              <p:nvGrpSpPr>
                <p:cNvPr id="20" name="Group 88"/>
                <p:cNvGrpSpPr>
                  <a:grpSpLocks/>
                </p:cNvGrpSpPr>
                <p:nvPr/>
              </p:nvGrpSpPr>
              <p:grpSpPr bwMode="auto">
                <a:xfrm>
                  <a:off x="646429" y="4776747"/>
                  <a:ext cx="1022234" cy="533400"/>
                  <a:chOff x="1969106" y="3810000"/>
                  <a:chExt cx="1022234" cy="533400"/>
                </a:xfrm>
              </p:grpSpPr>
              <p:cxnSp>
                <p:nvCxnSpPr>
                  <p:cNvPr id="84" name="Straight Connector 83"/>
                  <p:cNvCxnSpPr/>
                  <p:nvPr/>
                </p:nvCxnSpPr>
                <p:spPr bwMode="auto">
                  <a:xfrm>
                    <a:off x="2481860" y="3807792"/>
                    <a:ext cx="0" cy="535899"/>
                  </a:xfrm>
                  <a:prstGeom prst="line">
                    <a:avLst/>
                  </a:prstGeom>
                  <a:ln w="12700"/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5" name="Straight Connector 84"/>
                  <p:cNvCxnSpPr/>
                  <p:nvPr/>
                </p:nvCxnSpPr>
                <p:spPr bwMode="auto">
                  <a:xfrm>
                    <a:off x="2243000" y="3807792"/>
                    <a:ext cx="0" cy="535899"/>
                  </a:xfrm>
                  <a:prstGeom prst="line">
                    <a:avLst/>
                  </a:prstGeom>
                  <a:ln w="12700"/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6" name="Straight Connector 85"/>
                  <p:cNvCxnSpPr/>
                  <p:nvPr/>
                </p:nvCxnSpPr>
                <p:spPr bwMode="auto">
                  <a:xfrm>
                    <a:off x="2236630" y="3807792"/>
                    <a:ext cx="254785" cy="0"/>
                  </a:xfrm>
                  <a:prstGeom prst="line">
                    <a:avLst/>
                  </a:prstGeom>
                  <a:ln w="12700"/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7" name="Straight Connector 86"/>
                  <p:cNvCxnSpPr/>
                  <p:nvPr/>
                </p:nvCxnSpPr>
                <p:spPr bwMode="auto">
                  <a:xfrm>
                    <a:off x="2978691" y="3807792"/>
                    <a:ext cx="0" cy="535899"/>
                  </a:xfrm>
                  <a:prstGeom prst="line">
                    <a:avLst/>
                  </a:prstGeom>
                  <a:ln w="12700"/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8" name="Straight Connector 87"/>
                  <p:cNvCxnSpPr/>
                  <p:nvPr/>
                </p:nvCxnSpPr>
                <p:spPr bwMode="auto">
                  <a:xfrm>
                    <a:off x="2739831" y="3807792"/>
                    <a:ext cx="0" cy="535899"/>
                  </a:xfrm>
                  <a:prstGeom prst="line">
                    <a:avLst/>
                  </a:prstGeom>
                  <a:ln w="12700"/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9" name="Straight Connector 88"/>
                  <p:cNvCxnSpPr/>
                  <p:nvPr/>
                </p:nvCxnSpPr>
                <p:spPr bwMode="auto">
                  <a:xfrm>
                    <a:off x="2736645" y="3807792"/>
                    <a:ext cx="254785" cy="0"/>
                  </a:xfrm>
                  <a:prstGeom prst="line">
                    <a:avLst/>
                  </a:prstGeom>
                  <a:ln w="12700"/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0" name="Straight Connector 89"/>
                  <p:cNvCxnSpPr/>
                  <p:nvPr/>
                </p:nvCxnSpPr>
                <p:spPr bwMode="auto">
                  <a:xfrm>
                    <a:off x="2472307" y="4337533"/>
                    <a:ext cx="280264" cy="0"/>
                  </a:xfrm>
                  <a:prstGeom prst="line">
                    <a:avLst/>
                  </a:prstGeom>
                  <a:ln w="12700"/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1" name="Straight Connector 90"/>
                  <p:cNvCxnSpPr/>
                  <p:nvPr/>
                </p:nvCxnSpPr>
                <p:spPr bwMode="auto">
                  <a:xfrm>
                    <a:off x="1969106" y="4343691"/>
                    <a:ext cx="280264" cy="0"/>
                  </a:xfrm>
                  <a:prstGeom prst="line">
                    <a:avLst/>
                  </a:prstGeom>
                  <a:ln w="12700"/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1" name="Group 89"/>
                <p:cNvGrpSpPr>
                  <a:grpSpLocks/>
                </p:cNvGrpSpPr>
                <p:nvPr/>
              </p:nvGrpSpPr>
              <p:grpSpPr bwMode="auto">
                <a:xfrm>
                  <a:off x="1652761" y="4771446"/>
                  <a:ext cx="1022234" cy="533400"/>
                  <a:chOff x="1969106" y="3810000"/>
                  <a:chExt cx="1022234" cy="533400"/>
                </a:xfrm>
              </p:grpSpPr>
              <p:cxnSp>
                <p:nvCxnSpPr>
                  <p:cNvPr id="76" name="Straight Connector 75"/>
                  <p:cNvCxnSpPr/>
                  <p:nvPr/>
                </p:nvCxnSpPr>
                <p:spPr bwMode="auto">
                  <a:xfrm>
                    <a:off x="2481930" y="3813093"/>
                    <a:ext cx="0" cy="529741"/>
                  </a:xfrm>
                  <a:prstGeom prst="line">
                    <a:avLst/>
                  </a:prstGeom>
                  <a:ln w="12700"/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7" name="Straight Connector 76"/>
                  <p:cNvCxnSpPr/>
                  <p:nvPr/>
                </p:nvCxnSpPr>
                <p:spPr bwMode="auto">
                  <a:xfrm>
                    <a:off x="2243070" y="3813093"/>
                    <a:ext cx="0" cy="529741"/>
                  </a:xfrm>
                  <a:prstGeom prst="line">
                    <a:avLst/>
                  </a:prstGeom>
                  <a:ln w="12700"/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8" name="Straight Connector 77"/>
                  <p:cNvCxnSpPr/>
                  <p:nvPr/>
                </p:nvCxnSpPr>
                <p:spPr bwMode="auto">
                  <a:xfrm>
                    <a:off x="2236701" y="3813093"/>
                    <a:ext cx="254785" cy="0"/>
                  </a:xfrm>
                  <a:prstGeom prst="line">
                    <a:avLst/>
                  </a:prstGeom>
                  <a:ln w="12700"/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9" name="Straight Connector 78"/>
                  <p:cNvCxnSpPr/>
                  <p:nvPr/>
                </p:nvCxnSpPr>
                <p:spPr bwMode="auto">
                  <a:xfrm>
                    <a:off x="2978761" y="3813093"/>
                    <a:ext cx="0" cy="529741"/>
                  </a:xfrm>
                  <a:prstGeom prst="line">
                    <a:avLst/>
                  </a:prstGeom>
                  <a:ln w="12700"/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0" name="Straight Connector 79"/>
                  <p:cNvCxnSpPr/>
                  <p:nvPr/>
                </p:nvCxnSpPr>
                <p:spPr bwMode="auto">
                  <a:xfrm>
                    <a:off x="2739901" y="3813093"/>
                    <a:ext cx="0" cy="529741"/>
                  </a:xfrm>
                  <a:prstGeom prst="line">
                    <a:avLst/>
                  </a:prstGeom>
                  <a:ln w="12700"/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1" name="Straight Connector 80"/>
                  <p:cNvCxnSpPr/>
                  <p:nvPr/>
                </p:nvCxnSpPr>
                <p:spPr bwMode="auto">
                  <a:xfrm>
                    <a:off x="2736715" y="3813093"/>
                    <a:ext cx="254785" cy="0"/>
                  </a:xfrm>
                  <a:prstGeom prst="line">
                    <a:avLst/>
                  </a:prstGeom>
                  <a:ln w="12700"/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2" name="Straight Connector 81"/>
                  <p:cNvCxnSpPr/>
                  <p:nvPr/>
                </p:nvCxnSpPr>
                <p:spPr bwMode="auto">
                  <a:xfrm>
                    <a:off x="2472377" y="4336672"/>
                    <a:ext cx="280264" cy="0"/>
                  </a:xfrm>
                  <a:prstGeom prst="line">
                    <a:avLst/>
                  </a:prstGeom>
                  <a:ln w="12700"/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3" name="Straight Connector 82"/>
                  <p:cNvCxnSpPr/>
                  <p:nvPr/>
                </p:nvCxnSpPr>
                <p:spPr bwMode="auto">
                  <a:xfrm>
                    <a:off x="1969176" y="4342833"/>
                    <a:ext cx="280264" cy="0"/>
                  </a:xfrm>
                  <a:prstGeom prst="line">
                    <a:avLst/>
                  </a:prstGeom>
                  <a:ln w="12700"/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2" name="Group 90"/>
                <p:cNvGrpSpPr>
                  <a:grpSpLocks/>
                </p:cNvGrpSpPr>
                <p:nvPr/>
              </p:nvGrpSpPr>
              <p:grpSpPr bwMode="auto">
                <a:xfrm>
                  <a:off x="2652212" y="4758194"/>
                  <a:ext cx="1022234" cy="533400"/>
                  <a:chOff x="1969106" y="3810000"/>
                  <a:chExt cx="1022234" cy="533400"/>
                </a:xfrm>
              </p:grpSpPr>
              <p:cxnSp>
                <p:nvCxnSpPr>
                  <p:cNvPr id="68" name="Straight Connector 67"/>
                  <p:cNvCxnSpPr/>
                  <p:nvPr/>
                </p:nvCxnSpPr>
                <p:spPr bwMode="auto">
                  <a:xfrm>
                    <a:off x="2482512" y="3807862"/>
                    <a:ext cx="0" cy="535903"/>
                  </a:xfrm>
                  <a:prstGeom prst="line">
                    <a:avLst/>
                  </a:prstGeom>
                  <a:ln w="12700"/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9" name="Straight Connector 68"/>
                  <p:cNvCxnSpPr/>
                  <p:nvPr/>
                </p:nvCxnSpPr>
                <p:spPr bwMode="auto">
                  <a:xfrm>
                    <a:off x="2243652" y="3807862"/>
                    <a:ext cx="0" cy="535903"/>
                  </a:xfrm>
                  <a:prstGeom prst="line">
                    <a:avLst/>
                  </a:prstGeom>
                  <a:ln w="12700"/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0" name="Straight Connector 69"/>
                  <p:cNvCxnSpPr/>
                  <p:nvPr/>
                </p:nvCxnSpPr>
                <p:spPr bwMode="auto">
                  <a:xfrm>
                    <a:off x="2237282" y="3807862"/>
                    <a:ext cx="254785" cy="0"/>
                  </a:xfrm>
                  <a:prstGeom prst="line">
                    <a:avLst/>
                  </a:prstGeom>
                  <a:ln w="12700"/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1" name="Straight Connector 70"/>
                  <p:cNvCxnSpPr/>
                  <p:nvPr/>
                </p:nvCxnSpPr>
                <p:spPr bwMode="auto">
                  <a:xfrm>
                    <a:off x="2979343" y="3807862"/>
                    <a:ext cx="0" cy="535903"/>
                  </a:xfrm>
                  <a:prstGeom prst="line">
                    <a:avLst/>
                  </a:prstGeom>
                  <a:ln w="12700"/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2" name="Straight Connector 71"/>
                  <p:cNvCxnSpPr/>
                  <p:nvPr/>
                </p:nvCxnSpPr>
                <p:spPr bwMode="auto">
                  <a:xfrm>
                    <a:off x="2740483" y="3807862"/>
                    <a:ext cx="0" cy="535903"/>
                  </a:xfrm>
                  <a:prstGeom prst="line">
                    <a:avLst/>
                  </a:prstGeom>
                  <a:ln w="12700"/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3" name="Straight Connector 72"/>
                  <p:cNvCxnSpPr/>
                  <p:nvPr/>
                </p:nvCxnSpPr>
                <p:spPr bwMode="auto">
                  <a:xfrm>
                    <a:off x="2737297" y="3807862"/>
                    <a:ext cx="254785" cy="0"/>
                  </a:xfrm>
                  <a:prstGeom prst="line">
                    <a:avLst/>
                  </a:prstGeom>
                  <a:ln w="12700"/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4" name="Straight Connector 73"/>
                  <p:cNvCxnSpPr/>
                  <p:nvPr/>
                </p:nvCxnSpPr>
                <p:spPr bwMode="auto">
                  <a:xfrm>
                    <a:off x="2472959" y="4337603"/>
                    <a:ext cx="280264" cy="0"/>
                  </a:xfrm>
                  <a:prstGeom prst="line">
                    <a:avLst/>
                  </a:prstGeom>
                  <a:ln w="12700"/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5" name="Straight Connector 74"/>
                  <p:cNvCxnSpPr/>
                  <p:nvPr/>
                </p:nvCxnSpPr>
                <p:spPr bwMode="auto">
                  <a:xfrm>
                    <a:off x="1969758" y="4343765"/>
                    <a:ext cx="280264" cy="0"/>
                  </a:xfrm>
                  <a:prstGeom prst="line">
                    <a:avLst/>
                  </a:prstGeom>
                  <a:ln w="12700"/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3" name="Group 91"/>
                <p:cNvGrpSpPr>
                  <a:grpSpLocks/>
                </p:cNvGrpSpPr>
                <p:nvPr/>
              </p:nvGrpSpPr>
              <p:grpSpPr bwMode="auto">
                <a:xfrm>
                  <a:off x="3658544" y="4752893"/>
                  <a:ext cx="1022234" cy="533400"/>
                  <a:chOff x="1969106" y="3810000"/>
                  <a:chExt cx="1022234" cy="533400"/>
                </a:xfrm>
              </p:grpSpPr>
              <p:cxnSp>
                <p:nvCxnSpPr>
                  <p:cNvPr id="60" name="Straight Connector 59"/>
                  <p:cNvCxnSpPr/>
                  <p:nvPr/>
                </p:nvCxnSpPr>
                <p:spPr bwMode="auto">
                  <a:xfrm>
                    <a:off x="2482580" y="3807008"/>
                    <a:ext cx="0" cy="535899"/>
                  </a:xfrm>
                  <a:prstGeom prst="line">
                    <a:avLst/>
                  </a:prstGeom>
                  <a:ln w="12700"/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1" name="Straight Connector 60"/>
                  <p:cNvCxnSpPr/>
                  <p:nvPr/>
                </p:nvCxnSpPr>
                <p:spPr bwMode="auto">
                  <a:xfrm>
                    <a:off x="2243720" y="3807008"/>
                    <a:ext cx="0" cy="535899"/>
                  </a:xfrm>
                  <a:prstGeom prst="line">
                    <a:avLst/>
                  </a:prstGeom>
                  <a:ln w="12700"/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2" name="Straight Connector 61"/>
                  <p:cNvCxnSpPr/>
                  <p:nvPr/>
                </p:nvCxnSpPr>
                <p:spPr bwMode="auto">
                  <a:xfrm>
                    <a:off x="2237351" y="3807008"/>
                    <a:ext cx="254785" cy="0"/>
                  </a:xfrm>
                  <a:prstGeom prst="line">
                    <a:avLst/>
                  </a:prstGeom>
                  <a:ln w="12700"/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3" name="Straight Connector 62"/>
                  <p:cNvCxnSpPr/>
                  <p:nvPr/>
                </p:nvCxnSpPr>
                <p:spPr bwMode="auto">
                  <a:xfrm>
                    <a:off x="2979411" y="3807008"/>
                    <a:ext cx="0" cy="535899"/>
                  </a:xfrm>
                  <a:prstGeom prst="line">
                    <a:avLst/>
                  </a:prstGeom>
                  <a:ln w="12700"/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4" name="Straight Connector 63"/>
                  <p:cNvCxnSpPr/>
                  <p:nvPr/>
                </p:nvCxnSpPr>
                <p:spPr bwMode="auto">
                  <a:xfrm>
                    <a:off x="2740551" y="3807008"/>
                    <a:ext cx="0" cy="535899"/>
                  </a:xfrm>
                  <a:prstGeom prst="line">
                    <a:avLst/>
                  </a:prstGeom>
                  <a:ln w="12700"/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5" name="Straight Connector 64"/>
                  <p:cNvCxnSpPr/>
                  <p:nvPr/>
                </p:nvCxnSpPr>
                <p:spPr bwMode="auto">
                  <a:xfrm>
                    <a:off x="2737365" y="3807008"/>
                    <a:ext cx="254785" cy="0"/>
                  </a:xfrm>
                  <a:prstGeom prst="line">
                    <a:avLst/>
                  </a:prstGeom>
                  <a:ln w="12700"/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6" name="Straight Connector 65"/>
                  <p:cNvCxnSpPr/>
                  <p:nvPr/>
                </p:nvCxnSpPr>
                <p:spPr bwMode="auto">
                  <a:xfrm>
                    <a:off x="2473027" y="4336749"/>
                    <a:ext cx="280264" cy="0"/>
                  </a:xfrm>
                  <a:prstGeom prst="line">
                    <a:avLst/>
                  </a:prstGeom>
                  <a:ln w="12700"/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7" name="Straight Connector 66"/>
                  <p:cNvCxnSpPr/>
                  <p:nvPr/>
                </p:nvCxnSpPr>
                <p:spPr bwMode="auto">
                  <a:xfrm>
                    <a:off x="1969826" y="4342907"/>
                    <a:ext cx="280264" cy="0"/>
                  </a:xfrm>
                  <a:prstGeom prst="line">
                    <a:avLst/>
                  </a:prstGeom>
                  <a:ln w="12700"/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4" name="Group 92"/>
                <p:cNvGrpSpPr>
                  <a:grpSpLocks/>
                </p:cNvGrpSpPr>
                <p:nvPr/>
              </p:nvGrpSpPr>
              <p:grpSpPr bwMode="auto">
                <a:xfrm>
                  <a:off x="4656925" y="4742953"/>
                  <a:ext cx="1022234" cy="533400"/>
                  <a:chOff x="1969106" y="3810000"/>
                  <a:chExt cx="1022234" cy="533400"/>
                </a:xfrm>
              </p:grpSpPr>
              <p:cxnSp>
                <p:nvCxnSpPr>
                  <p:cNvPr id="52" name="Straight Connector 51"/>
                  <p:cNvCxnSpPr/>
                  <p:nvPr/>
                </p:nvCxnSpPr>
                <p:spPr bwMode="auto">
                  <a:xfrm>
                    <a:off x="2481048" y="3810784"/>
                    <a:ext cx="0" cy="535903"/>
                  </a:xfrm>
                  <a:prstGeom prst="line">
                    <a:avLst/>
                  </a:prstGeom>
                  <a:ln w="12700"/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3" name="Straight Connector 52"/>
                  <p:cNvCxnSpPr/>
                  <p:nvPr/>
                </p:nvCxnSpPr>
                <p:spPr bwMode="auto">
                  <a:xfrm>
                    <a:off x="2242185" y="3810784"/>
                    <a:ext cx="0" cy="535903"/>
                  </a:xfrm>
                  <a:prstGeom prst="line">
                    <a:avLst/>
                  </a:prstGeom>
                  <a:ln w="12700"/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4" name="Straight Connector 53"/>
                  <p:cNvCxnSpPr/>
                  <p:nvPr/>
                </p:nvCxnSpPr>
                <p:spPr bwMode="auto">
                  <a:xfrm>
                    <a:off x="2235816" y="3810784"/>
                    <a:ext cx="254785" cy="0"/>
                  </a:xfrm>
                  <a:prstGeom prst="line">
                    <a:avLst/>
                  </a:prstGeom>
                  <a:ln w="12700"/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5" name="Straight Connector 54"/>
                  <p:cNvCxnSpPr/>
                  <p:nvPr/>
                </p:nvCxnSpPr>
                <p:spPr bwMode="auto">
                  <a:xfrm>
                    <a:off x="2977879" y="3810784"/>
                    <a:ext cx="0" cy="535903"/>
                  </a:xfrm>
                  <a:prstGeom prst="line">
                    <a:avLst/>
                  </a:prstGeom>
                  <a:ln w="12700"/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6" name="Straight Connector 55"/>
                  <p:cNvCxnSpPr/>
                  <p:nvPr/>
                </p:nvCxnSpPr>
                <p:spPr bwMode="auto">
                  <a:xfrm>
                    <a:off x="2739016" y="3810784"/>
                    <a:ext cx="0" cy="535903"/>
                  </a:xfrm>
                  <a:prstGeom prst="line">
                    <a:avLst/>
                  </a:prstGeom>
                  <a:ln w="12700"/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7" name="Straight Connector 56"/>
                  <p:cNvCxnSpPr/>
                  <p:nvPr/>
                </p:nvCxnSpPr>
                <p:spPr bwMode="auto">
                  <a:xfrm>
                    <a:off x="2735833" y="3810784"/>
                    <a:ext cx="254785" cy="0"/>
                  </a:xfrm>
                  <a:prstGeom prst="line">
                    <a:avLst/>
                  </a:prstGeom>
                  <a:ln w="12700"/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8" name="Straight Connector 57"/>
                  <p:cNvCxnSpPr/>
                  <p:nvPr/>
                </p:nvCxnSpPr>
                <p:spPr bwMode="auto">
                  <a:xfrm>
                    <a:off x="2471492" y="4340525"/>
                    <a:ext cx="280264" cy="0"/>
                  </a:xfrm>
                  <a:prstGeom prst="line">
                    <a:avLst/>
                  </a:prstGeom>
                  <a:ln w="12700"/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9" name="Straight Connector 58"/>
                  <p:cNvCxnSpPr/>
                  <p:nvPr/>
                </p:nvCxnSpPr>
                <p:spPr bwMode="auto">
                  <a:xfrm>
                    <a:off x="1968291" y="4346687"/>
                    <a:ext cx="280264" cy="0"/>
                  </a:xfrm>
                  <a:prstGeom prst="line">
                    <a:avLst/>
                  </a:prstGeom>
                  <a:ln w="12700"/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5" name="Group 93"/>
                <p:cNvGrpSpPr>
                  <a:grpSpLocks/>
                </p:cNvGrpSpPr>
                <p:nvPr/>
              </p:nvGrpSpPr>
              <p:grpSpPr bwMode="auto">
                <a:xfrm>
                  <a:off x="5663257" y="4737652"/>
                  <a:ext cx="1022234" cy="533400"/>
                  <a:chOff x="1969106" y="3810000"/>
                  <a:chExt cx="1022234" cy="533400"/>
                </a:xfrm>
              </p:grpSpPr>
              <p:cxnSp>
                <p:nvCxnSpPr>
                  <p:cNvPr id="44" name="Straight Connector 43"/>
                  <p:cNvCxnSpPr/>
                  <p:nvPr/>
                </p:nvCxnSpPr>
                <p:spPr bwMode="auto">
                  <a:xfrm>
                    <a:off x="2481118" y="3809930"/>
                    <a:ext cx="0" cy="535899"/>
                  </a:xfrm>
                  <a:prstGeom prst="line">
                    <a:avLst/>
                  </a:prstGeom>
                  <a:ln w="12700"/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5" name="Straight Connector 44"/>
                  <p:cNvCxnSpPr/>
                  <p:nvPr/>
                </p:nvCxnSpPr>
                <p:spPr bwMode="auto">
                  <a:xfrm>
                    <a:off x="2242256" y="3809930"/>
                    <a:ext cx="0" cy="535899"/>
                  </a:xfrm>
                  <a:prstGeom prst="line">
                    <a:avLst/>
                  </a:prstGeom>
                  <a:ln w="12700"/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6" name="Straight Connector 45"/>
                  <p:cNvCxnSpPr/>
                  <p:nvPr/>
                </p:nvCxnSpPr>
                <p:spPr bwMode="auto">
                  <a:xfrm>
                    <a:off x="2235886" y="3809930"/>
                    <a:ext cx="254785" cy="0"/>
                  </a:xfrm>
                  <a:prstGeom prst="line">
                    <a:avLst/>
                  </a:prstGeom>
                  <a:ln w="12700"/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7" name="Straight Connector 46"/>
                  <p:cNvCxnSpPr/>
                  <p:nvPr/>
                </p:nvCxnSpPr>
                <p:spPr bwMode="auto">
                  <a:xfrm>
                    <a:off x="2977949" y="3809930"/>
                    <a:ext cx="0" cy="535899"/>
                  </a:xfrm>
                  <a:prstGeom prst="line">
                    <a:avLst/>
                  </a:prstGeom>
                  <a:ln w="12700"/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8" name="Straight Connector 47"/>
                  <p:cNvCxnSpPr/>
                  <p:nvPr/>
                </p:nvCxnSpPr>
                <p:spPr bwMode="auto">
                  <a:xfrm>
                    <a:off x="2739087" y="3809930"/>
                    <a:ext cx="0" cy="535899"/>
                  </a:xfrm>
                  <a:prstGeom prst="line">
                    <a:avLst/>
                  </a:prstGeom>
                  <a:ln w="12700"/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9" name="Straight Connector 48"/>
                  <p:cNvCxnSpPr/>
                  <p:nvPr/>
                </p:nvCxnSpPr>
                <p:spPr bwMode="auto">
                  <a:xfrm>
                    <a:off x="2735903" y="3809930"/>
                    <a:ext cx="254785" cy="0"/>
                  </a:xfrm>
                  <a:prstGeom prst="line">
                    <a:avLst/>
                  </a:prstGeom>
                  <a:ln w="12700"/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0" name="Straight Connector 49"/>
                  <p:cNvCxnSpPr/>
                  <p:nvPr/>
                </p:nvCxnSpPr>
                <p:spPr bwMode="auto">
                  <a:xfrm>
                    <a:off x="2471562" y="4339671"/>
                    <a:ext cx="280264" cy="0"/>
                  </a:xfrm>
                  <a:prstGeom prst="line">
                    <a:avLst/>
                  </a:prstGeom>
                  <a:ln w="12700"/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1" name="Straight Connector 50"/>
                  <p:cNvCxnSpPr/>
                  <p:nvPr/>
                </p:nvCxnSpPr>
                <p:spPr bwMode="auto">
                  <a:xfrm>
                    <a:off x="1968362" y="4345829"/>
                    <a:ext cx="280264" cy="0"/>
                  </a:xfrm>
                  <a:prstGeom prst="line">
                    <a:avLst/>
                  </a:prstGeom>
                  <a:ln w="12700"/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6" name="Group 94"/>
                <p:cNvGrpSpPr>
                  <a:grpSpLocks/>
                </p:cNvGrpSpPr>
                <p:nvPr/>
              </p:nvGrpSpPr>
              <p:grpSpPr bwMode="auto">
                <a:xfrm>
                  <a:off x="6662708" y="4724400"/>
                  <a:ext cx="1022234" cy="533400"/>
                  <a:chOff x="1969106" y="3810000"/>
                  <a:chExt cx="1022234" cy="533400"/>
                </a:xfrm>
              </p:grpSpPr>
              <p:cxnSp>
                <p:nvCxnSpPr>
                  <p:cNvPr id="36" name="Straight Connector 35"/>
                  <p:cNvCxnSpPr/>
                  <p:nvPr/>
                </p:nvCxnSpPr>
                <p:spPr bwMode="auto">
                  <a:xfrm>
                    <a:off x="2481700" y="3810861"/>
                    <a:ext cx="0" cy="529741"/>
                  </a:xfrm>
                  <a:prstGeom prst="line">
                    <a:avLst/>
                  </a:prstGeom>
                  <a:ln w="12700"/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7" name="Straight Connector 36"/>
                  <p:cNvCxnSpPr/>
                  <p:nvPr/>
                </p:nvCxnSpPr>
                <p:spPr bwMode="auto">
                  <a:xfrm>
                    <a:off x="2242837" y="3810861"/>
                    <a:ext cx="0" cy="529741"/>
                  </a:xfrm>
                  <a:prstGeom prst="line">
                    <a:avLst/>
                  </a:prstGeom>
                  <a:ln w="12700"/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8" name="Straight Connector 37"/>
                  <p:cNvCxnSpPr/>
                  <p:nvPr/>
                </p:nvCxnSpPr>
                <p:spPr bwMode="auto">
                  <a:xfrm>
                    <a:off x="2236468" y="3810861"/>
                    <a:ext cx="254785" cy="0"/>
                  </a:xfrm>
                  <a:prstGeom prst="line">
                    <a:avLst/>
                  </a:prstGeom>
                  <a:ln w="12700"/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9" name="Straight Connector 38"/>
                  <p:cNvCxnSpPr/>
                  <p:nvPr/>
                </p:nvCxnSpPr>
                <p:spPr bwMode="auto">
                  <a:xfrm>
                    <a:off x="2978531" y="3810861"/>
                    <a:ext cx="0" cy="529741"/>
                  </a:xfrm>
                  <a:prstGeom prst="line">
                    <a:avLst/>
                  </a:prstGeom>
                  <a:ln w="12700"/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0" name="Straight Connector 39"/>
                  <p:cNvCxnSpPr/>
                  <p:nvPr/>
                </p:nvCxnSpPr>
                <p:spPr bwMode="auto">
                  <a:xfrm>
                    <a:off x="2739668" y="3810861"/>
                    <a:ext cx="0" cy="529741"/>
                  </a:xfrm>
                  <a:prstGeom prst="line">
                    <a:avLst/>
                  </a:prstGeom>
                  <a:ln w="12700"/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1" name="Straight Connector 40"/>
                  <p:cNvCxnSpPr/>
                  <p:nvPr/>
                </p:nvCxnSpPr>
                <p:spPr bwMode="auto">
                  <a:xfrm>
                    <a:off x="2736485" y="3810861"/>
                    <a:ext cx="254785" cy="0"/>
                  </a:xfrm>
                  <a:prstGeom prst="line">
                    <a:avLst/>
                  </a:prstGeom>
                  <a:ln w="12700"/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2" name="Straight Connector 41"/>
                  <p:cNvCxnSpPr/>
                  <p:nvPr/>
                </p:nvCxnSpPr>
                <p:spPr bwMode="auto">
                  <a:xfrm>
                    <a:off x="2472144" y="4334441"/>
                    <a:ext cx="280264" cy="0"/>
                  </a:xfrm>
                  <a:prstGeom prst="line">
                    <a:avLst/>
                  </a:prstGeom>
                  <a:ln w="12700"/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3" name="Straight Connector 42"/>
                  <p:cNvCxnSpPr/>
                  <p:nvPr/>
                </p:nvCxnSpPr>
                <p:spPr bwMode="auto">
                  <a:xfrm>
                    <a:off x="1968943" y="4340602"/>
                    <a:ext cx="280264" cy="0"/>
                  </a:xfrm>
                  <a:prstGeom prst="line">
                    <a:avLst/>
                  </a:prstGeom>
                  <a:ln w="12700"/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7" name="Group 95"/>
                <p:cNvGrpSpPr>
                  <a:grpSpLocks/>
                </p:cNvGrpSpPr>
                <p:nvPr/>
              </p:nvGrpSpPr>
              <p:grpSpPr bwMode="auto">
                <a:xfrm>
                  <a:off x="7669040" y="4719099"/>
                  <a:ext cx="1022234" cy="533400"/>
                  <a:chOff x="1969106" y="3810000"/>
                  <a:chExt cx="1022234" cy="533400"/>
                </a:xfrm>
              </p:grpSpPr>
              <p:cxnSp>
                <p:nvCxnSpPr>
                  <p:cNvPr id="28" name="Straight Connector 27"/>
                  <p:cNvCxnSpPr/>
                  <p:nvPr/>
                </p:nvCxnSpPr>
                <p:spPr bwMode="auto">
                  <a:xfrm>
                    <a:off x="2481770" y="3810000"/>
                    <a:ext cx="0" cy="535903"/>
                  </a:xfrm>
                  <a:prstGeom prst="line">
                    <a:avLst/>
                  </a:prstGeom>
                  <a:ln w="12700"/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" name="Straight Connector 28"/>
                  <p:cNvCxnSpPr/>
                  <p:nvPr/>
                </p:nvCxnSpPr>
                <p:spPr bwMode="auto">
                  <a:xfrm>
                    <a:off x="2242908" y="3810000"/>
                    <a:ext cx="0" cy="535903"/>
                  </a:xfrm>
                  <a:prstGeom prst="line">
                    <a:avLst/>
                  </a:prstGeom>
                  <a:ln w="12700"/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" name="Straight Connector 29"/>
                  <p:cNvCxnSpPr/>
                  <p:nvPr/>
                </p:nvCxnSpPr>
                <p:spPr bwMode="auto">
                  <a:xfrm>
                    <a:off x="2236538" y="3810000"/>
                    <a:ext cx="254785" cy="0"/>
                  </a:xfrm>
                  <a:prstGeom prst="line">
                    <a:avLst/>
                  </a:prstGeom>
                  <a:ln w="12700"/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" name="Straight Connector 30"/>
                  <p:cNvCxnSpPr/>
                  <p:nvPr/>
                </p:nvCxnSpPr>
                <p:spPr bwMode="auto">
                  <a:xfrm>
                    <a:off x="2978601" y="3810000"/>
                    <a:ext cx="0" cy="535903"/>
                  </a:xfrm>
                  <a:prstGeom prst="line">
                    <a:avLst/>
                  </a:prstGeom>
                  <a:ln w="12700"/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" name="Straight Connector 31"/>
                  <p:cNvCxnSpPr/>
                  <p:nvPr/>
                </p:nvCxnSpPr>
                <p:spPr bwMode="auto">
                  <a:xfrm>
                    <a:off x="2739739" y="3810000"/>
                    <a:ext cx="0" cy="535903"/>
                  </a:xfrm>
                  <a:prstGeom prst="line">
                    <a:avLst/>
                  </a:prstGeom>
                  <a:ln w="12700"/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3" name="Straight Connector 32"/>
                  <p:cNvCxnSpPr/>
                  <p:nvPr/>
                </p:nvCxnSpPr>
                <p:spPr bwMode="auto">
                  <a:xfrm>
                    <a:off x="2736555" y="3810000"/>
                    <a:ext cx="254785" cy="0"/>
                  </a:xfrm>
                  <a:prstGeom prst="line">
                    <a:avLst/>
                  </a:prstGeom>
                  <a:ln w="12700"/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4" name="Straight Connector 33"/>
                  <p:cNvCxnSpPr/>
                  <p:nvPr/>
                </p:nvCxnSpPr>
                <p:spPr bwMode="auto">
                  <a:xfrm>
                    <a:off x="2472214" y="4339741"/>
                    <a:ext cx="280264" cy="0"/>
                  </a:xfrm>
                  <a:prstGeom prst="line">
                    <a:avLst/>
                  </a:prstGeom>
                  <a:ln w="12700"/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5" name="Straight Connector 34"/>
                  <p:cNvCxnSpPr/>
                  <p:nvPr/>
                </p:nvCxnSpPr>
                <p:spPr bwMode="auto">
                  <a:xfrm>
                    <a:off x="1969014" y="4345903"/>
                    <a:ext cx="280264" cy="0"/>
                  </a:xfrm>
                  <a:prstGeom prst="line">
                    <a:avLst/>
                  </a:prstGeom>
                  <a:ln w="12700"/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grpSp>
          <p:nvGrpSpPr>
            <p:cNvPr id="164" name="Group 461"/>
            <p:cNvGrpSpPr>
              <a:grpSpLocks/>
            </p:cNvGrpSpPr>
            <p:nvPr/>
          </p:nvGrpSpPr>
          <p:grpSpPr bwMode="auto">
            <a:xfrm>
              <a:off x="917482" y="1853331"/>
              <a:ext cx="8020050" cy="137468"/>
              <a:chOff x="963055" y="5129928"/>
              <a:chExt cx="8020992" cy="137536"/>
            </a:xfrm>
          </p:grpSpPr>
          <p:cxnSp>
            <p:nvCxnSpPr>
              <p:cNvPr id="165" name="Straight Connector 164"/>
              <p:cNvCxnSpPr/>
              <p:nvPr/>
            </p:nvCxnSpPr>
            <p:spPr bwMode="auto">
              <a:xfrm>
                <a:off x="963055" y="5129209"/>
                <a:ext cx="446139" cy="0"/>
              </a:xfrm>
              <a:prstGeom prst="line">
                <a:avLst/>
              </a:prstGeom>
              <a:ln w="12700"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166" name="Group 460"/>
              <p:cNvGrpSpPr>
                <a:grpSpLocks/>
              </p:cNvGrpSpPr>
              <p:nvPr/>
            </p:nvGrpSpPr>
            <p:grpSpPr bwMode="auto">
              <a:xfrm>
                <a:off x="1345558" y="5129928"/>
                <a:ext cx="7638489" cy="137536"/>
                <a:chOff x="1345558" y="5129928"/>
                <a:chExt cx="7638489" cy="137536"/>
              </a:xfrm>
            </p:grpSpPr>
            <p:cxnSp>
              <p:nvCxnSpPr>
                <p:cNvPr id="167" name="Straight Connector 166"/>
                <p:cNvCxnSpPr/>
                <p:nvPr/>
              </p:nvCxnSpPr>
              <p:spPr bwMode="auto">
                <a:xfrm>
                  <a:off x="1466351" y="5129209"/>
                  <a:ext cx="0" cy="138181"/>
                </a:xfrm>
                <a:prstGeom prst="line">
                  <a:avLst/>
                </a:prstGeom>
                <a:ln w="12700"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68" name="Straight Connector 167"/>
                <p:cNvCxnSpPr/>
                <p:nvPr/>
              </p:nvCxnSpPr>
              <p:spPr bwMode="auto">
                <a:xfrm>
                  <a:off x="1345687" y="5129209"/>
                  <a:ext cx="127015" cy="0"/>
                </a:xfrm>
                <a:prstGeom prst="line">
                  <a:avLst/>
                </a:prstGeom>
                <a:ln w="12700"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69" name="Straight Connector 168"/>
                <p:cNvCxnSpPr/>
                <p:nvPr/>
              </p:nvCxnSpPr>
              <p:spPr bwMode="auto">
                <a:xfrm>
                  <a:off x="1464764" y="5265801"/>
                  <a:ext cx="7519283" cy="0"/>
                </a:xfrm>
                <a:prstGeom prst="line">
                  <a:avLst/>
                </a:prstGeom>
                <a:ln w="12700"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70" name="Group 169"/>
            <p:cNvGrpSpPr/>
            <p:nvPr/>
          </p:nvGrpSpPr>
          <p:grpSpPr>
            <a:xfrm>
              <a:off x="917482" y="2112975"/>
              <a:ext cx="8020050" cy="156393"/>
              <a:chOff x="963613" y="4495813"/>
              <a:chExt cx="8020050" cy="156393"/>
            </a:xfrm>
          </p:grpSpPr>
          <p:grpSp>
            <p:nvGrpSpPr>
              <p:cNvPr id="171" name="Group 633"/>
              <p:cNvGrpSpPr>
                <a:grpSpLocks/>
              </p:cNvGrpSpPr>
              <p:nvPr/>
            </p:nvGrpSpPr>
            <p:grpSpPr bwMode="auto">
              <a:xfrm>
                <a:off x="1728070" y="4499819"/>
                <a:ext cx="1204664" cy="152387"/>
                <a:chOff x="1350206" y="5633400"/>
                <a:chExt cx="1204806" cy="152462"/>
              </a:xfrm>
            </p:grpSpPr>
            <p:grpSp>
              <p:nvGrpSpPr>
                <p:cNvPr id="209" name="Group 627"/>
                <p:cNvGrpSpPr>
                  <a:grpSpLocks/>
                </p:cNvGrpSpPr>
                <p:nvPr/>
              </p:nvGrpSpPr>
              <p:grpSpPr bwMode="auto">
                <a:xfrm>
                  <a:off x="1350206" y="5641883"/>
                  <a:ext cx="655794" cy="143979"/>
                  <a:chOff x="1350206" y="5641883"/>
                  <a:chExt cx="655794" cy="143979"/>
                </a:xfrm>
              </p:grpSpPr>
              <p:cxnSp>
                <p:nvCxnSpPr>
                  <p:cNvPr id="227" name="Straight Connector 226"/>
                  <p:cNvCxnSpPr/>
                  <p:nvPr/>
                </p:nvCxnSpPr>
                <p:spPr bwMode="auto">
                  <a:xfrm rot="20100000">
                    <a:off x="1600190" y="5646850"/>
                    <a:ext cx="0" cy="139769"/>
                  </a:xfrm>
                  <a:prstGeom prst="line">
                    <a:avLst/>
                  </a:prstGeom>
                  <a:ln w="12700"/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8" name="Straight Connector 227"/>
                  <p:cNvCxnSpPr/>
                  <p:nvPr/>
                </p:nvCxnSpPr>
                <p:spPr bwMode="auto">
                  <a:xfrm rot="1500000">
                    <a:off x="1479526" y="5646850"/>
                    <a:ext cx="0" cy="139769"/>
                  </a:xfrm>
                  <a:prstGeom prst="line">
                    <a:avLst/>
                  </a:prstGeom>
                  <a:ln w="12700"/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9" name="Straight Connector 228"/>
                  <p:cNvCxnSpPr/>
                  <p:nvPr/>
                </p:nvCxnSpPr>
                <p:spPr bwMode="auto">
                  <a:xfrm>
                    <a:off x="1501754" y="5656380"/>
                    <a:ext cx="71446" cy="0"/>
                  </a:xfrm>
                  <a:prstGeom prst="line">
                    <a:avLst/>
                  </a:prstGeom>
                  <a:ln w="12700"/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0" name="Straight Connector 229"/>
                  <p:cNvCxnSpPr/>
                  <p:nvPr/>
                </p:nvCxnSpPr>
                <p:spPr bwMode="auto">
                  <a:xfrm>
                    <a:off x="1350924" y="5775501"/>
                    <a:ext cx="106374" cy="0"/>
                  </a:xfrm>
                  <a:prstGeom prst="line">
                    <a:avLst/>
                  </a:prstGeom>
                  <a:ln w="12700"/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1" name="Straight Connector 230"/>
                  <p:cNvCxnSpPr/>
                  <p:nvPr/>
                </p:nvCxnSpPr>
                <p:spPr bwMode="auto">
                  <a:xfrm rot="20100000">
                    <a:off x="1879623" y="5640497"/>
                    <a:ext cx="0" cy="139769"/>
                  </a:xfrm>
                  <a:prstGeom prst="line">
                    <a:avLst/>
                  </a:prstGeom>
                  <a:ln w="12700"/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2" name="Straight Connector 231"/>
                  <p:cNvCxnSpPr/>
                  <p:nvPr/>
                </p:nvCxnSpPr>
                <p:spPr bwMode="auto">
                  <a:xfrm rot="1500000">
                    <a:off x="1760547" y="5640497"/>
                    <a:ext cx="0" cy="139769"/>
                  </a:xfrm>
                  <a:prstGeom prst="line">
                    <a:avLst/>
                  </a:prstGeom>
                  <a:ln w="12700"/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3" name="Straight Connector 232"/>
                  <p:cNvCxnSpPr/>
                  <p:nvPr/>
                </p:nvCxnSpPr>
                <p:spPr bwMode="auto">
                  <a:xfrm>
                    <a:off x="1781187" y="5650027"/>
                    <a:ext cx="71446" cy="0"/>
                  </a:xfrm>
                  <a:prstGeom prst="line">
                    <a:avLst/>
                  </a:prstGeom>
                  <a:ln w="12700"/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4" name="Straight Connector 233"/>
                  <p:cNvCxnSpPr/>
                  <p:nvPr/>
                </p:nvCxnSpPr>
                <p:spPr bwMode="auto">
                  <a:xfrm>
                    <a:off x="1619243" y="5777090"/>
                    <a:ext cx="117489" cy="0"/>
                  </a:xfrm>
                  <a:prstGeom prst="line">
                    <a:avLst/>
                  </a:prstGeom>
                  <a:ln w="12700"/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5" name="Straight Connector 234"/>
                  <p:cNvCxnSpPr/>
                  <p:nvPr/>
                </p:nvCxnSpPr>
                <p:spPr bwMode="auto">
                  <a:xfrm rot="9300000">
                    <a:off x="1757372" y="5640497"/>
                    <a:ext cx="0" cy="139769"/>
                  </a:xfrm>
                  <a:prstGeom prst="line">
                    <a:avLst/>
                  </a:prstGeom>
                  <a:ln w="12700"/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6" name="Straight Connector 235"/>
                  <p:cNvCxnSpPr/>
                  <p:nvPr/>
                </p:nvCxnSpPr>
                <p:spPr bwMode="auto">
                  <a:xfrm rot="12300000">
                    <a:off x="1878036" y="5640497"/>
                    <a:ext cx="0" cy="139769"/>
                  </a:xfrm>
                  <a:prstGeom prst="line">
                    <a:avLst/>
                  </a:prstGeom>
                  <a:ln w="12700"/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7" name="Straight Connector 236"/>
                  <p:cNvCxnSpPr/>
                  <p:nvPr/>
                </p:nvCxnSpPr>
                <p:spPr bwMode="auto">
                  <a:xfrm rot="10800000">
                    <a:off x="1784362" y="5770737"/>
                    <a:ext cx="71446" cy="0"/>
                  </a:xfrm>
                  <a:prstGeom prst="line">
                    <a:avLst/>
                  </a:prstGeom>
                  <a:ln w="12700"/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8" name="Straight Connector 237"/>
                  <p:cNvCxnSpPr/>
                  <p:nvPr/>
                </p:nvCxnSpPr>
                <p:spPr bwMode="auto">
                  <a:xfrm rot="10800000">
                    <a:off x="1900264" y="5651615"/>
                    <a:ext cx="106374" cy="0"/>
                  </a:xfrm>
                  <a:prstGeom prst="line">
                    <a:avLst/>
                  </a:prstGeom>
                  <a:ln w="12700"/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9" name="Straight Connector 238"/>
                  <p:cNvCxnSpPr/>
                  <p:nvPr/>
                </p:nvCxnSpPr>
                <p:spPr bwMode="auto">
                  <a:xfrm rot="12300000">
                    <a:off x="1597015" y="5646850"/>
                    <a:ext cx="0" cy="139769"/>
                  </a:xfrm>
                  <a:prstGeom prst="line">
                    <a:avLst/>
                  </a:prstGeom>
                  <a:ln w="12700"/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0" name="Straight Connector 239"/>
                  <p:cNvCxnSpPr/>
                  <p:nvPr/>
                </p:nvCxnSpPr>
                <p:spPr bwMode="auto">
                  <a:xfrm rot="10800000">
                    <a:off x="1620831" y="5653204"/>
                    <a:ext cx="117489" cy="0"/>
                  </a:xfrm>
                  <a:prstGeom prst="line">
                    <a:avLst/>
                  </a:prstGeom>
                  <a:ln w="12700"/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10" name="Group 646"/>
                <p:cNvGrpSpPr>
                  <a:grpSpLocks/>
                </p:cNvGrpSpPr>
                <p:nvPr/>
              </p:nvGrpSpPr>
              <p:grpSpPr bwMode="auto">
                <a:xfrm>
                  <a:off x="1899218" y="5633400"/>
                  <a:ext cx="655794" cy="143979"/>
                  <a:chOff x="1350206" y="5641883"/>
                  <a:chExt cx="655794" cy="143979"/>
                </a:xfrm>
              </p:grpSpPr>
              <p:cxnSp>
                <p:nvCxnSpPr>
                  <p:cNvPr id="211" name="Straight Connector 210"/>
                  <p:cNvCxnSpPr/>
                  <p:nvPr/>
                </p:nvCxnSpPr>
                <p:spPr bwMode="auto">
                  <a:xfrm rot="20100000">
                    <a:off x="1600518" y="5647392"/>
                    <a:ext cx="0" cy="139769"/>
                  </a:xfrm>
                  <a:prstGeom prst="line">
                    <a:avLst/>
                  </a:prstGeom>
                  <a:ln w="12700"/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2" name="Straight Connector 211"/>
                  <p:cNvCxnSpPr/>
                  <p:nvPr/>
                </p:nvCxnSpPr>
                <p:spPr bwMode="auto">
                  <a:xfrm rot="1500000">
                    <a:off x="1479854" y="5647392"/>
                    <a:ext cx="0" cy="139769"/>
                  </a:xfrm>
                  <a:prstGeom prst="line">
                    <a:avLst/>
                  </a:prstGeom>
                  <a:ln w="12700"/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3" name="Straight Connector 212"/>
                  <p:cNvCxnSpPr/>
                  <p:nvPr/>
                </p:nvCxnSpPr>
                <p:spPr bwMode="auto">
                  <a:xfrm>
                    <a:off x="1502082" y="5656921"/>
                    <a:ext cx="71446" cy="0"/>
                  </a:xfrm>
                  <a:prstGeom prst="line">
                    <a:avLst/>
                  </a:prstGeom>
                  <a:ln w="12700"/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4" name="Straight Connector 213"/>
                  <p:cNvCxnSpPr/>
                  <p:nvPr/>
                </p:nvCxnSpPr>
                <p:spPr bwMode="auto">
                  <a:xfrm>
                    <a:off x="1351252" y="5776043"/>
                    <a:ext cx="106374" cy="0"/>
                  </a:xfrm>
                  <a:prstGeom prst="line">
                    <a:avLst/>
                  </a:prstGeom>
                  <a:ln w="12700"/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5" name="Straight Connector 214"/>
                  <p:cNvCxnSpPr/>
                  <p:nvPr/>
                </p:nvCxnSpPr>
                <p:spPr bwMode="auto">
                  <a:xfrm rot="20100000">
                    <a:off x="1879951" y="5641039"/>
                    <a:ext cx="0" cy="139769"/>
                  </a:xfrm>
                  <a:prstGeom prst="line">
                    <a:avLst/>
                  </a:prstGeom>
                  <a:ln w="12700"/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6" name="Straight Connector 215"/>
                  <p:cNvCxnSpPr/>
                  <p:nvPr/>
                </p:nvCxnSpPr>
                <p:spPr bwMode="auto">
                  <a:xfrm rot="1500000">
                    <a:off x="1760875" y="5641039"/>
                    <a:ext cx="0" cy="139769"/>
                  </a:xfrm>
                  <a:prstGeom prst="line">
                    <a:avLst/>
                  </a:prstGeom>
                  <a:ln w="12700"/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7" name="Straight Connector 216"/>
                  <p:cNvCxnSpPr/>
                  <p:nvPr/>
                </p:nvCxnSpPr>
                <p:spPr bwMode="auto">
                  <a:xfrm>
                    <a:off x="1781515" y="5650568"/>
                    <a:ext cx="71446" cy="0"/>
                  </a:xfrm>
                  <a:prstGeom prst="line">
                    <a:avLst/>
                  </a:prstGeom>
                  <a:ln w="12700"/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8" name="Straight Connector 217"/>
                  <p:cNvCxnSpPr/>
                  <p:nvPr/>
                </p:nvCxnSpPr>
                <p:spPr bwMode="auto">
                  <a:xfrm>
                    <a:off x="1619571" y="5777631"/>
                    <a:ext cx="117489" cy="0"/>
                  </a:xfrm>
                  <a:prstGeom prst="line">
                    <a:avLst/>
                  </a:prstGeom>
                  <a:ln w="12700"/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9" name="Straight Connector 218"/>
                  <p:cNvCxnSpPr/>
                  <p:nvPr/>
                </p:nvCxnSpPr>
                <p:spPr bwMode="auto">
                  <a:xfrm rot="9300000">
                    <a:off x="1757700" y="5641039"/>
                    <a:ext cx="0" cy="139769"/>
                  </a:xfrm>
                  <a:prstGeom prst="line">
                    <a:avLst/>
                  </a:prstGeom>
                  <a:ln w="12700"/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0" name="Straight Connector 219"/>
                  <p:cNvCxnSpPr/>
                  <p:nvPr/>
                </p:nvCxnSpPr>
                <p:spPr bwMode="auto">
                  <a:xfrm rot="12300000">
                    <a:off x="1878364" y="5641039"/>
                    <a:ext cx="0" cy="139769"/>
                  </a:xfrm>
                  <a:prstGeom prst="line">
                    <a:avLst/>
                  </a:prstGeom>
                  <a:ln w="12700"/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1" name="Straight Connector 220"/>
                  <p:cNvCxnSpPr/>
                  <p:nvPr/>
                </p:nvCxnSpPr>
                <p:spPr bwMode="auto">
                  <a:xfrm rot="10800000">
                    <a:off x="1784690" y="5771278"/>
                    <a:ext cx="71446" cy="0"/>
                  </a:xfrm>
                  <a:prstGeom prst="line">
                    <a:avLst/>
                  </a:prstGeom>
                  <a:ln w="12700"/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2" name="Straight Connector 221"/>
                  <p:cNvCxnSpPr/>
                  <p:nvPr/>
                </p:nvCxnSpPr>
                <p:spPr bwMode="auto">
                  <a:xfrm rot="10800000">
                    <a:off x="1900592" y="5652157"/>
                    <a:ext cx="106374" cy="0"/>
                  </a:xfrm>
                  <a:prstGeom prst="line">
                    <a:avLst/>
                  </a:prstGeom>
                  <a:ln w="12700"/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3" name="Straight Connector 222"/>
                  <p:cNvCxnSpPr/>
                  <p:nvPr/>
                </p:nvCxnSpPr>
                <p:spPr bwMode="auto">
                  <a:xfrm rot="9300000">
                    <a:off x="1478267" y="5647392"/>
                    <a:ext cx="0" cy="139769"/>
                  </a:xfrm>
                  <a:prstGeom prst="line">
                    <a:avLst/>
                  </a:prstGeom>
                  <a:ln w="12700"/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4" name="Straight Connector 223"/>
                  <p:cNvCxnSpPr/>
                  <p:nvPr/>
                </p:nvCxnSpPr>
                <p:spPr bwMode="auto">
                  <a:xfrm rot="12300000">
                    <a:off x="1597343" y="5647392"/>
                    <a:ext cx="0" cy="139769"/>
                  </a:xfrm>
                  <a:prstGeom prst="line">
                    <a:avLst/>
                  </a:prstGeom>
                  <a:ln w="12700"/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5" name="Straight Connector 224"/>
                  <p:cNvCxnSpPr/>
                  <p:nvPr/>
                </p:nvCxnSpPr>
                <p:spPr bwMode="auto">
                  <a:xfrm rot="10800000">
                    <a:off x="1502082" y="5777631"/>
                    <a:ext cx="71446" cy="0"/>
                  </a:xfrm>
                  <a:prstGeom prst="line">
                    <a:avLst/>
                  </a:prstGeom>
                  <a:ln w="12700"/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6" name="Straight Connector 225"/>
                  <p:cNvCxnSpPr/>
                  <p:nvPr/>
                </p:nvCxnSpPr>
                <p:spPr bwMode="auto">
                  <a:xfrm rot="10800000">
                    <a:off x="1621159" y="5653745"/>
                    <a:ext cx="117489" cy="0"/>
                  </a:xfrm>
                  <a:prstGeom prst="line">
                    <a:avLst/>
                  </a:prstGeom>
                  <a:ln w="12700"/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172" name="Group 664"/>
              <p:cNvGrpSpPr>
                <a:grpSpLocks/>
              </p:cNvGrpSpPr>
              <p:nvPr/>
            </p:nvGrpSpPr>
            <p:grpSpPr bwMode="auto">
              <a:xfrm>
                <a:off x="2837087" y="4495813"/>
                <a:ext cx="1204664" cy="152387"/>
                <a:chOff x="1350206" y="5633400"/>
                <a:chExt cx="1204806" cy="152462"/>
              </a:xfrm>
            </p:grpSpPr>
            <p:grpSp>
              <p:nvGrpSpPr>
                <p:cNvPr id="175" name="Group 665"/>
                <p:cNvGrpSpPr>
                  <a:grpSpLocks/>
                </p:cNvGrpSpPr>
                <p:nvPr/>
              </p:nvGrpSpPr>
              <p:grpSpPr bwMode="auto">
                <a:xfrm>
                  <a:off x="1350206" y="5641883"/>
                  <a:ext cx="655794" cy="143979"/>
                  <a:chOff x="1350206" y="5641883"/>
                  <a:chExt cx="655794" cy="143979"/>
                </a:xfrm>
              </p:grpSpPr>
              <p:cxnSp>
                <p:nvCxnSpPr>
                  <p:cNvPr id="193" name="Straight Connector 192"/>
                  <p:cNvCxnSpPr/>
                  <p:nvPr/>
                </p:nvCxnSpPr>
                <p:spPr bwMode="auto">
                  <a:xfrm rot="20100000">
                    <a:off x="1599248" y="5646960"/>
                    <a:ext cx="0" cy="139769"/>
                  </a:xfrm>
                  <a:prstGeom prst="line">
                    <a:avLst/>
                  </a:prstGeom>
                  <a:ln w="12700"/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4" name="Straight Connector 193"/>
                  <p:cNvCxnSpPr/>
                  <p:nvPr/>
                </p:nvCxnSpPr>
                <p:spPr bwMode="auto">
                  <a:xfrm rot="1500000">
                    <a:off x="1478584" y="5646960"/>
                    <a:ext cx="0" cy="139769"/>
                  </a:xfrm>
                  <a:prstGeom prst="line">
                    <a:avLst/>
                  </a:prstGeom>
                  <a:ln w="12700"/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5" name="Straight Connector 194"/>
                  <p:cNvCxnSpPr/>
                  <p:nvPr/>
                </p:nvCxnSpPr>
                <p:spPr bwMode="auto">
                  <a:xfrm>
                    <a:off x="1500812" y="5656489"/>
                    <a:ext cx="71446" cy="0"/>
                  </a:xfrm>
                  <a:prstGeom prst="line">
                    <a:avLst/>
                  </a:prstGeom>
                  <a:ln w="12700"/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6" name="Straight Connector 195"/>
                  <p:cNvCxnSpPr/>
                  <p:nvPr/>
                </p:nvCxnSpPr>
                <p:spPr bwMode="auto">
                  <a:xfrm>
                    <a:off x="1349982" y="5775611"/>
                    <a:ext cx="106374" cy="0"/>
                  </a:xfrm>
                  <a:prstGeom prst="line">
                    <a:avLst/>
                  </a:prstGeom>
                  <a:ln w="12700"/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7" name="Straight Connector 196"/>
                  <p:cNvCxnSpPr/>
                  <p:nvPr/>
                </p:nvCxnSpPr>
                <p:spPr bwMode="auto">
                  <a:xfrm rot="20100000">
                    <a:off x="1878681" y="5640606"/>
                    <a:ext cx="0" cy="139769"/>
                  </a:xfrm>
                  <a:prstGeom prst="line">
                    <a:avLst/>
                  </a:prstGeom>
                  <a:ln w="12700"/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8" name="Straight Connector 197"/>
                  <p:cNvCxnSpPr/>
                  <p:nvPr/>
                </p:nvCxnSpPr>
                <p:spPr bwMode="auto">
                  <a:xfrm rot="1500000">
                    <a:off x="1759605" y="5640606"/>
                    <a:ext cx="0" cy="139769"/>
                  </a:xfrm>
                  <a:prstGeom prst="line">
                    <a:avLst/>
                  </a:prstGeom>
                  <a:ln w="12700"/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9" name="Straight Connector 198"/>
                  <p:cNvCxnSpPr/>
                  <p:nvPr/>
                </p:nvCxnSpPr>
                <p:spPr bwMode="auto">
                  <a:xfrm>
                    <a:off x="1780244" y="5650136"/>
                    <a:ext cx="71446" cy="0"/>
                  </a:xfrm>
                  <a:prstGeom prst="line">
                    <a:avLst/>
                  </a:prstGeom>
                  <a:ln w="12700"/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0" name="Straight Connector 199"/>
                  <p:cNvCxnSpPr/>
                  <p:nvPr/>
                </p:nvCxnSpPr>
                <p:spPr bwMode="auto">
                  <a:xfrm>
                    <a:off x="1618300" y="5777199"/>
                    <a:ext cx="117489" cy="0"/>
                  </a:xfrm>
                  <a:prstGeom prst="line">
                    <a:avLst/>
                  </a:prstGeom>
                  <a:ln w="12700"/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1" name="Straight Connector 200"/>
                  <p:cNvCxnSpPr/>
                  <p:nvPr/>
                </p:nvCxnSpPr>
                <p:spPr bwMode="auto">
                  <a:xfrm rot="9300000">
                    <a:off x="1756430" y="5640606"/>
                    <a:ext cx="0" cy="139769"/>
                  </a:xfrm>
                  <a:prstGeom prst="line">
                    <a:avLst/>
                  </a:prstGeom>
                  <a:ln w="12700"/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2" name="Straight Connector 201"/>
                  <p:cNvCxnSpPr/>
                  <p:nvPr/>
                </p:nvCxnSpPr>
                <p:spPr bwMode="auto">
                  <a:xfrm rot="12300000">
                    <a:off x="1877094" y="5640606"/>
                    <a:ext cx="0" cy="139769"/>
                  </a:xfrm>
                  <a:prstGeom prst="line">
                    <a:avLst/>
                  </a:prstGeom>
                  <a:ln w="12700"/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3" name="Straight Connector 202"/>
                  <p:cNvCxnSpPr/>
                  <p:nvPr/>
                </p:nvCxnSpPr>
                <p:spPr bwMode="auto">
                  <a:xfrm rot="10800000">
                    <a:off x="1783420" y="5770846"/>
                    <a:ext cx="71446" cy="0"/>
                  </a:xfrm>
                  <a:prstGeom prst="line">
                    <a:avLst/>
                  </a:prstGeom>
                  <a:ln w="12700"/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4" name="Straight Connector 203"/>
                  <p:cNvCxnSpPr/>
                  <p:nvPr/>
                </p:nvCxnSpPr>
                <p:spPr bwMode="auto">
                  <a:xfrm rot="10800000">
                    <a:off x="1899321" y="5651725"/>
                    <a:ext cx="106374" cy="0"/>
                  </a:xfrm>
                  <a:prstGeom prst="line">
                    <a:avLst/>
                  </a:prstGeom>
                  <a:ln w="12700"/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5" name="Straight Connector 204"/>
                  <p:cNvCxnSpPr/>
                  <p:nvPr/>
                </p:nvCxnSpPr>
                <p:spPr bwMode="auto">
                  <a:xfrm rot="9300000">
                    <a:off x="1476997" y="5646960"/>
                    <a:ext cx="0" cy="139769"/>
                  </a:xfrm>
                  <a:prstGeom prst="line">
                    <a:avLst/>
                  </a:prstGeom>
                  <a:ln w="12700"/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6" name="Straight Connector 205"/>
                  <p:cNvCxnSpPr/>
                  <p:nvPr/>
                </p:nvCxnSpPr>
                <p:spPr bwMode="auto">
                  <a:xfrm rot="12300000">
                    <a:off x="1596073" y="5646960"/>
                    <a:ext cx="0" cy="139769"/>
                  </a:xfrm>
                  <a:prstGeom prst="line">
                    <a:avLst/>
                  </a:prstGeom>
                  <a:ln w="12700"/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7" name="Straight Connector 206"/>
                  <p:cNvCxnSpPr/>
                  <p:nvPr/>
                </p:nvCxnSpPr>
                <p:spPr bwMode="auto">
                  <a:xfrm rot="10800000">
                    <a:off x="1500812" y="5777199"/>
                    <a:ext cx="71446" cy="0"/>
                  </a:xfrm>
                  <a:prstGeom prst="line">
                    <a:avLst/>
                  </a:prstGeom>
                  <a:ln w="12700"/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8" name="Straight Connector 207"/>
                  <p:cNvCxnSpPr/>
                  <p:nvPr/>
                </p:nvCxnSpPr>
                <p:spPr bwMode="auto">
                  <a:xfrm rot="10800000">
                    <a:off x="1619889" y="5653313"/>
                    <a:ext cx="117489" cy="0"/>
                  </a:xfrm>
                  <a:prstGeom prst="line">
                    <a:avLst/>
                  </a:prstGeom>
                  <a:ln w="12700"/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76" name="Group 666"/>
                <p:cNvGrpSpPr>
                  <a:grpSpLocks/>
                </p:cNvGrpSpPr>
                <p:nvPr/>
              </p:nvGrpSpPr>
              <p:grpSpPr bwMode="auto">
                <a:xfrm>
                  <a:off x="1899218" y="5633400"/>
                  <a:ext cx="655794" cy="143979"/>
                  <a:chOff x="1350206" y="5641883"/>
                  <a:chExt cx="655794" cy="143979"/>
                </a:xfrm>
              </p:grpSpPr>
              <p:cxnSp>
                <p:nvCxnSpPr>
                  <p:cNvPr id="177" name="Straight Connector 176"/>
                  <p:cNvCxnSpPr/>
                  <p:nvPr/>
                </p:nvCxnSpPr>
                <p:spPr bwMode="auto">
                  <a:xfrm rot="20100000">
                    <a:off x="1599576" y="5647502"/>
                    <a:ext cx="0" cy="139769"/>
                  </a:xfrm>
                  <a:prstGeom prst="line">
                    <a:avLst/>
                  </a:prstGeom>
                  <a:ln w="12700"/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8" name="Straight Connector 177"/>
                  <p:cNvCxnSpPr/>
                  <p:nvPr/>
                </p:nvCxnSpPr>
                <p:spPr bwMode="auto">
                  <a:xfrm rot="1500000">
                    <a:off x="1478912" y="5647502"/>
                    <a:ext cx="0" cy="139769"/>
                  </a:xfrm>
                  <a:prstGeom prst="line">
                    <a:avLst/>
                  </a:prstGeom>
                  <a:ln w="12700"/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9" name="Straight Connector 178"/>
                  <p:cNvCxnSpPr/>
                  <p:nvPr/>
                </p:nvCxnSpPr>
                <p:spPr bwMode="auto">
                  <a:xfrm>
                    <a:off x="1501140" y="5657031"/>
                    <a:ext cx="71446" cy="0"/>
                  </a:xfrm>
                  <a:prstGeom prst="line">
                    <a:avLst/>
                  </a:prstGeom>
                  <a:ln w="12700"/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0" name="Straight Connector 179"/>
                  <p:cNvCxnSpPr/>
                  <p:nvPr/>
                </p:nvCxnSpPr>
                <p:spPr bwMode="auto">
                  <a:xfrm>
                    <a:off x="1350310" y="5776152"/>
                    <a:ext cx="106374" cy="0"/>
                  </a:xfrm>
                  <a:prstGeom prst="line">
                    <a:avLst/>
                  </a:prstGeom>
                  <a:ln w="12700"/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1" name="Straight Connector 180"/>
                  <p:cNvCxnSpPr/>
                  <p:nvPr/>
                </p:nvCxnSpPr>
                <p:spPr bwMode="auto">
                  <a:xfrm rot="20100000">
                    <a:off x="1879009" y="5641149"/>
                    <a:ext cx="0" cy="139769"/>
                  </a:xfrm>
                  <a:prstGeom prst="line">
                    <a:avLst/>
                  </a:prstGeom>
                  <a:ln w="12700"/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2" name="Straight Connector 181"/>
                  <p:cNvCxnSpPr/>
                  <p:nvPr/>
                </p:nvCxnSpPr>
                <p:spPr bwMode="auto">
                  <a:xfrm rot="1500000">
                    <a:off x="1759933" y="5641149"/>
                    <a:ext cx="0" cy="139769"/>
                  </a:xfrm>
                  <a:prstGeom prst="line">
                    <a:avLst/>
                  </a:prstGeom>
                  <a:ln w="12700"/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3" name="Straight Connector 182"/>
                  <p:cNvCxnSpPr/>
                  <p:nvPr/>
                </p:nvCxnSpPr>
                <p:spPr bwMode="auto">
                  <a:xfrm>
                    <a:off x="1780573" y="5650678"/>
                    <a:ext cx="71446" cy="0"/>
                  </a:xfrm>
                  <a:prstGeom prst="line">
                    <a:avLst/>
                  </a:prstGeom>
                  <a:ln w="12700"/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4" name="Straight Connector 183"/>
                  <p:cNvCxnSpPr/>
                  <p:nvPr/>
                </p:nvCxnSpPr>
                <p:spPr bwMode="auto">
                  <a:xfrm>
                    <a:off x="1618629" y="5777741"/>
                    <a:ext cx="117489" cy="0"/>
                  </a:xfrm>
                  <a:prstGeom prst="line">
                    <a:avLst/>
                  </a:prstGeom>
                  <a:ln w="12700"/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5" name="Straight Connector 184"/>
                  <p:cNvCxnSpPr/>
                  <p:nvPr/>
                </p:nvCxnSpPr>
                <p:spPr bwMode="auto">
                  <a:xfrm rot="9300000">
                    <a:off x="1756758" y="5641149"/>
                    <a:ext cx="0" cy="139769"/>
                  </a:xfrm>
                  <a:prstGeom prst="line">
                    <a:avLst/>
                  </a:prstGeom>
                  <a:ln w="12700"/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6" name="Straight Connector 185"/>
                  <p:cNvCxnSpPr/>
                  <p:nvPr/>
                </p:nvCxnSpPr>
                <p:spPr bwMode="auto">
                  <a:xfrm rot="12300000">
                    <a:off x="1877422" y="5641149"/>
                    <a:ext cx="0" cy="139769"/>
                  </a:xfrm>
                  <a:prstGeom prst="line">
                    <a:avLst/>
                  </a:prstGeom>
                  <a:ln w="12700"/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7" name="Straight Connector 186"/>
                  <p:cNvCxnSpPr/>
                  <p:nvPr/>
                </p:nvCxnSpPr>
                <p:spPr bwMode="auto">
                  <a:xfrm rot="10800000">
                    <a:off x="1783748" y="5771388"/>
                    <a:ext cx="71446" cy="0"/>
                  </a:xfrm>
                  <a:prstGeom prst="line">
                    <a:avLst/>
                  </a:prstGeom>
                  <a:ln w="12700"/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8" name="Straight Connector 187"/>
                  <p:cNvCxnSpPr/>
                  <p:nvPr/>
                </p:nvCxnSpPr>
                <p:spPr bwMode="auto">
                  <a:xfrm rot="10800000">
                    <a:off x="1899650" y="5652266"/>
                    <a:ext cx="106374" cy="0"/>
                  </a:xfrm>
                  <a:prstGeom prst="line">
                    <a:avLst/>
                  </a:prstGeom>
                  <a:ln w="12700"/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9" name="Straight Connector 188"/>
                  <p:cNvCxnSpPr/>
                  <p:nvPr/>
                </p:nvCxnSpPr>
                <p:spPr bwMode="auto">
                  <a:xfrm rot="9300000">
                    <a:off x="1477325" y="5647502"/>
                    <a:ext cx="0" cy="139769"/>
                  </a:xfrm>
                  <a:prstGeom prst="line">
                    <a:avLst/>
                  </a:prstGeom>
                  <a:ln w="12700"/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0" name="Straight Connector 189"/>
                  <p:cNvCxnSpPr/>
                  <p:nvPr/>
                </p:nvCxnSpPr>
                <p:spPr bwMode="auto">
                  <a:xfrm rot="12300000">
                    <a:off x="1596401" y="5647502"/>
                    <a:ext cx="0" cy="139769"/>
                  </a:xfrm>
                  <a:prstGeom prst="line">
                    <a:avLst/>
                  </a:prstGeom>
                  <a:ln w="12700"/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1" name="Straight Connector 190"/>
                  <p:cNvCxnSpPr/>
                  <p:nvPr/>
                </p:nvCxnSpPr>
                <p:spPr bwMode="auto">
                  <a:xfrm rot="10800000">
                    <a:off x="1501140" y="5777741"/>
                    <a:ext cx="71446" cy="0"/>
                  </a:xfrm>
                  <a:prstGeom prst="line">
                    <a:avLst/>
                  </a:prstGeom>
                  <a:ln w="12700"/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2" name="Straight Connector 191"/>
                  <p:cNvCxnSpPr/>
                  <p:nvPr/>
                </p:nvCxnSpPr>
                <p:spPr bwMode="auto">
                  <a:xfrm rot="10800000">
                    <a:off x="1620217" y="5653855"/>
                    <a:ext cx="117489" cy="0"/>
                  </a:xfrm>
                  <a:prstGeom prst="line">
                    <a:avLst/>
                  </a:prstGeom>
                  <a:ln w="12700"/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</p:grpSp>
          <p:cxnSp>
            <p:nvCxnSpPr>
              <p:cNvPr id="173" name="Straight Connector 172"/>
              <p:cNvCxnSpPr/>
              <p:nvPr/>
            </p:nvCxnSpPr>
            <p:spPr bwMode="auto">
              <a:xfrm>
                <a:off x="963613" y="4641850"/>
                <a:ext cx="774700" cy="0"/>
              </a:xfrm>
              <a:prstGeom prst="line">
                <a:avLst/>
              </a:prstGeom>
              <a:ln w="12700"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4" name="Straight Connector 173"/>
              <p:cNvCxnSpPr/>
              <p:nvPr/>
            </p:nvCxnSpPr>
            <p:spPr bwMode="auto">
              <a:xfrm>
                <a:off x="3943350" y="4635500"/>
                <a:ext cx="5040313" cy="0"/>
              </a:xfrm>
              <a:prstGeom prst="line">
                <a:avLst/>
              </a:prstGeom>
              <a:ln w="12700"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241" name="Group 10250"/>
            <p:cNvGrpSpPr>
              <a:grpSpLocks/>
            </p:cNvGrpSpPr>
            <p:nvPr/>
          </p:nvGrpSpPr>
          <p:grpSpPr bwMode="auto">
            <a:xfrm>
              <a:off x="917482" y="2381153"/>
              <a:ext cx="8020050" cy="166784"/>
              <a:chOff x="963055" y="4764387"/>
              <a:chExt cx="8020992" cy="166866"/>
            </a:xfrm>
          </p:grpSpPr>
          <p:grpSp>
            <p:nvGrpSpPr>
              <p:cNvPr id="242" name="Group 786"/>
              <p:cNvGrpSpPr>
                <a:grpSpLocks/>
              </p:cNvGrpSpPr>
              <p:nvPr/>
            </p:nvGrpSpPr>
            <p:grpSpPr bwMode="auto">
              <a:xfrm>
                <a:off x="4846195" y="4764387"/>
                <a:ext cx="2313953" cy="166866"/>
                <a:chOff x="1727602" y="4495800"/>
                <a:chExt cx="2313953" cy="166866"/>
              </a:xfrm>
            </p:grpSpPr>
            <p:grpSp>
              <p:nvGrpSpPr>
                <p:cNvPr id="245" name="Group 789"/>
                <p:cNvGrpSpPr>
                  <a:grpSpLocks/>
                </p:cNvGrpSpPr>
                <p:nvPr/>
              </p:nvGrpSpPr>
              <p:grpSpPr bwMode="auto">
                <a:xfrm>
                  <a:off x="1727602" y="4510204"/>
                  <a:ext cx="1204806" cy="152462"/>
                  <a:chOff x="1350206" y="5633400"/>
                  <a:chExt cx="1204806" cy="152462"/>
                </a:xfrm>
              </p:grpSpPr>
              <p:grpSp>
                <p:nvGrpSpPr>
                  <p:cNvPr id="281" name="Group 825"/>
                  <p:cNvGrpSpPr>
                    <a:grpSpLocks/>
                  </p:cNvGrpSpPr>
                  <p:nvPr/>
                </p:nvGrpSpPr>
                <p:grpSpPr bwMode="auto">
                  <a:xfrm>
                    <a:off x="1350206" y="5641883"/>
                    <a:ext cx="655794" cy="143979"/>
                    <a:chOff x="1350206" y="5641883"/>
                    <a:chExt cx="655794" cy="143979"/>
                  </a:xfrm>
                </p:grpSpPr>
                <p:cxnSp>
                  <p:nvCxnSpPr>
                    <p:cNvPr id="299" name="Straight Connector 298"/>
                    <p:cNvCxnSpPr/>
                    <p:nvPr/>
                  </p:nvCxnSpPr>
                  <p:spPr bwMode="auto">
                    <a:xfrm rot="20100000">
                      <a:off x="1599813" y="5647682"/>
                      <a:ext cx="0" cy="138180"/>
                    </a:xfrm>
                    <a:prstGeom prst="line">
                      <a:avLst/>
                    </a:prstGeom>
                    <a:ln w="12700"/>
                  </p:spPr>
                  <p:style>
                    <a:lnRef idx="2">
                      <a:schemeClr val="dk1"/>
                    </a:lnRef>
                    <a:fillRef idx="0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00" name="Straight Connector 299"/>
                    <p:cNvCxnSpPr/>
                    <p:nvPr/>
                  </p:nvCxnSpPr>
                  <p:spPr bwMode="auto">
                    <a:xfrm rot="1500000">
                      <a:off x="1479149" y="5647682"/>
                      <a:ext cx="0" cy="138180"/>
                    </a:xfrm>
                    <a:prstGeom prst="line">
                      <a:avLst/>
                    </a:prstGeom>
                    <a:ln w="12700"/>
                  </p:spPr>
                  <p:style>
                    <a:lnRef idx="2">
                      <a:schemeClr val="dk1"/>
                    </a:lnRef>
                    <a:fillRef idx="0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01" name="Straight Connector 300"/>
                    <p:cNvCxnSpPr/>
                    <p:nvPr/>
                  </p:nvCxnSpPr>
                  <p:spPr bwMode="auto">
                    <a:xfrm>
                      <a:off x="1501377" y="5657212"/>
                      <a:ext cx="71446" cy="0"/>
                    </a:xfrm>
                    <a:prstGeom prst="line">
                      <a:avLst/>
                    </a:prstGeom>
                    <a:ln w="12700"/>
                  </p:spPr>
                  <p:style>
                    <a:lnRef idx="2">
                      <a:schemeClr val="dk1"/>
                    </a:lnRef>
                    <a:fillRef idx="0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02" name="Straight Connector 301"/>
                    <p:cNvCxnSpPr/>
                    <p:nvPr/>
                  </p:nvCxnSpPr>
                  <p:spPr bwMode="auto">
                    <a:xfrm>
                      <a:off x="1350547" y="5776332"/>
                      <a:ext cx="106374" cy="0"/>
                    </a:xfrm>
                    <a:prstGeom prst="line">
                      <a:avLst/>
                    </a:prstGeom>
                    <a:ln w="12700"/>
                  </p:spPr>
                  <p:style>
                    <a:lnRef idx="2">
                      <a:schemeClr val="dk1"/>
                    </a:lnRef>
                    <a:fillRef idx="0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03" name="Straight Connector 302"/>
                    <p:cNvCxnSpPr/>
                    <p:nvPr/>
                  </p:nvCxnSpPr>
                  <p:spPr bwMode="auto">
                    <a:xfrm rot="20100000">
                      <a:off x="1879246" y="5641329"/>
                      <a:ext cx="0" cy="138180"/>
                    </a:xfrm>
                    <a:prstGeom prst="line">
                      <a:avLst/>
                    </a:prstGeom>
                    <a:ln w="12700"/>
                  </p:spPr>
                  <p:style>
                    <a:lnRef idx="2">
                      <a:schemeClr val="dk1"/>
                    </a:lnRef>
                    <a:fillRef idx="0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04" name="Straight Connector 303"/>
                    <p:cNvCxnSpPr/>
                    <p:nvPr/>
                  </p:nvCxnSpPr>
                  <p:spPr bwMode="auto">
                    <a:xfrm rot="1500000">
                      <a:off x="1760170" y="5641329"/>
                      <a:ext cx="0" cy="138180"/>
                    </a:xfrm>
                    <a:prstGeom prst="line">
                      <a:avLst/>
                    </a:prstGeom>
                    <a:ln w="12700"/>
                  </p:spPr>
                  <p:style>
                    <a:lnRef idx="2">
                      <a:schemeClr val="dk1"/>
                    </a:lnRef>
                    <a:fillRef idx="0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05" name="Straight Connector 304"/>
                    <p:cNvCxnSpPr/>
                    <p:nvPr/>
                  </p:nvCxnSpPr>
                  <p:spPr bwMode="auto">
                    <a:xfrm>
                      <a:off x="1780810" y="5650858"/>
                      <a:ext cx="71446" cy="0"/>
                    </a:xfrm>
                    <a:prstGeom prst="line">
                      <a:avLst/>
                    </a:prstGeom>
                    <a:ln w="12700"/>
                  </p:spPr>
                  <p:style>
                    <a:lnRef idx="2">
                      <a:schemeClr val="dk1"/>
                    </a:lnRef>
                    <a:fillRef idx="0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06" name="Straight Connector 305"/>
                    <p:cNvCxnSpPr/>
                    <p:nvPr/>
                  </p:nvCxnSpPr>
                  <p:spPr bwMode="auto">
                    <a:xfrm>
                      <a:off x="1618866" y="5776332"/>
                      <a:ext cx="117489" cy="0"/>
                    </a:xfrm>
                    <a:prstGeom prst="line">
                      <a:avLst/>
                    </a:prstGeom>
                    <a:ln w="12700"/>
                  </p:spPr>
                  <p:style>
                    <a:lnRef idx="2">
                      <a:schemeClr val="dk1"/>
                    </a:lnRef>
                    <a:fillRef idx="0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07" name="Straight Connector 306"/>
                    <p:cNvCxnSpPr/>
                    <p:nvPr/>
                  </p:nvCxnSpPr>
                  <p:spPr bwMode="auto">
                    <a:xfrm rot="9300000">
                      <a:off x="1756995" y="5641329"/>
                      <a:ext cx="0" cy="138180"/>
                    </a:xfrm>
                    <a:prstGeom prst="line">
                      <a:avLst/>
                    </a:prstGeom>
                    <a:ln w="12700"/>
                  </p:spPr>
                  <p:style>
                    <a:lnRef idx="2">
                      <a:schemeClr val="dk1"/>
                    </a:lnRef>
                    <a:fillRef idx="0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08" name="Straight Connector 307"/>
                    <p:cNvCxnSpPr/>
                    <p:nvPr/>
                  </p:nvCxnSpPr>
                  <p:spPr bwMode="auto">
                    <a:xfrm rot="12300000">
                      <a:off x="1877659" y="5641329"/>
                      <a:ext cx="0" cy="138180"/>
                    </a:xfrm>
                    <a:prstGeom prst="line">
                      <a:avLst/>
                    </a:prstGeom>
                    <a:ln w="12700"/>
                  </p:spPr>
                  <p:style>
                    <a:lnRef idx="2">
                      <a:schemeClr val="dk1"/>
                    </a:lnRef>
                    <a:fillRef idx="0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09" name="Straight Connector 308"/>
                    <p:cNvCxnSpPr/>
                    <p:nvPr/>
                  </p:nvCxnSpPr>
                  <p:spPr bwMode="auto">
                    <a:xfrm rot="10800000">
                      <a:off x="1783985" y="5769979"/>
                      <a:ext cx="71446" cy="0"/>
                    </a:xfrm>
                    <a:prstGeom prst="line">
                      <a:avLst/>
                    </a:prstGeom>
                    <a:ln w="12700"/>
                  </p:spPr>
                  <p:style>
                    <a:lnRef idx="2">
                      <a:schemeClr val="dk1"/>
                    </a:lnRef>
                    <a:fillRef idx="0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10" name="Straight Connector 309"/>
                    <p:cNvCxnSpPr/>
                    <p:nvPr/>
                  </p:nvCxnSpPr>
                  <p:spPr bwMode="auto">
                    <a:xfrm rot="10800000">
                      <a:off x="1899887" y="5650858"/>
                      <a:ext cx="106374" cy="0"/>
                    </a:xfrm>
                    <a:prstGeom prst="line">
                      <a:avLst/>
                    </a:prstGeom>
                    <a:ln w="12700"/>
                  </p:spPr>
                  <p:style>
                    <a:lnRef idx="2">
                      <a:schemeClr val="dk1"/>
                    </a:lnRef>
                    <a:fillRef idx="0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11" name="Straight Connector 310"/>
                    <p:cNvCxnSpPr/>
                    <p:nvPr/>
                  </p:nvCxnSpPr>
                  <p:spPr bwMode="auto">
                    <a:xfrm rot="12300000">
                      <a:off x="1596638" y="5647682"/>
                      <a:ext cx="0" cy="138180"/>
                    </a:xfrm>
                    <a:prstGeom prst="line">
                      <a:avLst/>
                    </a:prstGeom>
                    <a:ln w="12700"/>
                  </p:spPr>
                  <p:style>
                    <a:lnRef idx="2">
                      <a:schemeClr val="dk1"/>
                    </a:lnRef>
                    <a:fillRef idx="0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12" name="Straight Connector 311"/>
                    <p:cNvCxnSpPr/>
                    <p:nvPr/>
                  </p:nvCxnSpPr>
                  <p:spPr bwMode="auto">
                    <a:xfrm rot="10800000">
                      <a:off x="1620454" y="5654035"/>
                      <a:ext cx="117489" cy="0"/>
                    </a:xfrm>
                    <a:prstGeom prst="line">
                      <a:avLst/>
                    </a:prstGeom>
                    <a:ln w="12700"/>
                  </p:spPr>
                  <p:style>
                    <a:lnRef idx="2">
                      <a:schemeClr val="dk1"/>
                    </a:lnRef>
                    <a:fillRef idx="0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82" name="Group 826"/>
                  <p:cNvGrpSpPr>
                    <a:grpSpLocks/>
                  </p:cNvGrpSpPr>
                  <p:nvPr/>
                </p:nvGrpSpPr>
                <p:grpSpPr bwMode="auto">
                  <a:xfrm>
                    <a:off x="1899218" y="5633400"/>
                    <a:ext cx="655794" cy="143979"/>
                    <a:chOff x="1350206" y="5641883"/>
                    <a:chExt cx="655794" cy="143979"/>
                  </a:xfrm>
                </p:grpSpPr>
                <p:cxnSp>
                  <p:nvCxnSpPr>
                    <p:cNvPr id="283" name="Straight Connector 282"/>
                    <p:cNvCxnSpPr/>
                    <p:nvPr/>
                  </p:nvCxnSpPr>
                  <p:spPr bwMode="auto">
                    <a:xfrm rot="20100000">
                      <a:off x="1600141" y="5648223"/>
                      <a:ext cx="0" cy="138181"/>
                    </a:xfrm>
                    <a:prstGeom prst="line">
                      <a:avLst/>
                    </a:prstGeom>
                    <a:ln w="12700"/>
                  </p:spPr>
                  <p:style>
                    <a:lnRef idx="2">
                      <a:schemeClr val="dk1"/>
                    </a:lnRef>
                    <a:fillRef idx="0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84" name="Straight Connector 283"/>
                    <p:cNvCxnSpPr/>
                    <p:nvPr/>
                  </p:nvCxnSpPr>
                  <p:spPr bwMode="auto">
                    <a:xfrm rot="1500000">
                      <a:off x="1479477" y="5648223"/>
                      <a:ext cx="0" cy="138181"/>
                    </a:xfrm>
                    <a:prstGeom prst="line">
                      <a:avLst/>
                    </a:prstGeom>
                    <a:ln w="12700"/>
                  </p:spPr>
                  <p:style>
                    <a:lnRef idx="2">
                      <a:schemeClr val="dk1"/>
                    </a:lnRef>
                    <a:fillRef idx="0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85" name="Straight Connector 284"/>
                    <p:cNvCxnSpPr/>
                    <p:nvPr/>
                  </p:nvCxnSpPr>
                  <p:spPr bwMode="auto">
                    <a:xfrm>
                      <a:off x="1501705" y="5657753"/>
                      <a:ext cx="71446" cy="0"/>
                    </a:xfrm>
                    <a:prstGeom prst="line">
                      <a:avLst/>
                    </a:prstGeom>
                    <a:ln w="12700"/>
                  </p:spPr>
                  <p:style>
                    <a:lnRef idx="2">
                      <a:schemeClr val="dk1"/>
                    </a:lnRef>
                    <a:fillRef idx="0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86" name="Straight Connector 285"/>
                    <p:cNvCxnSpPr/>
                    <p:nvPr/>
                  </p:nvCxnSpPr>
                  <p:spPr bwMode="auto">
                    <a:xfrm>
                      <a:off x="1350875" y="5776875"/>
                      <a:ext cx="106374" cy="0"/>
                    </a:xfrm>
                    <a:prstGeom prst="line">
                      <a:avLst/>
                    </a:prstGeom>
                    <a:ln w="12700"/>
                  </p:spPr>
                  <p:style>
                    <a:lnRef idx="2">
                      <a:schemeClr val="dk1"/>
                    </a:lnRef>
                    <a:fillRef idx="0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87" name="Straight Connector 286"/>
                    <p:cNvCxnSpPr/>
                    <p:nvPr/>
                  </p:nvCxnSpPr>
                  <p:spPr bwMode="auto">
                    <a:xfrm rot="20100000">
                      <a:off x="1879574" y="5641870"/>
                      <a:ext cx="0" cy="138181"/>
                    </a:xfrm>
                    <a:prstGeom prst="line">
                      <a:avLst/>
                    </a:prstGeom>
                    <a:ln w="12700"/>
                  </p:spPr>
                  <p:style>
                    <a:lnRef idx="2">
                      <a:schemeClr val="dk1"/>
                    </a:lnRef>
                    <a:fillRef idx="0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88" name="Straight Connector 287"/>
                    <p:cNvCxnSpPr/>
                    <p:nvPr/>
                  </p:nvCxnSpPr>
                  <p:spPr bwMode="auto">
                    <a:xfrm rot="1500000">
                      <a:off x="1760498" y="5641870"/>
                      <a:ext cx="0" cy="138181"/>
                    </a:xfrm>
                    <a:prstGeom prst="line">
                      <a:avLst/>
                    </a:prstGeom>
                    <a:ln w="12700"/>
                  </p:spPr>
                  <p:style>
                    <a:lnRef idx="2">
                      <a:schemeClr val="dk1"/>
                    </a:lnRef>
                    <a:fillRef idx="0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89" name="Straight Connector 288"/>
                    <p:cNvCxnSpPr/>
                    <p:nvPr/>
                  </p:nvCxnSpPr>
                  <p:spPr bwMode="auto">
                    <a:xfrm>
                      <a:off x="1781138" y="5651400"/>
                      <a:ext cx="71446" cy="0"/>
                    </a:xfrm>
                    <a:prstGeom prst="line">
                      <a:avLst/>
                    </a:prstGeom>
                    <a:ln w="12700"/>
                  </p:spPr>
                  <p:style>
                    <a:lnRef idx="2">
                      <a:schemeClr val="dk1"/>
                    </a:lnRef>
                    <a:fillRef idx="0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90" name="Straight Connector 289"/>
                    <p:cNvCxnSpPr/>
                    <p:nvPr/>
                  </p:nvCxnSpPr>
                  <p:spPr bwMode="auto">
                    <a:xfrm>
                      <a:off x="1619194" y="5776875"/>
                      <a:ext cx="117489" cy="0"/>
                    </a:xfrm>
                    <a:prstGeom prst="line">
                      <a:avLst/>
                    </a:prstGeom>
                    <a:ln w="12700"/>
                  </p:spPr>
                  <p:style>
                    <a:lnRef idx="2">
                      <a:schemeClr val="dk1"/>
                    </a:lnRef>
                    <a:fillRef idx="0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91" name="Straight Connector 290"/>
                    <p:cNvCxnSpPr/>
                    <p:nvPr/>
                  </p:nvCxnSpPr>
                  <p:spPr bwMode="auto">
                    <a:xfrm rot="9300000">
                      <a:off x="1757323" y="5641870"/>
                      <a:ext cx="0" cy="138181"/>
                    </a:xfrm>
                    <a:prstGeom prst="line">
                      <a:avLst/>
                    </a:prstGeom>
                    <a:ln w="12700"/>
                  </p:spPr>
                  <p:style>
                    <a:lnRef idx="2">
                      <a:schemeClr val="dk1"/>
                    </a:lnRef>
                    <a:fillRef idx="0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92" name="Straight Connector 291"/>
                    <p:cNvCxnSpPr/>
                    <p:nvPr/>
                  </p:nvCxnSpPr>
                  <p:spPr bwMode="auto">
                    <a:xfrm rot="12300000">
                      <a:off x="1877987" y="5641870"/>
                      <a:ext cx="0" cy="138181"/>
                    </a:xfrm>
                    <a:prstGeom prst="line">
                      <a:avLst/>
                    </a:prstGeom>
                    <a:ln w="12700"/>
                  </p:spPr>
                  <p:style>
                    <a:lnRef idx="2">
                      <a:schemeClr val="dk1"/>
                    </a:lnRef>
                    <a:fillRef idx="0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93" name="Straight Connector 292"/>
                    <p:cNvCxnSpPr/>
                    <p:nvPr/>
                  </p:nvCxnSpPr>
                  <p:spPr bwMode="auto">
                    <a:xfrm rot="10800000">
                      <a:off x="1784313" y="5770521"/>
                      <a:ext cx="71446" cy="0"/>
                    </a:xfrm>
                    <a:prstGeom prst="line">
                      <a:avLst/>
                    </a:prstGeom>
                    <a:ln w="12700"/>
                  </p:spPr>
                  <p:style>
                    <a:lnRef idx="2">
                      <a:schemeClr val="dk1"/>
                    </a:lnRef>
                    <a:fillRef idx="0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94" name="Straight Connector 293"/>
                    <p:cNvCxnSpPr/>
                    <p:nvPr/>
                  </p:nvCxnSpPr>
                  <p:spPr bwMode="auto">
                    <a:xfrm rot="10800000">
                      <a:off x="1900215" y="5651400"/>
                      <a:ext cx="106374" cy="0"/>
                    </a:xfrm>
                    <a:prstGeom prst="line">
                      <a:avLst/>
                    </a:prstGeom>
                    <a:ln w="12700"/>
                  </p:spPr>
                  <p:style>
                    <a:lnRef idx="2">
                      <a:schemeClr val="dk1"/>
                    </a:lnRef>
                    <a:fillRef idx="0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95" name="Straight Connector 294"/>
                    <p:cNvCxnSpPr/>
                    <p:nvPr/>
                  </p:nvCxnSpPr>
                  <p:spPr bwMode="auto">
                    <a:xfrm rot="9300000">
                      <a:off x="1477890" y="5648223"/>
                      <a:ext cx="0" cy="138181"/>
                    </a:xfrm>
                    <a:prstGeom prst="line">
                      <a:avLst/>
                    </a:prstGeom>
                    <a:ln w="12700"/>
                  </p:spPr>
                  <p:style>
                    <a:lnRef idx="2">
                      <a:schemeClr val="dk1"/>
                    </a:lnRef>
                    <a:fillRef idx="0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96" name="Straight Connector 295"/>
                    <p:cNvCxnSpPr/>
                    <p:nvPr/>
                  </p:nvCxnSpPr>
                  <p:spPr bwMode="auto">
                    <a:xfrm rot="12300000">
                      <a:off x="1596966" y="5648223"/>
                      <a:ext cx="0" cy="138181"/>
                    </a:xfrm>
                    <a:prstGeom prst="line">
                      <a:avLst/>
                    </a:prstGeom>
                    <a:ln w="12700"/>
                  </p:spPr>
                  <p:style>
                    <a:lnRef idx="2">
                      <a:schemeClr val="dk1"/>
                    </a:lnRef>
                    <a:fillRef idx="0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97" name="Straight Connector 296"/>
                    <p:cNvCxnSpPr/>
                    <p:nvPr/>
                  </p:nvCxnSpPr>
                  <p:spPr bwMode="auto">
                    <a:xfrm rot="10800000">
                      <a:off x="1501705" y="5776875"/>
                      <a:ext cx="71446" cy="0"/>
                    </a:xfrm>
                    <a:prstGeom prst="line">
                      <a:avLst/>
                    </a:prstGeom>
                    <a:ln w="12700"/>
                  </p:spPr>
                  <p:style>
                    <a:lnRef idx="2">
                      <a:schemeClr val="dk1"/>
                    </a:lnRef>
                    <a:fillRef idx="0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98" name="Straight Connector 297"/>
                    <p:cNvCxnSpPr/>
                    <p:nvPr/>
                  </p:nvCxnSpPr>
                  <p:spPr bwMode="auto">
                    <a:xfrm rot="10800000">
                      <a:off x="1620782" y="5654576"/>
                      <a:ext cx="117489" cy="0"/>
                    </a:xfrm>
                    <a:prstGeom prst="line">
                      <a:avLst/>
                    </a:prstGeom>
                    <a:ln w="12700"/>
                  </p:spPr>
                  <p:style>
                    <a:lnRef idx="2">
                      <a:schemeClr val="dk1"/>
                    </a:lnRef>
                    <a:fillRef idx="0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246" name="Group 790"/>
                <p:cNvGrpSpPr>
                  <a:grpSpLocks/>
                </p:cNvGrpSpPr>
                <p:nvPr/>
              </p:nvGrpSpPr>
              <p:grpSpPr bwMode="auto">
                <a:xfrm>
                  <a:off x="2836749" y="4495800"/>
                  <a:ext cx="1204806" cy="152462"/>
                  <a:chOff x="1350206" y="5633400"/>
                  <a:chExt cx="1204806" cy="152462"/>
                </a:xfrm>
              </p:grpSpPr>
              <p:grpSp>
                <p:nvGrpSpPr>
                  <p:cNvPr id="247" name="Group 791"/>
                  <p:cNvGrpSpPr>
                    <a:grpSpLocks/>
                  </p:cNvGrpSpPr>
                  <p:nvPr/>
                </p:nvGrpSpPr>
                <p:grpSpPr bwMode="auto">
                  <a:xfrm>
                    <a:off x="1350206" y="5641883"/>
                    <a:ext cx="655794" cy="143979"/>
                    <a:chOff x="1350206" y="5641883"/>
                    <a:chExt cx="655794" cy="143979"/>
                  </a:xfrm>
                </p:grpSpPr>
                <p:cxnSp>
                  <p:nvCxnSpPr>
                    <p:cNvPr id="265" name="Straight Connector 264"/>
                    <p:cNvCxnSpPr/>
                    <p:nvPr/>
                  </p:nvCxnSpPr>
                  <p:spPr bwMode="auto">
                    <a:xfrm rot="20100000">
                      <a:off x="1598871" y="5647791"/>
                      <a:ext cx="0" cy="138181"/>
                    </a:xfrm>
                    <a:prstGeom prst="line">
                      <a:avLst/>
                    </a:prstGeom>
                    <a:ln w="12700"/>
                  </p:spPr>
                  <p:style>
                    <a:lnRef idx="2">
                      <a:schemeClr val="dk1"/>
                    </a:lnRef>
                    <a:fillRef idx="0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66" name="Straight Connector 265"/>
                    <p:cNvCxnSpPr/>
                    <p:nvPr/>
                  </p:nvCxnSpPr>
                  <p:spPr bwMode="auto">
                    <a:xfrm rot="1500000">
                      <a:off x="1478207" y="5647791"/>
                      <a:ext cx="0" cy="138181"/>
                    </a:xfrm>
                    <a:prstGeom prst="line">
                      <a:avLst/>
                    </a:prstGeom>
                    <a:ln w="12700"/>
                  </p:spPr>
                  <p:style>
                    <a:lnRef idx="2">
                      <a:schemeClr val="dk1"/>
                    </a:lnRef>
                    <a:fillRef idx="0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67" name="Straight Connector 266"/>
                    <p:cNvCxnSpPr/>
                    <p:nvPr/>
                  </p:nvCxnSpPr>
                  <p:spPr bwMode="auto">
                    <a:xfrm>
                      <a:off x="1500435" y="5657321"/>
                      <a:ext cx="71446" cy="0"/>
                    </a:xfrm>
                    <a:prstGeom prst="line">
                      <a:avLst/>
                    </a:prstGeom>
                    <a:ln w="12700"/>
                  </p:spPr>
                  <p:style>
                    <a:lnRef idx="2">
                      <a:schemeClr val="dk1"/>
                    </a:lnRef>
                    <a:fillRef idx="0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68" name="Straight Connector 267"/>
                    <p:cNvCxnSpPr/>
                    <p:nvPr/>
                  </p:nvCxnSpPr>
                  <p:spPr bwMode="auto">
                    <a:xfrm>
                      <a:off x="1349605" y="5776442"/>
                      <a:ext cx="106374" cy="0"/>
                    </a:xfrm>
                    <a:prstGeom prst="line">
                      <a:avLst/>
                    </a:prstGeom>
                    <a:ln w="12700"/>
                  </p:spPr>
                  <p:style>
                    <a:lnRef idx="2">
                      <a:schemeClr val="dk1"/>
                    </a:lnRef>
                    <a:fillRef idx="0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69" name="Straight Connector 268"/>
                    <p:cNvCxnSpPr/>
                    <p:nvPr/>
                  </p:nvCxnSpPr>
                  <p:spPr bwMode="auto">
                    <a:xfrm rot="20100000">
                      <a:off x="1878304" y="5641438"/>
                      <a:ext cx="0" cy="138181"/>
                    </a:xfrm>
                    <a:prstGeom prst="line">
                      <a:avLst/>
                    </a:prstGeom>
                    <a:ln w="12700"/>
                  </p:spPr>
                  <p:style>
                    <a:lnRef idx="2">
                      <a:schemeClr val="dk1"/>
                    </a:lnRef>
                    <a:fillRef idx="0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70" name="Straight Connector 269"/>
                    <p:cNvCxnSpPr/>
                    <p:nvPr/>
                  </p:nvCxnSpPr>
                  <p:spPr bwMode="auto">
                    <a:xfrm rot="1500000">
                      <a:off x="1759228" y="5641438"/>
                      <a:ext cx="0" cy="138181"/>
                    </a:xfrm>
                    <a:prstGeom prst="line">
                      <a:avLst/>
                    </a:prstGeom>
                    <a:ln w="12700"/>
                  </p:spPr>
                  <p:style>
                    <a:lnRef idx="2">
                      <a:schemeClr val="dk1"/>
                    </a:lnRef>
                    <a:fillRef idx="0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71" name="Straight Connector 270"/>
                    <p:cNvCxnSpPr/>
                    <p:nvPr/>
                  </p:nvCxnSpPr>
                  <p:spPr bwMode="auto">
                    <a:xfrm>
                      <a:off x="1779867" y="5650967"/>
                      <a:ext cx="71446" cy="0"/>
                    </a:xfrm>
                    <a:prstGeom prst="line">
                      <a:avLst/>
                    </a:prstGeom>
                    <a:ln w="12700"/>
                  </p:spPr>
                  <p:style>
                    <a:lnRef idx="2">
                      <a:schemeClr val="dk1"/>
                    </a:lnRef>
                    <a:fillRef idx="0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72" name="Straight Connector 271"/>
                    <p:cNvCxnSpPr/>
                    <p:nvPr/>
                  </p:nvCxnSpPr>
                  <p:spPr bwMode="auto">
                    <a:xfrm>
                      <a:off x="1617923" y="5776442"/>
                      <a:ext cx="117489" cy="0"/>
                    </a:xfrm>
                    <a:prstGeom prst="line">
                      <a:avLst/>
                    </a:prstGeom>
                    <a:ln w="12700"/>
                  </p:spPr>
                  <p:style>
                    <a:lnRef idx="2">
                      <a:schemeClr val="dk1"/>
                    </a:lnRef>
                    <a:fillRef idx="0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73" name="Straight Connector 272"/>
                    <p:cNvCxnSpPr/>
                    <p:nvPr/>
                  </p:nvCxnSpPr>
                  <p:spPr bwMode="auto">
                    <a:xfrm rot="9300000">
                      <a:off x="1756053" y="5641438"/>
                      <a:ext cx="0" cy="138181"/>
                    </a:xfrm>
                    <a:prstGeom prst="line">
                      <a:avLst/>
                    </a:prstGeom>
                    <a:ln w="12700"/>
                  </p:spPr>
                  <p:style>
                    <a:lnRef idx="2">
                      <a:schemeClr val="dk1"/>
                    </a:lnRef>
                    <a:fillRef idx="0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74" name="Straight Connector 273"/>
                    <p:cNvCxnSpPr/>
                    <p:nvPr/>
                  </p:nvCxnSpPr>
                  <p:spPr bwMode="auto">
                    <a:xfrm rot="12300000">
                      <a:off x="1876717" y="5641438"/>
                      <a:ext cx="0" cy="138181"/>
                    </a:xfrm>
                    <a:prstGeom prst="line">
                      <a:avLst/>
                    </a:prstGeom>
                    <a:ln w="12700"/>
                  </p:spPr>
                  <p:style>
                    <a:lnRef idx="2">
                      <a:schemeClr val="dk1"/>
                    </a:lnRef>
                    <a:fillRef idx="0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75" name="Straight Connector 274"/>
                    <p:cNvCxnSpPr/>
                    <p:nvPr/>
                  </p:nvCxnSpPr>
                  <p:spPr bwMode="auto">
                    <a:xfrm rot="10800000">
                      <a:off x="1783043" y="5770089"/>
                      <a:ext cx="71446" cy="0"/>
                    </a:xfrm>
                    <a:prstGeom prst="line">
                      <a:avLst/>
                    </a:prstGeom>
                    <a:ln w="12700"/>
                  </p:spPr>
                  <p:style>
                    <a:lnRef idx="2">
                      <a:schemeClr val="dk1"/>
                    </a:lnRef>
                    <a:fillRef idx="0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76" name="Straight Connector 275"/>
                    <p:cNvCxnSpPr/>
                    <p:nvPr/>
                  </p:nvCxnSpPr>
                  <p:spPr bwMode="auto">
                    <a:xfrm rot="10800000">
                      <a:off x="1898944" y="5650967"/>
                      <a:ext cx="106374" cy="0"/>
                    </a:xfrm>
                    <a:prstGeom prst="line">
                      <a:avLst/>
                    </a:prstGeom>
                    <a:ln w="12700"/>
                  </p:spPr>
                  <p:style>
                    <a:lnRef idx="2">
                      <a:schemeClr val="dk1"/>
                    </a:lnRef>
                    <a:fillRef idx="0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77" name="Straight Connector 276"/>
                    <p:cNvCxnSpPr/>
                    <p:nvPr/>
                  </p:nvCxnSpPr>
                  <p:spPr bwMode="auto">
                    <a:xfrm rot="9300000">
                      <a:off x="1476620" y="5647791"/>
                      <a:ext cx="0" cy="138181"/>
                    </a:xfrm>
                    <a:prstGeom prst="line">
                      <a:avLst/>
                    </a:prstGeom>
                    <a:ln w="12700"/>
                  </p:spPr>
                  <p:style>
                    <a:lnRef idx="2">
                      <a:schemeClr val="dk1"/>
                    </a:lnRef>
                    <a:fillRef idx="0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78" name="Straight Connector 277"/>
                    <p:cNvCxnSpPr/>
                    <p:nvPr/>
                  </p:nvCxnSpPr>
                  <p:spPr bwMode="auto">
                    <a:xfrm rot="12300000">
                      <a:off x="1595696" y="5647791"/>
                      <a:ext cx="0" cy="138181"/>
                    </a:xfrm>
                    <a:prstGeom prst="line">
                      <a:avLst/>
                    </a:prstGeom>
                    <a:ln w="12700"/>
                  </p:spPr>
                  <p:style>
                    <a:lnRef idx="2">
                      <a:schemeClr val="dk1"/>
                    </a:lnRef>
                    <a:fillRef idx="0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79" name="Straight Connector 278"/>
                    <p:cNvCxnSpPr/>
                    <p:nvPr/>
                  </p:nvCxnSpPr>
                  <p:spPr bwMode="auto">
                    <a:xfrm rot="10800000">
                      <a:off x="1500435" y="5776442"/>
                      <a:ext cx="71446" cy="0"/>
                    </a:xfrm>
                    <a:prstGeom prst="line">
                      <a:avLst/>
                    </a:prstGeom>
                    <a:ln w="12700"/>
                  </p:spPr>
                  <p:style>
                    <a:lnRef idx="2">
                      <a:schemeClr val="dk1"/>
                    </a:lnRef>
                    <a:fillRef idx="0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80" name="Straight Connector 279"/>
                    <p:cNvCxnSpPr/>
                    <p:nvPr/>
                  </p:nvCxnSpPr>
                  <p:spPr bwMode="auto">
                    <a:xfrm rot="10800000">
                      <a:off x="1619512" y="5654144"/>
                      <a:ext cx="117489" cy="0"/>
                    </a:xfrm>
                    <a:prstGeom prst="line">
                      <a:avLst/>
                    </a:prstGeom>
                    <a:ln w="12700"/>
                  </p:spPr>
                  <p:style>
                    <a:lnRef idx="2">
                      <a:schemeClr val="dk1"/>
                    </a:lnRef>
                    <a:fillRef idx="0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48" name="Group 792"/>
                  <p:cNvGrpSpPr>
                    <a:grpSpLocks/>
                  </p:cNvGrpSpPr>
                  <p:nvPr/>
                </p:nvGrpSpPr>
                <p:grpSpPr bwMode="auto">
                  <a:xfrm>
                    <a:off x="1899218" y="5633400"/>
                    <a:ext cx="655794" cy="143979"/>
                    <a:chOff x="1350206" y="5641883"/>
                    <a:chExt cx="655794" cy="143979"/>
                  </a:xfrm>
                </p:grpSpPr>
                <p:cxnSp>
                  <p:nvCxnSpPr>
                    <p:cNvPr id="249" name="Straight Connector 248"/>
                    <p:cNvCxnSpPr/>
                    <p:nvPr/>
                  </p:nvCxnSpPr>
                  <p:spPr bwMode="auto">
                    <a:xfrm rot="20100000">
                      <a:off x="1599199" y="5648333"/>
                      <a:ext cx="0" cy="138180"/>
                    </a:xfrm>
                    <a:prstGeom prst="line">
                      <a:avLst/>
                    </a:prstGeom>
                    <a:ln w="12700"/>
                  </p:spPr>
                  <p:style>
                    <a:lnRef idx="2">
                      <a:schemeClr val="dk1"/>
                    </a:lnRef>
                    <a:fillRef idx="0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50" name="Straight Connector 249"/>
                    <p:cNvCxnSpPr/>
                    <p:nvPr/>
                  </p:nvCxnSpPr>
                  <p:spPr bwMode="auto">
                    <a:xfrm rot="1500000">
                      <a:off x="1478535" y="5648333"/>
                      <a:ext cx="0" cy="138180"/>
                    </a:xfrm>
                    <a:prstGeom prst="line">
                      <a:avLst/>
                    </a:prstGeom>
                    <a:ln w="12700"/>
                  </p:spPr>
                  <p:style>
                    <a:lnRef idx="2">
                      <a:schemeClr val="dk1"/>
                    </a:lnRef>
                    <a:fillRef idx="0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51" name="Straight Connector 250"/>
                    <p:cNvCxnSpPr/>
                    <p:nvPr/>
                  </p:nvCxnSpPr>
                  <p:spPr bwMode="auto">
                    <a:xfrm>
                      <a:off x="1500763" y="5657863"/>
                      <a:ext cx="71446" cy="0"/>
                    </a:xfrm>
                    <a:prstGeom prst="line">
                      <a:avLst/>
                    </a:prstGeom>
                    <a:ln w="12700"/>
                  </p:spPr>
                  <p:style>
                    <a:lnRef idx="2">
                      <a:schemeClr val="dk1"/>
                    </a:lnRef>
                    <a:fillRef idx="0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52" name="Straight Connector 251"/>
                    <p:cNvCxnSpPr/>
                    <p:nvPr/>
                  </p:nvCxnSpPr>
                  <p:spPr bwMode="auto">
                    <a:xfrm>
                      <a:off x="1349933" y="5776984"/>
                      <a:ext cx="106374" cy="0"/>
                    </a:xfrm>
                    <a:prstGeom prst="line">
                      <a:avLst/>
                    </a:prstGeom>
                    <a:ln w="12700"/>
                  </p:spPr>
                  <p:style>
                    <a:lnRef idx="2">
                      <a:schemeClr val="dk1"/>
                    </a:lnRef>
                    <a:fillRef idx="0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53" name="Straight Connector 252"/>
                    <p:cNvCxnSpPr/>
                    <p:nvPr/>
                  </p:nvCxnSpPr>
                  <p:spPr bwMode="auto">
                    <a:xfrm rot="20100000">
                      <a:off x="1878632" y="5641980"/>
                      <a:ext cx="0" cy="138180"/>
                    </a:xfrm>
                    <a:prstGeom prst="line">
                      <a:avLst/>
                    </a:prstGeom>
                    <a:ln w="12700"/>
                  </p:spPr>
                  <p:style>
                    <a:lnRef idx="2">
                      <a:schemeClr val="dk1"/>
                    </a:lnRef>
                    <a:fillRef idx="0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54" name="Straight Connector 253"/>
                    <p:cNvCxnSpPr/>
                    <p:nvPr/>
                  </p:nvCxnSpPr>
                  <p:spPr bwMode="auto">
                    <a:xfrm rot="1500000">
                      <a:off x="1759556" y="5641980"/>
                      <a:ext cx="0" cy="138180"/>
                    </a:xfrm>
                    <a:prstGeom prst="line">
                      <a:avLst/>
                    </a:prstGeom>
                    <a:ln w="12700"/>
                  </p:spPr>
                  <p:style>
                    <a:lnRef idx="2">
                      <a:schemeClr val="dk1"/>
                    </a:lnRef>
                    <a:fillRef idx="0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55" name="Straight Connector 254"/>
                    <p:cNvCxnSpPr/>
                    <p:nvPr/>
                  </p:nvCxnSpPr>
                  <p:spPr bwMode="auto">
                    <a:xfrm>
                      <a:off x="1780195" y="5651510"/>
                      <a:ext cx="71446" cy="0"/>
                    </a:xfrm>
                    <a:prstGeom prst="line">
                      <a:avLst/>
                    </a:prstGeom>
                    <a:ln w="12700"/>
                  </p:spPr>
                  <p:style>
                    <a:lnRef idx="2">
                      <a:schemeClr val="dk1"/>
                    </a:lnRef>
                    <a:fillRef idx="0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56" name="Straight Connector 255"/>
                    <p:cNvCxnSpPr/>
                    <p:nvPr/>
                  </p:nvCxnSpPr>
                  <p:spPr bwMode="auto">
                    <a:xfrm>
                      <a:off x="1618251" y="5776984"/>
                      <a:ext cx="117489" cy="0"/>
                    </a:xfrm>
                    <a:prstGeom prst="line">
                      <a:avLst/>
                    </a:prstGeom>
                    <a:ln w="12700"/>
                  </p:spPr>
                  <p:style>
                    <a:lnRef idx="2">
                      <a:schemeClr val="dk1"/>
                    </a:lnRef>
                    <a:fillRef idx="0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57" name="Straight Connector 256"/>
                    <p:cNvCxnSpPr/>
                    <p:nvPr/>
                  </p:nvCxnSpPr>
                  <p:spPr bwMode="auto">
                    <a:xfrm rot="9300000">
                      <a:off x="1756381" y="5641980"/>
                      <a:ext cx="0" cy="138180"/>
                    </a:xfrm>
                    <a:prstGeom prst="line">
                      <a:avLst/>
                    </a:prstGeom>
                    <a:ln w="12700"/>
                  </p:spPr>
                  <p:style>
                    <a:lnRef idx="2">
                      <a:schemeClr val="dk1"/>
                    </a:lnRef>
                    <a:fillRef idx="0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58" name="Straight Connector 257"/>
                    <p:cNvCxnSpPr/>
                    <p:nvPr/>
                  </p:nvCxnSpPr>
                  <p:spPr bwMode="auto">
                    <a:xfrm rot="12300000">
                      <a:off x="1877045" y="5641980"/>
                      <a:ext cx="0" cy="138180"/>
                    </a:xfrm>
                    <a:prstGeom prst="line">
                      <a:avLst/>
                    </a:prstGeom>
                    <a:ln w="12700"/>
                  </p:spPr>
                  <p:style>
                    <a:lnRef idx="2">
                      <a:schemeClr val="dk1"/>
                    </a:lnRef>
                    <a:fillRef idx="0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59" name="Straight Connector 258"/>
                    <p:cNvCxnSpPr/>
                    <p:nvPr/>
                  </p:nvCxnSpPr>
                  <p:spPr bwMode="auto">
                    <a:xfrm rot="10800000">
                      <a:off x="1783371" y="5770630"/>
                      <a:ext cx="71446" cy="0"/>
                    </a:xfrm>
                    <a:prstGeom prst="line">
                      <a:avLst/>
                    </a:prstGeom>
                    <a:ln w="12700"/>
                  </p:spPr>
                  <p:style>
                    <a:lnRef idx="2">
                      <a:schemeClr val="dk1"/>
                    </a:lnRef>
                    <a:fillRef idx="0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60" name="Straight Connector 259"/>
                    <p:cNvCxnSpPr/>
                    <p:nvPr/>
                  </p:nvCxnSpPr>
                  <p:spPr bwMode="auto">
                    <a:xfrm rot="10800000">
                      <a:off x="1899272" y="5651510"/>
                      <a:ext cx="106374" cy="0"/>
                    </a:xfrm>
                    <a:prstGeom prst="line">
                      <a:avLst/>
                    </a:prstGeom>
                    <a:ln w="12700"/>
                  </p:spPr>
                  <p:style>
                    <a:lnRef idx="2">
                      <a:schemeClr val="dk1"/>
                    </a:lnRef>
                    <a:fillRef idx="0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61" name="Straight Connector 260"/>
                    <p:cNvCxnSpPr/>
                    <p:nvPr/>
                  </p:nvCxnSpPr>
                  <p:spPr bwMode="auto">
                    <a:xfrm rot="9300000">
                      <a:off x="1476948" y="5648333"/>
                      <a:ext cx="0" cy="138180"/>
                    </a:xfrm>
                    <a:prstGeom prst="line">
                      <a:avLst/>
                    </a:prstGeom>
                    <a:ln w="12700"/>
                  </p:spPr>
                  <p:style>
                    <a:lnRef idx="2">
                      <a:schemeClr val="dk1"/>
                    </a:lnRef>
                    <a:fillRef idx="0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62" name="Straight Connector 261"/>
                    <p:cNvCxnSpPr/>
                    <p:nvPr/>
                  </p:nvCxnSpPr>
                  <p:spPr bwMode="auto">
                    <a:xfrm rot="12300000">
                      <a:off x="1596024" y="5648333"/>
                      <a:ext cx="0" cy="138180"/>
                    </a:xfrm>
                    <a:prstGeom prst="line">
                      <a:avLst/>
                    </a:prstGeom>
                    <a:ln w="12700"/>
                  </p:spPr>
                  <p:style>
                    <a:lnRef idx="2">
                      <a:schemeClr val="dk1"/>
                    </a:lnRef>
                    <a:fillRef idx="0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63" name="Straight Connector 262"/>
                    <p:cNvCxnSpPr/>
                    <p:nvPr/>
                  </p:nvCxnSpPr>
                  <p:spPr bwMode="auto">
                    <a:xfrm rot="10800000">
                      <a:off x="1500763" y="5776984"/>
                      <a:ext cx="71446" cy="0"/>
                    </a:xfrm>
                    <a:prstGeom prst="line">
                      <a:avLst/>
                    </a:prstGeom>
                    <a:ln w="12700"/>
                  </p:spPr>
                  <p:style>
                    <a:lnRef idx="2">
                      <a:schemeClr val="dk1"/>
                    </a:lnRef>
                    <a:fillRef idx="0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64" name="Straight Connector 263"/>
                    <p:cNvCxnSpPr/>
                    <p:nvPr/>
                  </p:nvCxnSpPr>
                  <p:spPr bwMode="auto">
                    <a:xfrm rot="10800000">
                      <a:off x="1619840" y="5654686"/>
                      <a:ext cx="117489" cy="0"/>
                    </a:xfrm>
                    <a:prstGeom prst="line">
                      <a:avLst/>
                    </a:prstGeom>
                    <a:ln w="12700"/>
                  </p:spPr>
                  <p:style>
                    <a:lnRef idx="2">
                      <a:schemeClr val="dk1"/>
                    </a:lnRef>
                    <a:fillRef idx="0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  <p:cxnSp>
            <p:nvCxnSpPr>
              <p:cNvPr id="243" name="Straight Connector 242"/>
              <p:cNvCxnSpPr/>
              <p:nvPr/>
            </p:nvCxnSpPr>
            <p:spPr bwMode="auto">
              <a:xfrm>
                <a:off x="963055" y="4921723"/>
                <a:ext cx="3893007" cy="0"/>
              </a:xfrm>
              <a:prstGeom prst="line">
                <a:avLst/>
              </a:prstGeom>
              <a:ln w="12700"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4" name="Straight Connector 243"/>
              <p:cNvCxnSpPr/>
              <p:nvPr/>
            </p:nvCxnSpPr>
            <p:spPr bwMode="auto">
              <a:xfrm>
                <a:off x="7061358" y="4888370"/>
                <a:ext cx="1922689" cy="0"/>
              </a:xfrm>
              <a:prstGeom prst="line">
                <a:avLst/>
              </a:prstGeom>
              <a:ln w="12700"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313" name="TextBox 18"/>
            <p:cNvSpPr txBox="1">
              <a:spLocks noChangeArrowheads="1"/>
            </p:cNvSpPr>
            <p:nvPr/>
          </p:nvSpPr>
          <p:spPr bwMode="auto">
            <a:xfrm>
              <a:off x="30069" y="1524000"/>
              <a:ext cx="838200" cy="261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ysDot"/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1100" i="1" dirty="0" err="1"/>
                <a:t>SACIclk</a:t>
              </a:r>
              <a:endParaRPr lang="en-US" sz="1100" i="1" dirty="0"/>
            </a:p>
          </p:txBody>
        </p:sp>
        <p:sp>
          <p:nvSpPr>
            <p:cNvPr id="314" name="TextBox 18"/>
            <p:cNvSpPr txBox="1">
              <a:spLocks noChangeArrowheads="1"/>
            </p:cNvSpPr>
            <p:nvPr/>
          </p:nvSpPr>
          <p:spPr bwMode="auto">
            <a:xfrm>
              <a:off x="30069" y="1790700"/>
              <a:ext cx="838200" cy="261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ysDot"/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1100" i="1" dirty="0" err="1"/>
                <a:t>SACIselL</a:t>
              </a:r>
              <a:endParaRPr lang="en-US" sz="1100" i="1" dirty="0"/>
            </a:p>
          </p:txBody>
        </p:sp>
        <p:sp>
          <p:nvSpPr>
            <p:cNvPr id="315" name="TextBox 18"/>
            <p:cNvSpPr txBox="1">
              <a:spLocks noChangeArrowheads="1"/>
            </p:cNvSpPr>
            <p:nvPr/>
          </p:nvSpPr>
          <p:spPr bwMode="auto">
            <a:xfrm>
              <a:off x="30069" y="2055812"/>
              <a:ext cx="838200" cy="261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ysDot"/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1100" i="1"/>
                <a:t>SACIcmd</a:t>
              </a:r>
            </a:p>
          </p:txBody>
        </p:sp>
        <p:sp>
          <p:nvSpPr>
            <p:cNvPr id="316" name="TextBox 18"/>
            <p:cNvSpPr txBox="1">
              <a:spLocks noChangeArrowheads="1"/>
            </p:cNvSpPr>
            <p:nvPr/>
          </p:nvSpPr>
          <p:spPr bwMode="auto">
            <a:xfrm>
              <a:off x="30069" y="2328863"/>
              <a:ext cx="838200" cy="261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ysDot"/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1100" i="1" dirty="0" err="1"/>
                <a:t>SACIrsp</a:t>
              </a:r>
              <a:endParaRPr lang="en-US" sz="1100" i="1" dirty="0"/>
            </a:p>
          </p:txBody>
        </p:sp>
        <p:cxnSp>
          <p:nvCxnSpPr>
            <p:cNvPr id="317" name="Straight Connector 316"/>
            <p:cNvCxnSpPr/>
            <p:nvPr/>
          </p:nvCxnSpPr>
          <p:spPr bwMode="auto">
            <a:xfrm>
              <a:off x="917482" y="2637930"/>
              <a:ext cx="136525" cy="0"/>
            </a:xfrm>
            <a:prstGeom prst="line">
              <a:avLst/>
            </a:prstGeom>
            <a:ln w="1270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18" name="Straight Connector 317"/>
            <p:cNvCxnSpPr/>
            <p:nvPr/>
          </p:nvCxnSpPr>
          <p:spPr bwMode="auto">
            <a:xfrm>
              <a:off x="1057182" y="2637930"/>
              <a:ext cx="0" cy="138113"/>
            </a:xfrm>
            <a:prstGeom prst="line">
              <a:avLst/>
            </a:prstGeom>
            <a:ln w="1270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19" name="Straight Connector 318"/>
            <p:cNvCxnSpPr/>
            <p:nvPr/>
          </p:nvCxnSpPr>
          <p:spPr bwMode="auto">
            <a:xfrm flipV="1">
              <a:off x="1053704" y="2776043"/>
              <a:ext cx="7883828" cy="148"/>
            </a:xfrm>
            <a:prstGeom prst="line">
              <a:avLst/>
            </a:prstGeom>
            <a:ln w="1270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320" name="TextBox 18"/>
            <p:cNvSpPr txBox="1">
              <a:spLocks noChangeArrowheads="1"/>
            </p:cNvSpPr>
            <p:nvPr/>
          </p:nvSpPr>
          <p:spPr bwMode="auto">
            <a:xfrm>
              <a:off x="30069" y="2590800"/>
              <a:ext cx="838200" cy="261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ysDot"/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1100" i="1" dirty="0" err="1" smtClean="0"/>
                <a:t>SACIrstL</a:t>
              </a:r>
              <a:endParaRPr lang="en-US" sz="1100" i="1" dirty="0"/>
            </a:p>
          </p:txBody>
        </p:sp>
      </p:grpSp>
      <p:grpSp>
        <p:nvGrpSpPr>
          <p:cNvPr id="326" name="Group 325"/>
          <p:cNvGrpSpPr/>
          <p:nvPr/>
        </p:nvGrpSpPr>
        <p:grpSpPr>
          <a:xfrm>
            <a:off x="204667" y="3583075"/>
            <a:ext cx="3722715" cy="457200"/>
            <a:chOff x="204667" y="3583075"/>
            <a:chExt cx="3722715" cy="457200"/>
          </a:xfrm>
        </p:grpSpPr>
        <p:graphicFrame>
          <p:nvGraphicFramePr>
            <p:cNvPr id="14" name="Diagram 13"/>
            <p:cNvGraphicFramePr/>
            <p:nvPr>
              <p:extLst>
                <p:ext uri="{D42A27DB-BD31-4B8C-83A1-F6EECF244321}">
                  <p14:modId xmlns:p14="http://schemas.microsoft.com/office/powerpoint/2010/main" val="248249176"/>
                </p:ext>
              </p:extLst>
            </p:nvPr>
          </p:nvGraphicFramePr>
          <p:xfrm>
            <a:off x="204667" y="3583075"/>
            <a:ext cx="3722715" cy="4572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cxnSp>
          <p:nvCxnSpPr>
            <p:cNvPr id="325" name="Straight Connector 324"/>
            <p:cNvCxnSpPr/>
            <p:nvPr/>
          </p:nvCxnSpPr>
          <p:spPr>
            <a:xfrm>
              <a:off x="783384" y="3780165"/>
              <a:ext cx="106269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7" name="TextBox 326"/>
          <p:cNvSpPr txBox="1"/>
          <p:nvPr/>
        </p:nvSpPr>
        <p:spPr>
          <a:xfrm>
            <a:off x="123116" y="4343400"/>
            <a:ext cx="2678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SACIrsp</a:t>
            </a:r>
            <a:r>
              <a:rPr lang="en-US" dirty="0" smtClean="0"/>
              <a:t> (serial signal):</a:t>
            </a:r>
            <a:endParaRPr lang="en-US" dirty="0"/>
          </a:p>
        </p:txBody>
      </p:sp>
      <p:graphicFrame>
        <p:nvGraphicFramePr>
          <p:cNvPr id="329" name="Diagram 328"/>
          <p:cNvGraphicFramePr/>
          <p:nvPr>
            <p:extLst>
              <p:ext uri="{D42A27DB-BD31-4B8C-83A1-F6EECF244321}">
                <p14:modId xmlns:p14="http://schemas.microsoft.com/office/powerpoint/2010/main" val="3565829130"/>
              </p:ext>
            </p:extLst>
          </p:nvPr>
        </p:nvGraphicFramePr>
        <p:xfrm>
          <a:off x="207660" y="4738360"/>
          <a:ext cx="2493377" cy="45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333" name="Diagram 332"/>
          <p:cNvGraphicFramePr/>
          <p:nvPr>
            <p:extLst>
              <p:ext uri="{D42A27DB-BD31-4B8C-83A1-F6EECF244321}">
                <p14:modId xmlns:p14="http://schemas.microsoft.com/office/powerpoint/2010/main" val="3524430221"/>
              </p:ext>
            </p:extLst>
          </p:nvPr>
        </p:nvGraphicFramePr>
        <p:xfrm>
          <a:off x="207660" y="5264780"/>
          <a:ext cx="3722715" cy="45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335" name="TextBox 334"/>
          <p:cNvSpPr txBox="1"/>
          <p:nvPr/>
        </p:nvSpPr>
        <p:spPr>
          <a:xfrm>
            <a:off x="4089793" y="4826228"/>
            <a:ext cx="2678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Write Mode</a:t>
            </a:r>
            <a:endParaRPr lang="en-US" dirty="0"/>
          </a:p>
        </p:txBody>
      </p:sp>
      <p:sp>
        <p:nvSpPr>
          <p:cNvPr id="336" name="TextBox 335"/>
          <p:cNvSpPr txBox="1"/>
          <p:nvPr/>
        </p:nvSpPr>
        <p:spPr>
          <a:xfrm>
            <a:off x="4089793" y="5342759"/>
            <a:ext cx="2678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Read Mode</a:t>
            </a:r>
            <a:endParaRPr lang="en-US" dirty="0"/>
          </a:p>
        </p:txBody>
      </p:sp>
      <p:pic>
        <p:nvPicPr>
          <p:cNvPr id="321" name="Picture 2" descr="http://www-group.slac.stanford.edu/com/images/slac_logos_2012branding/SLAC_Logo.jp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1246" y="6400800"/>
            <a:ext cx="821508" cy="244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3092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786673656"/>
              </p:ext>
            </p:extLst>
          </p:nvPr>
        </p:nvGraphicFramePr>
        <p:xfrm>
          <a:off x="2667000" y="1684351"/>
          <a:ext cx="3810000" cy="5254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9845977"/>
              </p:ext>
            </p:extLst>
          </p:nvPr>
        </p:nvGraphicFramePr>
        <p:xfrm>
          <a:off x="948266" y="2514600"/>
          <a:ext cx="7086599" cy="29718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26707"/>
                <a:gridCol w="734827"/>
                <a:gridCol w="914400"/>
                <a:gridCol w="2277132"/>
                <a:gridCol w="2633533"/>
              </a:tblGrid>
              <a:tr h="29550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RW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CMD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ADDR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DATA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Function</a:t>
                      </a:r>
                      <a:endParaRPr lang="en-US" sz="1400" dirty="0"/>
                    </a:p>
                  </a:txBody>
                  <a:tcPr/>
                </a:tc>
              </a:tr>
              <a:tr h="29550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0/1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Register Address</a:t>
                      </a:r>
                      <a:endParaRPr lang="en-US" sz="10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Data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Read/Write Global</a:t>
                      </a:r>
                      <a:r>
                        <a:rPr lang="en-US" sz="1400" baseline="0" dirty="0" smtClean="0"/>
                        <a:t> Register</a:t>
                      </a:r>
                      <a:endParaRPr lang="en-US" sz="1400" dirty="0"/>
                    </a:p>
                  </a:txBody>
                  <a:tcPr anchor="ctr"/>
                </a:tc>
              </a:tr>
              <a:tr h="29550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Data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Write</a:t>
                      </a:r>
                      <a:r>
                        <a:rPr lang="en-US" sz="1400" baseline="0" dirty="0" smtClean="0"/>
                        <a:t> Matrix</a:t>
                      </a:r>
                      <a:endParaRPr lang="en-US" sz="1400" dirty="0"/>
                    </a:p>
                  </a:txBody>
                  <a:tcPr anchor="ctr"/>
                </a:tc>
              </a:tr>
              <a:tr h="29550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0/1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5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Data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Read/Write Pixel</a:t>
                      </a:r>
                      <a:endParaRPr lang="en-US" sz="1400" dirty="0"/>
                    </a:p>
                  </a:txBody>
                  <a:tcPr anchor="ctr"/>
                </a:tc>
              </a:tr>
              <a:tr h="29550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8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START Matrix</a:t>
                      </a:r>
                      <a:r>
                        <a:rPr lang="en-US" sz="1400" baseline="0" dirty="0" smtClean="0"/>
                        <a:t> Configuration</a:t>
                      </a:r>
                      <a:endParaRPr lang="en-US" sz="1400" dirty="0"/>
                    </a:p>
                  </a:txBody>
                  <a:tcPr anchor="ctr"/>
                </a:tc>
              </a:tr>
              <a:tr h="29550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END Matrix</a:t>
                      </a:r>
                      <a:r>
                        <a:rPr lang="en-US" sz="1400" baseline="0" dirty="0" smtClean="0"/>
                        <a:t> Configuration</a:t>
                      </a:r>
                      <a:endParaRPr lang="en-US" sz="1400" dirty="0"/>
                    </a:p>
                  </a:txBody>
                  <a:tcPr anchor="ctr"/>
                </a:tc>
              </a:tr>
              <a:tr h="29550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Write</a:t>
                      </a:r>
                      <a:r>
                        <a:rPr lang="en-US" sz="1400" baseline="0" dirty="0" smtClean="0"/>
                        <a:t> all Columns (used to configure a single row</a:t>
                      </a:r>
                      <a:r>
                        <a:rPr lang="en-US" sz="1400" dirty="0" smtClean="0"/>
                        <a:t>)</a:t>
                      </a:r>
                      <a:endParaRPr lang="en-US" sz="1400" dirty="0"/>
                    </a:p>
                  </a:txBody>
                  <a:tcPr anchor="ctr"/>
                </a:tc>
              </a:tr>
              <a:tr h="29550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Write</a:t>
                      </a:r>
                      <a:r>
                        <a:rPr lang="en-US" sz="1400" baseline="0" dirty="0" smtClean="0"/>
                        <a:t> all Row (used to configure a single c</a:t>
                      </a:r>
                      <a:r>
                        <a:rPr lang="en-US" sz="1400" dirty="0" smtClean="0"/>
                        <a:t>olumn)</a:t>
                      </a:r>
                      <a:endParaRPr lang="en-US" sz="14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96332" y="5715000"/>
            <a:ext cx="83904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400" dirty="0" smtClean="0"/>
              <a:t>The ASIC decodes the command last 4 bits. Any given command longer than 4 bits will be interpreted as a 4 bit command.</a:t>
            </a:r>
            <a:endParaRPr lang="en-US" sz="1400" dirty="0"/>
          </a:p>
        </p:txBody>
      </p:sp>
      <p:sp>
        <p:nvSpPr>
          <p:cNvPr id="10" name="Title 2"/>
          <p:cNvSpPr>
            <a:spLocks noGrp="1"/>
          </p:cNvSpPr>
          <p:nvPr>
            <p:ph type="title"/>
          </p:nvPr>
        </p:nvSpPr>
        <p:spPr>
          <a:xfrm>
            <a:off x="451822" y="129091"/>
            <a:ext cx="8103570" cy="753033"/>
          </a:xfrm>
        </p:spPr>
        <p:txBody>
          <a:bodyPr/>
          <a:lstStyle/>
          <a:p>
            <a:r>
              <a:rPr lang="en-US" dirty="0" smtClean="0"/>
              <a:t>SACI - Commands</a:t>
            </a:r>
            <a:endParaRPr lang="en-US" dirty="0"/>
          </a:p>
        </p:txBody>
      </p:sp>
      <p:pic>
        <p:nvPicPr>
          <p:cNvPr id="8" name="Picture 2" descr="http://www-group.slac.stanford.edu/com/images/slac_logos_2012branding/SLAC_Logo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1246" y="6400800"/>
            <a:ext cx="821508" cy="244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6982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Global Register Map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0844644"/>
              </p:ext>
            </p:extLst>
          </p:nvPr>
        </p:nvGraphicFramePr>
        <p:xfrm>
          <a:off x="6553200" y="4335436"/>
          <a:ext cx="2362201" cy="212217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2327"/>
                <a:gridCol w="462327"/>
                <a:gridCol w="462327"/>
                <a:gridCol w="975220"/>
              </a:tblGrid>
              <a:tr h="17526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 err="1">
                          <a:effectLst/>
                        </a:rPr>
                        <a:t>sel</a:t>
                      </a:r>
                      <a:r>
                        <a:rPr lang="en-US" sz="1200" b="1" u="none" strike="noStrike" dirty="0">
                          <a:effectLst/>
                        </a:rPr>
                        <a:t> bit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 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 smtClean="0">
                          <a:effectLst/>
                        </a:rPr>
                        <a:t>Monitor Out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752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i="1" u="none" strike="noStrike">
                          <a:effectLst/>
                        </a:rPr>
                        <a:t>mux0</a:t>
                      </a:r>
                      <a:endParaRPr lang="en-US" sz="1100" b="1" i="1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i="1" u="none" strike="noStrike">
                          <a:effectLst/>
                        </a:rPr>
                        <a:t>mux1</a:t>
                      </a:r>
                      <a:endParaRPr lang="en-US" sz="1100" b="1" i="1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i="1" u="none" strike="noStrike" dirty="0">
                          <a:effectLst/>
                        </a:rPr>
                        <a:t>mux2</a:t>
                      </a:r>
                      <a:endParaRPr lang="en-US" sz="11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752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reseti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752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writeCLKi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752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reset2i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752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writeCLK2i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752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wsi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752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CLKi_1_40MHzi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752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CLKi_2_40MHzi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752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err="1">
                          <a:effectLst/>
                        </a:rPr>
                        <a:t>gndd</a:t>
                      </a:r>
                      <a:r>
                        <a:rPr lang="en-US" sz="1100" u="none" strike="noStrike" dirty="0">
                          <a:effectLst/>
                        </a:rPr>
                        <a:t>!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70630"/>
            <a:ext cx="5945414" cy="5562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045193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6372540"/>
              </p:ext>
            </p:extLst>
          </p:nvPr>
        </p:nvGraphicFramePr>
        <p:xfrm>
          <a:off x="533400" y="1325712"/>
          <a:ext cx="7934263" cy="51052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6400"/>
                <a:gridCol w="1905000"/>
                <a:gridCol w="1066800"/>
                <a:gridCol w="842869"/>
                <a:gridCol w="1221597"/>
                <a:gridCol w="1221597"/>
              </a:tblGrid>
              <a:tr h="343442"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42930" marR="42930" marT="42930" marB="42930">
                    <a:lnB w="381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Simulation</a:t>
                      </a:r>
                      <a:endParaRPr lang="en-US" sz="1700" dirty="0"/>
                    </a:p>
                  </a:txBody>
                  <a:tcPr marL="42930" marR="42930" marT="42930" marB="42930">
                    <a:lnB w="381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Layout</a:t>
                      </a:r>
                      <a:endParaRPr lang="en-US" sz="1700" dirty="0"/>
                    </a:p>
                  </a:txBody>
                  <a:tcPr marL="42930" marR="42930" marT="42930" marB="42930">
                    <a:lnB w="38100" cmpd="sng"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Verification</a:t>
                      </a:r>
                      <a:endParaRPr lang="en-US" sz="1700" dirty="0"/>
                    </a:p>
                  </a:txBody>
                  <a:tcPr marL="42930" marR="42930" marT="42930" marB="42930">
                    <a:lnB w="381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45720" marR="45720">
                    <a:lnB w="381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Integration</a:t>
                      </a:r>
                      <a:endParaRPr lang="en-US" sz="1700" dirty="0"/>
                    </a:p>
                  </a:txBody>
                  <a:tcPr marL="42930" marR="42930" marT="42930" marB="42930">
                    <a:lnB w="38100" cmpd="sng">
                      <a:noFill/>
                    </a:lnB>
                  </a:tcPr>
                </a:tc>
              </a:tr>
              <a:tr h="343442"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42930" marR="42930" marT="42930" marB="4293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700" dirty="0"/>
                    </a:p>
                  </a:txBody>
                  <a:tcPr marL="42930" marR="42930" marT="42930" marB="4293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700" dirty="0"/>
                    </a:p>
                  </a:txBody>
                  <a:tcPr marL="42930" marR="42930" marT="42930" marB="4293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>
                          <a:solidFill>
                            <a:schemeClr val="bg1"/>
                          </a:solidFill>
                        </a:rPr>
                        <a:t>DRC</a:t>
                      </a:r>
                      <a:endParaRPr lang="en-US" sz="1700" dirty="0">
                        <a:solidFill>
                          <a:schemeClr val="bg1"/>
                        </a:solidFill>
                      </a:endParaRPr>
                    </a:p>
                  </a:txBody>
                  <a:tcPr marL="42930" marR="42930" marT="42930" marB="4293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>
                          <a:solidFill>
                            <a:schemeClr val="bg1"/>
                          </a:solidFill>
                        </a:rPr>
                        <a:t>LVS</a:t>
                      </a:r>
                      <a:endParaRPr lang="en-US" sz="1700" dirty="0">
                        <a:solidFill>
                          <a:schemeClr val="bg1"/>
                        </a:solidFill>
                      </a:endParaRPr>
                    </a:p>
                  </a:txBody>
                  <a:tcPr marL="42930" marR="42930" marT="42930" marB="4293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700" dirty="0"/>
                    </a:p>
                  </a:txBody>
                  <a:tcPr marL="42930" marR="42930" marT="42930" marB="4293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</a:tr>
              <a:tr h="343442">
                <a:tc>
                  <a:txBody>
                    <a:bodyPr/>
                    <a:lstStyle/>
                    <a:p>
                      <a:r>
                        <a:rPr lang="en-US" sz="17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Control Unit </a:t>
                      </a:r>
                      <a:endParaRPr lang="en-US" sz="1700" b="1" dirty="0"/>
                    </a:p>
                  </a:txBody>
                  <a:tcPr marL="42930" marR="42930" marT="42930" marB="42930"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US" sz="1700" dirty="0" smtClean="0">
                          <a:sym typeface="Wingdings"/>
                        </a:rPr>
                        <a:t> </a:t>
                      </a:r>
                      <a:r>
                        <a:rPr lang="en-US" sz="1300" dirty="0" smtClean="0">
                          <a:sym typeface="Wingdings"/>
                        </a:rPr>
                        <a:t>(All Corner)</a:t>
                      </a:r>
                      <a:endParaRPr lang="en-US" sz="1700" dirty="0"/>
                    </a:p>
                  </a:txBody>
                  <a:tcPr marL="42930" marR="42930" marT="42930" marB="42930" anchor="ctr"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 smtClean="0">
                          <a:sym typeface="Wingdings"/>
                        </a:rPr>
                        <a:t></a:t>
                      </a:r>
                      <a:endParaRPr lang="en-US" sz="1700" dirty="0"/>
                    </a:p>
                  </a:txBody>
                  <a:tcPr marL="42930" marR="42930" marT="42930" marB="42930"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 smtClean="0">
                          <a:sym typeface="Wingdings"/>
                        </a:rPr>
                        <a:t></a:t>
                      </a:r>
                      <a:endParaRPr lang="en-US" sz="1700" dirty="0"/>
                    </a:p>
                  </a:txBody>
                  <a:tcPr marL="42930" marR="42930" marT="42930" marB="42930"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 smtClean="0">
                          <a:sym typeface="Wingdings"/>
                        </a:rPr>
                        <a:t></a:t>
                      </a:r>
                      <a:endParaRPr lang="en-US" sz="1700" dirty="0"/>
                    </a:p>
                  </a:txBody>
                  <a:tcPr marL="42930" marR="42930" marT="42930" marB="42930"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 smtClean="0">
                          <a:sym typeface="Wingdings"/>
                        </a:rPr>
                        <a:t></a:t>
                      </a:r>
                      <a:endParaRPr lang="en-US" sz="1700" dirty="0"/>
                    </a:p>
                  </a:txBody>
                  <a:tcPr marL="42930" marR="42930" marT="42930" marB="42930">
                    <a:lnT w="12700" cmpd="sng">
                      <a:noFill/>
                    </a:lnT>
                  </a:tcPr>
                </a:tc>
              </a:tr>
              <a:tr h="343442">
                <a:tc>
                  <a:txBody>
                    <a:bodyPr/>
                    <a:lstStyle/>
                    <a:p>
                      <a:r>
                        <a:rPr lang="en-US" sz="13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SACI + Buffer</a:t>
                      </a:r>
                      <a:endParaRPr lang="en-US" sz="1300" i="1" dirty="0"/>
                    </a:p>
                  </a:txBody>
                  <a:tcPr marL="42930" marR="42930" marT="42930" marB="4293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 smtClean="0">
                          <a:sym typeface="Wingdings"/>
                        </a:rPr>
                        <a:t></a:t>
                      </a:r>
                      <a:endParaRPr lang="en-US" sz="1700" dirty="0" smtClean="0"/>
                    </a:p>
                  </a:txBody>
                  <a:tcPr marL="42930" marR="42930" marT="42930" marB="4293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 smtClean="0">
                          <a:sym typeface="Wingdings"/>
                        </a:rPr>
                        <a:t></a:t>
                      </a:r>
                      <a:endParaRPr lang="en-US" sz="1700" dirty="0"/>
                    </a:p>
                  </a:txBody>
                  <a:tcPr marL="42930" marR="42930" marT="42930" marB="4293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 smtClean="0">
                          <a:sym typeface="Wingdings"/>
                        </a:rPr>
                        <a:t></a:t>
                      </a:r>
                      <a:endParaRPr lang="en-US" sz="1700" dirty="0"/>
                    </a:p>
                  </a:txBody>
                  <a:tcPr marL="42930" marR="42930" marT="42930" marB="4293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 smtClean="0">
                          <a:sym typeface="Wingdings"/>
                        </a:rPr>
                        <a:t></a:t>
                      </a:r>
                      <a:endParaRPr lang="en-US" sz="1700" dirty="0"/>
                    </a:p>
                  </a:txBody>
                  <a:tcPr marL="42930" marR="42930" marT="42930" marB="4293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 smtClean="0">
                          <a:sym typeface="Wingdings"/>
                        </a:rPr>
                        <a:t></a:t>
                      </a:r>
                      <a:endParaRPr lang="en-US" sz="1700" dirty="0"/>
                    </a:p>
                  </a:txBody>
                  <a:tcPr marL="42930" marR="42930" marT="42930" marB="42930"/>
                </a:tc>
              </a:tr>
              <a:tr h="343442">
                <a:tc>
                  <a:txBody>
                    <a:bodyPr/>
                    <a:lstStyle/>
                    <a:p>
                      <a:r>
                        <a:rPr lang="en-US" sz="13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Command Decoder</a:t>
                      </a:r>
                      <a:endParaRPr lang="en-US" sz="1300" i="1" dirty="0"/>
                    </a:p>
                  </a:txBody>
                  <a:tcPr marL="42930" marR="42930" marT="42930" marB="4293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 smtClean="0">
                          <a:sym typeface="Wingdings"/>
                        </a:rPr>
                        <a:t></a:t>
                      </a:r>
                      <a:endParaRPr lang="en-US" sz="1700" dirty="0" smtClean="0"/>
                    </a:p>
                  </a:txBody>
                  <a:tcPr marL="42930" marR="42930" marT="42930" marB="4293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 smtClean="0">
                          <a:sym typeface="Wingdings"/>
                        </a:rPr>
                        <a:t></a:t>
                      </a:r>
                      <a:endParaRPr lang="en-US" sz="1700" dirty="0"/>
                    </a:p>
                  </a:txBody>
                  <a:tcPr marL="42930" marR="42930" marT="42930" marB="4293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 smtClean="0">
                          <a:sym typeface="Wingdings"/>
                        </a:rPr>
                        <a:t></a:t>
                      </a:r>
                      <a:endParaRPr lang="en-US" sz="1700" dirty="0"/>
                    </a:p>
                  </a:txBody>
                  <a:tcPr marL="42930" marR="42930" marT="42930" marB="4293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 smtClean="0">
                          <a:sym typeface="Wingdings"/>
                        </a:rPr>
                        <a:t></a:t>
                      </a:r>
                      <a:endParaRPr lang="en-US" sz="1700" dirty="0"/>
                    </a:p>
                  </a:txBody>
                  <a:tcPr marL="42930" marR="42930" marT="42930" marB="4293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 smtClean="0">
                          <a:sym typeface="Wingdings"/>
                        </a:rPr>
                        <a:t></a:t>
                      </a:r>
                      <a:endParaRPr lang="en-US" sz="1700" dirty="0"/>
                    </a:p>
                  </a:txBody>
                  <a:tcPr marL="42930" marR="42930" marT="42930" marB="42930"/>
                </a:tc>
              </a:tr>
              <a:tr h="343442">
                <a:tc>
                  <a:txBody>
                    <a:bodyPr/>
                    <a:lstStyle/>
                    <a:p>
                      <a:r>
                        <a:rPr lang="en-US" sz="13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Command Logic</a:t>
                      </a:r>
                      <a:endParaRPr lang="en-US" sz="1300" i="1" dirty="0"/>
                    </a:p>
                  </a:txBody>
                  <a:tcPr marL="42930" marR="42930" marT="42930" marB="4293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 smtClean="0">
                          <a:sym typeface="Wingdings"/>
                        </a:rPr>
                        <a:t></a:t>
                      </a:r>
                      <a:endParaRPr lang="en-US" sz="1700" dirty="0" smtClean="0"/>
                    </a:p>
                  </a:txBody>
                  <a:tcPr marL="42930" marR="42930" marT="42930" marB="4293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 smtClean="0">
                          <a:sym typeface="Wingdings"/>
                        </a:rPr>
                        <a:t></a:t>
                      </a:r>
                      <a:endParaRPr lang="en-US" sz="1700" dirty="0"/>
                    </a:p>
                  </a:txBody>
                  <a:tcPr marL="42930" marR="42930" marT="42930" marB="4293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 smtClean="0">
                          <a:sym typeface="Wingdings"/>
                        </a:rPr>
                        <a:t></a:t>
                      </a:r>
                      <a:endParaRPr lang="en-US" sz="1700" dirty="0"/>
                    </a:p>
                  </a:txBody>
                  <a:tcPr marL="42930" marR="42930" marT="42930" marB="4293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 smtClean="0">
                          <a:sym typeface="Wingdings"/>
                        </a:rPr>
                        <a:t></a:t>
                      </a:r>
                      <a:endParaRPr lang="en-US" sz="1700" dirty="0"/>
                    </a:p>
                  </a:txBody>
                  <a:tcPr marL="42930" marR="42930" marT="42930" marB="4293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 smtClean="0">
                          <a:sym typeface="Wingdings"/>
                        </a:rPr>
                        <a:t></a:t>
                      </a:r>
                      <a:endParaRPr lang="en-US" sz="1700" dirty="0"/>
                    </a:p>
                  </a:txBody>
                  <a:tcPr marL="42930" marR="42930" marT="42930" marB="42930"/>
                </a:tc>
              </a:tr>
              <a:tr h="343442">
                <a:tc>
                  <a:txBody>
                    <a:bodyPr/>
                    <a:lstStyle/>
                    <a:p>
                      <a:r>
                        <a:rPr lang="en-US" sz="13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Pointers Register</a:t>
                      </a:r>
                      <a:endParaRPr lang="en-US" sz="1300" i="1" dirty="0"/>
                    </a:p>
                  </a:txBody>
                  <a:tcPr marL="42930" marR="42930" marT="42930" marB="4293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 smtClean="0">
                          <a:sym typeface="Wingdings"/>
                        </a:rPr>
                        <a:t></a:t>
                      </a:r>
                      <a:endParaRPr lang="en-US" sz="1700" dirty="0" smtClean="0"/>
                    </a:p>
                  </a:txBody>
                  <a:tcPr marL="42930" marR="42930" marT="42930" marB="4293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 smtClean="0">
                          <a:sym typeface="Wingdings"/>
                        </a:rPr>
                        <a:t></a:t>
                      </a:r>
                      <a:endParaRPr lang="en-US" sz="1700" dirty="0"/>
                    </a:p>
                  </a:txBody>
                  <a:tcPr marL="42930" marR="42930" marT="42930" marB="4293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 smtClean="0">
                          <a:sym typeface="Wingdings"/>
                        </a:rPr>
                        <a:t></a:t>
                      </a:r>
                      <a:endParaRPr lang="en-US" sz="1700" dirty="0"/>
                    </a:p>
                  </a:txBody>
                  <a:tcPr marL="42930" marR="42930" marT="42930" marB="4293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 smtClean="0">
                          <a:sym typeface="Wingdings"/>
                        </a:rPr>
                        <a:t></a:t>
                      </a:r>
                      <a:endParaRPr lang="en-US" sz="1700" dirty="0"/>
                    </a:p>
                  </a:txBody>
                  <a:tcPr marL="42930" marR="42930" marT="42930" marB="4293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 smtClean="0">
                          <a:sym typeface="Wingdings"/>
                        </a:rPr>
                        <a:t></a:t>
                      </a:r>
                      <a:endParaRPr lang="en-US" sz="1700" dirty="0"/>
                    </a:p>
                  </a:txBody>
                  <a:tcPr marL="42930" marR="42930" marT="42930" marB="42930"/>
                </a:tc>
              </a:tr>
              <a:tr h="343442">
                <a:tc>
                  <a:txBody>
                    <a:bodyPr/>
                    <a:lstStyle/>
                    <a:p>
                      <a:r>
                        <a:rPr lang="en-US" sz="13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Global Registers</a:t>
                      </a:r>
                      <a:endParaRPr lang="en-US" sz="1300" i="1" dirty="0"/>
                    </a:p>
                  </a:txBody>
                  <a:tcPr marL="42930" marR="42930" marT="42930" marB="4293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 smtClean="0">
                          <a:sym typeface="Wingdings"/>
                        </a:rPr>
                        <a:t></a:t>
                      </a:r>
                      <a:endParaRPr lang="en-US" sz="1700" dirty="0" smtClean="0"/>
                    </a:p>
                  </a:txBody>
                  <a:tcPr marL="42930" marR="42930" marT="42930" marB="4293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 smtClean="0">
                          <a:sym typeface="Wingdings"/>
                        </a:rPr>
                        <a:t></a:t>
                      </a:r>
                      <a:endParaRPr lang="en-US" sz="1700" dirty="0"/>
                    </a:p>
                  </a:txBody>
                  <a:tcPr marL="42930" marR="42930" marT="42930" marB="4293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 smtClean="0">
                          <a:sym typeface="Wingdings"/>
                        </a:rPr>
                        <a:t></a:t>
                      </a:r>
                      <a:endParaRPr lang="en-US" sz="1700" dirty="0"/>
                    </a:p>
                  </a:txBody>
                  <a:tcPr marL="42930" marR="42930" marT="42930" marB="4293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 smtClean="0">
                          <a:sym typeface="Wingdings"/>
                        </a:rPr>
                        <a:t></a:t>
                      </a:r>
                      <a:endParaRPr lang="en-US" sz="1700" dirty="0"/>
                    </a:p>
                  </a:txBody>
                  <a:tcPr marL="42930" marR="42930" marT="42930" marB="4293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 smtClean="0">
                          <a:sym typeface="Wingdings"/>
                        </a:rPr>
                        <a:t></a:t>
                      </a:r>
                      <a:endParaRPr lang="en-US" sz="1700" dirty="0"/>
                    </a:p>
                  </a:txBody>
                  <a:tcPr marL="42930" marR="42930" marT="42930" marB="42930"/>
                </a:tc>
              </a:tr>
              <a:tr h="500853">
                <a:tc>
                  <a:txBody>
                    <a:bodyPr/>
                    <a:lstStyle/>
                    <a:p>
                      <a:r>
                        <a:rPr lang="en-US" sz="1300" b="1" i="0" dirty="0" smtClean="0"/>
                        <a:t>Hit Encoding</a:t>
                      </a:r>
                    </a:p>
                  </a:txBody>
                  <a:tcPr marL="42930" marR="42930" marT="42930" marB="4293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 smtClean="0">
                          <a:sym typeface="Wingdings"/>
                        </a:rPr>
                        <a:t> </a:t>
                      </a:r>
                      <a:r>
                        <a:rPr lang="en-US" sz="1000" dirty="0" smtClean="0">
                          <a:sym typeface="Wingdings"/>
                        </a:rPr>
                        <a:t>(All Corner + RCX)</a:t>
                      </a:r>
                      <a:endParaRPr lang="en-US" sz="1000" dirty="0" smtClean="0"/>
                    </a:p>
                  </a:txBody>
                  <a:tcPr marL="42930" marR="42930" marT="42930" marB="4293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 smtClean="0">
                          <a:sym typeface="Wingdings"/>
                        </a:rPr>
                        <a:t></a:t>
                      </a:r>
                      <a:endParaRPr lang="en-US" sz="1700" dirty="0"/>
                    </a:p>
                  </a:txBody>
                  <a:tcPr marL="42930" marR="42930" marT="42930" marB="4293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 smtClean="0">
                          <a:sym typeface="Wingdings"/>
                        </a:rPr>
                        <a:t></a:t>
                      </a:r>
                      <a:endParaRPr lang="en-US" sz="1700" dirty="0"/>
                    </a:p>
                  </a:txBody>
                  <a:tcPr marL="42930" marR="42930" marT="42930" marB="4293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 smtClean="0">
                          <a:sym typeface="Wingdings"/>
                        </a:rPr>
                        <a:t></a:t>
                      </a:r>
                      <a:endParaRPr lang="en-US" sz="1700" dirty="0"/>
                    </a:p>
                  </a:txBody>
                  <a:tcPr marL="42930" marR="42930" marT="42930" marB="4293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 smtClean="0">
                          <a:sym typeface="Wingdings"/>
                        </a:rPr>
                        <a:t></a:t>
                      </a:r>
                      <a:endParaRPr lang="en-US" sz="1700" dirty="0"/>
                    </a:p>
                  </a:txBody>
                  <a:tcPr marL="42930" marR="42930" marT="42930" marB="42930"/>
                </a:tc>
              </a:tr>
              <a:tr h="48654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i="0" dirty="0" smtClean="0"/>
                        <a:t>Hit Encoding</a:t>
                      </a:r>
                      <a:r>
                        <a:rPr lang="en-US" sz="1300" b="1" i="0" baseline="0" dirty="0" smtClean="0"/>
                        <a:t> – Test Mode</a:t>
                      </a:r>
                      <a:endParaRPr lang="en-US" sz="1300" b="1" i="0" dirty="0" smtClean="0"/>
                    </a:p>
                  </a:txBody>
                  <a:tcPr marL="42930" marR="42930" marT="42930" marB="4293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 smtClean="0">
                          <a:sym typeface="Wingdings"/>
                        </a:rPr>
                        <a:t></a:t>
                      </a:r>
                      <a:endParaRPr lang="en-US" sz="1700" dirty="0" smtClean="0"/>
                    </a:p>
                  </a:txBody>
                  <a:tcPr marL="42930" marR="42930" marT="42930" marB="4293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 smtClean="0">
                          <a:sym typeface="Wingdings"/>
                        </a:rPr>
                        <a:t></a:t>
                      </a:r>
                      <a:endParaRPr lang="en-US" sz="1700" dirty="0"/>
                    </a:p>
                  </a:txBody>
                  <a:tcPr marL="42930" marR="42930" marT="42930" marB="4293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 smtClean="0">
                          <a:sym typeface="Wingdings"/>
                        </a:rPr>
                        <a:t></a:t>
                      </a:r>
                      <a:endParaRPr lang="en-US" sz="1700" dirty="0"/>
                    </a:p>
                  </a:txBody>
                  <a:tcPr marL="42930" marR="42930" marT="42930" marB="4293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 smtClean="0">
                          <a:sym typeface="Wingdings"/>
                        </a:rPr>
                        <a:t></a:t>
                      </a:r>
                      <a:endParaRPr lang="en-US" sz="1700" dirty="0"/>
                    </a:p>
                  </a:txBody>
                  <a:tcPr marL="42930" marR="42930" marT="42930" marB="4293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 smtClean="0">
                          <a:sym typeface="Wingdings"/>
                        </a:rPr>
                        <a:t></a:t>
                      </a:r>
                      <a:endParaRPr lang="en-US" sz="1700" dirty="0"/>
                    </a:p>
                  </a:txBody>
                  <a:tcPr marL="42930" marR="42930" marT="42930" marB="42930"/>
                </a:tc>
              </a:tr>
              <a:tr h="50085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i="0" dirty="0" err="1" smtClean="0"/>
                        <a:t>Serializer</a:t>
                      </a:r>
                      <a:r>
                        <a:rPr lang="en-US" sz="1300" b="1" i="0" dirty="0" smtClean="0"/>
                        <a:t> + Buffer</a:t>
                      </a:r>
                    </a:p>
                  </a:txBody>
                  <a:tcPr marL="42930" marR="42930" marT="42930" marB="4293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 smtClean="0">
                          <a:sym typeface="Wingdings"/>
                        </a:rPr>
                        <a:t> </a:t>
                      </a:r>
                      <a:r>
                        <a:rPr lang="en-US" sz="1000" dirty="0" smtClean="0">
                          <a:sym typeface="Wingdings"/>
                        </a:rPr>
                        <a:t>(All Corner + RCX)</a:t>
                      </a:r>
                      <a:endParaRPr lang="en-US" sz="1000" dirty="0" smtClean="0"/>
                    </a:p>
                  </a:txBody>
                  <a:tcPr marL="42930" marR="42930" marT="42930" marB="4293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 smtClean="0">
                          <a:sym typeface="Wingdings"/>
                        </a:rPr>
                        <a:t></a:t>
                      </a:r>
                      <a:endParaRPr lang="en-US" sz="1700" dirty="0"/>
                    </a:p>
                  </a:txBody>
                  <a:tcPr marL="42930" marR="42930" marT="42930" marB="4293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 smtClean="0">
                          <a:sym typeface="Wingdings"/>
                        </a:rPr>
                        <a:t></a:t>
                      </a:r>
                      <a:endParaRPr lang="en-US" sz="1700" dirty="0"/>
                    </a:p>
                  </a:txBody>
                  <a:tcPr marL="42930" marR="42930" marT="42930" marB="4293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 smtClean="0">
                          <a:sym typeface="Wingdings"/>
                        </a:rPr>
                        <a:t></a:t>
                      </a:r>
                      <a:endParaRPr lang="en-US" sz="1700" dirty="0"/>
                    </a:p>
                  </a:txBody>
                  <a:tcPr marL="42930" marR="42930" marT="42930" marB="4293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 smtClean="0">
                          <a:sym typeface="Wingdings"/>
                        </a:rPr>
                        <a:t></a:t>
                      </a:r>
                      <a:endParaRPr lang="en-US" sz="1700" dirty="0"/>
                    </a:p>
                  </a:txBody>
                  <a:tcPr marL="42930" marR="42930" marT="42930" marB="42930"/>
                </a:tc>
              </a:tr>
              <a:tr h="34344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i="0" dirty="0" smtClean="0"/>
                        <a:t>Digital</a:t>
                      </a:r>
                      <a:r>
                        <a:rPr lang="en-US" sz="1300" b="1" i="0" baseline="0" dirty="0" smtClean="0"/>
                        <a:t> Mux</a:t>
                      </a:r>
                      <a:endParaRPr lang="en-US" sz="1300" b="1" i="0" dirty="0" smtClean="0"/>
                    </a:p>
                  </a:txBody>
                  <a:tcPr marL="42930" marR="42930" marT="42930" marB="4293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 smtClean="0">
                          <a:sym typeface="Wingdings"/>
                        </a:rPr>
                        <a:t></a:t>
                      </a:r>
                      <a:endParaRPr lang="en-US" sz="1700" dirty="0" smtClean="0"/>
                    </a:p>
                  </a:txBody>
                  <a:tcPr marL="42930" marR="42930" marT="42930" marB="4293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 smtClean="0">
                          <a:sym typeface="Wingdings"/>
                        </a:rPr>
                        <a:t></a:t>
                      </a:r>
                      <a:endParaRPr lang="en-US" sz="1700" dirty="0"/>
                    </a:p>
                  </a:txBody>
                  <a:tcPr marL="42930" marR="42930" marT="42930" marB="4293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 smtClean="0">
                          <a:sym typeface="Wingdings"/>
                        </a:rPr>
                        <a:t></a:t>
                      </a:r>
                      <a:endParaRPr lang="en-US" sz="1700" dirty="0"/>
                    </a:p>
                  </a:txBody>
                  <a:tcPr marL="42930" marR="42930" marT="42930" marB="4293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 smtClean="0">
                          <a:sym typeface="Wingdings"/>
                        </a:rPr>
                        <a:t></a:t>
                      </a:r>
                      <a:endParaRPr lang="en-US" sz="1700" dirty="0"/>
                    </a:p>
                  </a:txBody>
                  <a:tcPr marL="42930" marR="42930" marT="42930" marB="4293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 smtClean="0">
                          <a:sym typeface="Wingdings"/>
                        </a:rPr>
                        <a:t></a:t>
                      </a:r>
                      <a:endParaRPr lang="en-US" sz="1700" dirty="0"/>
                    </a:p>
                  </a:txBody>
                  <a:tcPr marL="42930" marR="42930" marT="42930" marB="42930"/>
                </a:tc>
              </a:tr>
              <a:tr h="34344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i="0" dirty="0" smtClean="0"/>
                        <a:t>LVDS TX/RX</a:t>
                      </a:r>
                    </a:p>
                  </a:txBody>
                  <a:tcPr marL="42930" marR="42930" marT="42930" marB="4293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 smtClean="0">
                          <a:sym typeface="Wingdings"/>
                        </a:rPr>
                        <a:t> </a:t>
                      </a:r>
                      <a:r>
                        <a:rPr lang="en-US" sz="1100" dirty="0" smtClean="0">
                          <a:sym typeface="Wingdings"/>
                        </a:rPr>
                        <a:t>(All Corner + RCX + Mismatch)</a:t>
                      </a:r>
                      <a:endParaRPr lang="en-US" sz="1100" dirty="0" smtClean="0"/>
                    </a:p>
                  </a:txBody>
                  <a:tcPr marL="42930" marR="42930" marT="42930" marB="4293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 smtClean="0">
                          <a:sym typeface="Wingdings"/>
                        </a:rPr>
                        <a:t></a:t>
                      </a:r>
                      <a:endParaRPr lang="en-US" sz="1700" dirty="0"/>
                    </a:p>
                  </a:txBody>
                  <a:tcPr marL="42930" marR="42930" marT="42930" marB="4293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 smtClean="0">
                          <a:sym typeface="Wingdings"/>
                        </a:rPr>
                        <a:t></a:t>
                      </a:r>
                      <a:endParaRPr lang="en-US" sz="1700" dirty="0"/>
                    </a:p>
                  </a:txBody>
                  <a:tcPr marL="42930" marR="42930" marT="42930" marB="4293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 smtClean="0">
                          <a:sym typeface="Wingdings"/>
                        </a:rPr>
                        <a:t></a:t>
                      </a:r>
                      <a:endParaRPr lang="en-US" sz="1700" dirty="0"/>
                    </a:p>
                  </a:txBody>
                  <a:tcPr marL="42930" marR="42930" marT="42930" marB="4293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 smtClean="0">
                          <a:sym typeface="Wingdings"/>
                        </a:rPr>
                        <a:t></a:t>
                      </a:r>
                      <a:endParaRPr lang="en-US" sz="1700" dirty="0"/>
                    </a:p>
                  </a:txBody>
                  <a:tcPr marL="42930" marR="42930" marT="42930" marB="42930"/>
                </a:tc>
              </a:tr>
            </a:tbl>
          </a:graphicData>
        </a:graphic>
      </p:graphicFrame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451822" y="129091"/>
            <a:ext cx="8103570" cy="753033"/>
          </a:xfrm>
        </p:spPr>
        <p:txBody>
          <a:bodyPr/>
          <a:lstStyle/>
          <a:p>
            <a:r>
              <a:rPr lang="en-US" dirty="0" smtClean="0"/>
              <a:t>Back-End Checklist</a:t>
            </a:r>
            <a:endParaRPr lang="en-US" dirty="0"/>
          </a:p>
        </p:txBody>
      </p:sp>
      <p:pic>
        <p:nvPicPr>
          <p:cNvPr id="7170" name="Picture 2" descr="http://www-group.slac.stanford.edu/com/images/slac_logos_2012branding/SLAC_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1246" y="6400800"/>
            <a:ext cx="821508" cy="244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156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6360126"/>
              </p:ext>
            </p:extLst>
          </p:nvPr>
        </p:nvGraphicFramePr>
        <p:xfrm>
          <a:off x="533400" y="1325712"/>
          <a:ext cx="8229600" cy="23967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79649"/>
                <a:gridCol w="2214322"/>
                <a:gridCol w="2535629"/>
              </a:tblGrid>
              <a:tr h="343442"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42930" marR="42930" marT="42930" marB="42930">
                    <a:lnB w="381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NMOS RAD</a:t>
                      </a:r>
                      <a:r>
                        <a:rPr lang="en-US" sz="1700" baseline="0" dirty="0" smtClean="0"/>
                        <a:t> </a:t>
                      </a:r>
                      <a:r>
                        <a:rPr lang="en-US" sz="1700" dirty="0" smtClean="0"/>
                        <a:t>SOFT</a:t>
                      </a:r>
                      <a:endParaRPr lang="en-US" sz="1700" dirty="0"/>
                    </a:p>
                  </a:txBody>
                  <a:tcPr marL="42930" marR="42930" marT="42930" marB="42930">
                    <a:lnB w="381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NMOS</a:t>
                      </a:r>
                      <a:r>
                        <a:rPr lang="en-US" sz="1700" baseline="0" dirty="0" smtClean="0"/>
                        <a:t> RAD HARD</a:t>
                      </a:r>
                      <a:endParaRPr lang="en-US" sz="1700" dirty="0"/>
                    </a:p>
                  </a:txBody>
                  <a:tcPr marL="42930" marR="42930" marT="42930" marB="42930">
                    <a:lnB w="38100" cmpd="sng">
                      <a:noFill/>
                    </a:lnB>
                  </a:tcPr>
                </a:tc>
              </a:tr>
              <a:tr h="343442">
                <a:tc>
                  <a:txBody>
                    <a:bodyPr/>
                    <a:lstStyle/>
                    <a:p>
                      <a:r>
                        <a:rPr lang="en-US" sz="17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Control Unit </a:t>
                      </a:r>
                      <a:endParaRPr lang="en-US" sz="1700" b="1" dirty="0"/>
                    </a:p>
                  </a:txBody>
                  <a:tcPr marL="42930" marR="42930" marT="42930" marB="42930"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 smtClean="0">
                          <a:sym typeface="Wingdings"/>
                        </a:rPr>
                        <a:t>2954</a:t>
                      </a:r>
                      <a:endParaRPr lang="en-US" sz="1700" dirty="0"/>
                    </a:p>
                  </a:txBody>
                  <a:tcPr marL="42930" marR="42930" marT="42930" marB="42930"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 smtClean="0">
                          <a:sym typeface="Wingdings"/>
                        </a:rPr>
                        <a:t>2688</a:t>
                      </a:r>
                      <a:endParaRPr lang="en-US" sz="1700" dirty="0"/>
                    </a:p>
                  </a:txBody>
                  <a:tcPr marL="42930" marR="42930" marT="42930" marB="42930">
                    <a:lnT w="12700" cmpd="sng">
                      <a:noFill/>
                    </a:lnT>
                  </a:tcPr>
                </a:tc>
              </a:tr>
              <a:tr h="500853">
                <a:tc>
                  <a:txBody>
                    <a:bodyPr/>
                    <a:lstStyle/>
                    <a:p>
                      <a:r>
                        <a:rPr lang="en-US" sz="1300" b="1" i="0" dirty="0" smtClean="0"/>
                        <a:t>Hit Encoding</a:t>
                      </a:r>
                    </a:p>
                  </a:txBody>
                  <a:tcPr marL="42930" marR="42930" marT="42930" marB="4293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 smtClean="0"/>
                        <a:t>0</a:t>
                      </a:r>
                      <a:endParaRPr lang="en-US" sz="1700" dirty="0"/>
                    </a:p>
                  </a:txBody>
                  <a:tcPr marL="42930" marR="42930" marT="42930" marB="4293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 smtClean="0">
                          <a:sym typeface="Wingdings"/>
                        </a:rPr>
                        <a:t>38463</a:t>
                      </a:r>
                      <a:endParaRPr lang="en-US" sz="1700" dirty="0"/>
                    </a:p>
                  </a:txBody>
                  <a:tcPr marL="42930" marR="42930" marT="42930" marB="42930"/>
                </a:tc>
              </a:tr>
              <a:tr h="50085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i="0" dirty="0" err="1" smtClean="0"/>
                        <a:t>Serializer</a:t>
                      </a:r>
                      <a:r>
                        <a:rPr lang="en-US" sz="1300" b="1" i="0" dirty="0" smtClean="0"/>
                        <a:t> + Buffer</a:t>
                      </a:r>
                    </a:p>
                  </a:txBody>
                  <a:tcPr marL="42930" marR="42930" marT="42930" marB="4293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 smtClean="0">
                          <a:sym typeface="Wingdings"/>
                        </a:rPr>
                        <a:t>0</a:t>
                      </a:r>
                      <a:endParaRPr lang="en-US" sz="1700" dirty="0"/>
                    </a:p>
                  </a:txBody>
                  <a:tcPr marL="42930" marR="42930" marT="42930" marB="4293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 smtClean="0">
                          <a:sym typeface="Wingdings"/>
                        </a:rPr>
                        <a:t>2059</a:t>
                      </a:r>
                      <a:endParaRPr lang="en-US" sz="1700" dirty="0"/>
                    </a:p>
                  </a:txBody>
                  <a:tcPr marL="42930" marR="42930" marT="42930" marB="42930"/>
                </a:tc>
              </a:tr>
              <a:tr h="34344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i="0" dirty="0" smtClean="0"/>
                        <a:t>LVDS TX/RX</a:t>
                      </a:r>
                    </a:p>
                  </a:txBody>
                  <a:tcPr marL="42930" marR="42930" marT="42930" marB="4293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 smtClean="0">
                          <a:sym typeface="Wingdings"/>
                        </a:rPr>
                        <a:t>103</a:t>
                      </a:r>
                      <a:endParaRPr lang="en-US" sz="1700" dirty="0"/>
                    </a:p>
                  </a:txBody>
                  <a:tcPr marL="42930" marR="42930" marT="42930" marB="4293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 smtClean="0">
                          <a:sym typeface="Wingdings"/>
                        </a:rPr>
                        <a:t>0</a:t>
                      </a:r>
                      <a:endParaRPr lang="en-US" sz="1700" dirty="0"/>
                    </a:p>
                  </a:txBody>
                  <a:tcPr marL="42930" marR="42930" marT="42930" marB="42930"/>
                </a:tc>
              </a:tr>
              <a:tr h="34344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 smtClean="0"/>
                        <a:t>TOTAL</a:t>
                      </a:r>
                      <a:endParaRPr lang="en-US" sz="1700" dirty="0"/>
                    </a:p>
                  </a:txBody>
                  <a:tcPr marL="42930" marR="42930" marT="42930" marB="4293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 smtClean="0"/>
                        <a:t>3057</a:t>
                      </a:r>
                      <a:endParaRPr lang="en-US" sz="1700" dirty="0"/>
                    </a:p>
                  </a:txBody>
                  <a:tcPr marL="42930" marR="42930" marT="42930" marB="4293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43210</a:t>
                      </a:r>
                      <a:endParaRPr lang="en-US" dirty="0"/>
                    </a:p>
                  </a:txBody>
                  <a:tcPr marL="42930" marR="42930" marT="42930" marB="4293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451822" y="129091"/>
            <a:ext cx="8103570" cy="753033"/>
          </a:xfrm>
        </p:spPr>
        <p:txBody>
          <a:bodyPr/>
          <a:lstStyle/>
          <a:p>
            <a:r>
              <a:rPr lang="en-US" dirty="0"/>
              <a:t>Number of rad-hard NMOS </a:t>
            </a:r>
            <a:r>
              <a:rPr lang="en-US" dirty="0" smtClean="0"/>
              <a:t>Digital Back-end</a:t>
            </a:r>
            <a:endParaRPr lang="en-US" dirty="0"/>
          </a:p>
        </p:txBody>
      </p:sp>
      <p:pic>
        <p:nvPicPr>
          <p:cNvPr id="7170" name="Picture 2" descr="http://www-group.slac.stanford.edu/com/images/slac_logos_2012branding/SLAC_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1246" y="6400800"/>
            <a:ext cx="821508" cy="244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6114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-group.slac.stanford.edu/com/images/slac_logos_2012branding/SLAC_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1246" y="6400800"/>
            <a:ext cx="821508" cy="244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275896" y="1185446"/>
            <a:ext cx="6270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DRC</a:t>
            </a:r>
            <a:endParaRPr lang="en-US" sz="1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613402" y="1185446"/>
            <a:ext cx="5669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LVS</a:t>
            </a:r>
            <a:endParaRPr lang="en-US" sz="1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53247" y="4724400"/>
            <a:ext cx="671491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1200" b="1" dirty="0" smtClean="0">
                <a:solidFill>
                  <a:srgbClr val="FF0000"/>
                </a:solidFill>
              </a:rPr>
              <a:t>No Local Density Error (Density will be fixed at top level)</a:t>
            </a:r>
          </a:p>
          <a:p>
            <a:pPr marL="285750" indent="-285750">
              <a:buFontTx/>
              <a:buChar char="-"/>
            </a:pPr>
            <a:r>
              <a:rPr lang="en-US" sz="1200" b="1" dirty="0" smtClean="0">
                <a:solidFill>
                  <a:srgbClr val="FF0000"/>
                </a:solidFill>
              </a:rPr>
              <a:t>INFO are ok</a:t>
            </a:r>
          </a:p>
          <a:p>
            <a:r>
              <a:rPr lang="en-US" sz="1200" b="1" dirty="0" smtClean="0">
                <a:solidFill>
                  <a:srgbClr val="FF0000"/>
                </a:solidFill>
              </a:rPr>
              <a:t>A: 38 on LVDS RX (Ratio of Resistor), 14 on LVDS TX Current Generation (Programmable)</a:t>
            </a:r>
          </a:p>
          <a:p>
            <a:r>
              <a:rPr lang="en-US" sz="1200" b="1" dirty="0" smtClean="0">
                <a:solidFill>
                  <a:srgbClr val="FF0000"/>
                </a:solidFill>
              </a:rPr>
              <a:t>B: Will go away after PAD integration</a:t>
            </a:r>
          </a:p>
          <a:p>
            <a:r>
              <a:rPr lang="en-US" sz="1200" b="1" dirty="0" smtClean="0">
                <a:solidFill>
                  <a:srgbClr val="FF0000"/>
                </a:solidFill>
              </a:rPr>
              <a:t>C: </a:t>
            </a:r>
            <a:r>
              <a:rPr lang="en-US" sz="1200" b="1" dirty="0">
                <a:solidFill>
                  <a:srgbClr val="FF0000"/>
                </a:solidFill>
              </a:rPr>
              <a:t>Will go away after PAD </a:t>
            </a:r>
            <a:r>
              <a:rPr lang="en-US" sz="1200" b="1" dirty="0" smtClean="0">
                <a:solidFill>
                  <a:srgbClr val="FF0000"/>
                </a:solidFill>
              </a:rPr>
              <a:t>integration (Floating Injection signal metal)</a:t>
            </a:r>
          </a:p>
          <a:p>
            <a:r>
              <a:rPr lang="en-US" sz="1200" b="1" dirty="0" smtClean="0">
                <a:solidFill>
                  <a:srgbClr val="FF0000"/>
                </a:solidFill>
              </a:rPr>
              <a:t>D: Initial Condition on registers.</a:t>
            </a:r>
          </a:p>
          <a:p>
            <a:r>
              <a:rPr lang="en-US" sz="1200" b="1" dirty="0" smtClean="0">
                <a:solidFill>
                  <a:srgbClr val="FF0000"/>
                </a:solidFill>
              </a:rPr>
              <a:t>E: </a:t>
            </a:r>
            <a:r>
              <a:rPr lang="en-US" sz="1200" b="1" dirty="0">
                <a:solidFill>
                  <a:srgbClr val="FF0000"/>
                </a:solidFill>
              </a:rPr>
              <a:t>Will go away after </a:t>
            </a:r>
            <a:r>
              <a:rPr lang="en-US" sz="1200" b="1" dirty="0" smtClean="0">
                <a:solidFill>
                  <a:srgbClr val="FF0000"/>
                </a:solidFill>
              </a:rPr>
              <a:t>Matrix and PAD integration</a:t>
            </a:r>
          </a:p>
          <a:p>
            <a:r>
              <a:rPr lang="en-US" sz="1200" b="1" dirty="0" smtClean="0">
                <a:solidFill>
                  <a:srgbClr val="FF0000"/>
                </a:solidFill>
              </a:rPr>
              <a:t>F: LVDS RX Resistors.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52629" y="1443080"/>
            <a:ext cx="8636356" cy="3276600"/>
            <a:chOff x="52629" y="1066800"/>
            <a:chExt cx="8636356" cy="3276600"/>
          </a:xfrm>
        </p:grpSpPr>
        <p:pic>
          <p:nvPicPr>
            <p:cNvPr id="3074" name="Picture 1" descr="image001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46" r="49116" b="19887"/>
            <a:stretch/>
          </p:blipFill>
          <p:spPr bwMode="auto">
            <a:xfrm>
              <a:off x="76200" y="1066800"/>
              <a:ext cx="5181600" cy="3276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5" name="Picture 2" descr="image00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85528" y="1066800"/>
              <a:ext cx="3303457" cy="3276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52629" y="2212221"/>
              <a:ext cx="28725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1" dirty="0" smtClean="0">
                  <a:solidFill>
                    <a:srgbClr val="FF0000"/>
                  </a:solidFill>
                </a:rPr>
                <a:t>A</a:t>
              </a:r>
              <a:endParaRPr lang="en-US" sz="1100" b="1" dirty="0">
                <a:solidFill>
                  <a:srgbClr val="FF0000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2629" y="2421265"/>
              <a:ext cx="28725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1" dirty="0" smtClean="0">
                  <a:solidFill>
                    <a:srgbClr val="FF0000"/>
                  </a:solidFill>
                </a:rPr>
                <a:t>B</a:t>
              </a:r>
              <a:endParaRPr lang="en-US" sz="1100" b="1" dirty="0">
                <a:solidFill>
                  <a:srgbClr val="FF0000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2629" y="2653237"/>
              <a:ext cx="28725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1" dirty="0" smtClean="0">
                  <a:solidFill>
                    <a:srgbClr val="FF0000"/>
                  </a:solidFill>
                </a:rPr>
                <a:t>C</a:t>
              </a:r>
              <a:endParaRPr lang="en-US" sz="1100" b="1" dirty="0">
                <a:solidFill>
                  <a:srgbClr val="FF0000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2629" y="2881837"/>
              <a:ext cx="28725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1" dirty="0" smtClean="0">
                  <a:solidFill>
                    <a:srgbClr val="FF0000"/>
                  </a:solidFill>
                </a:rPr>
                <a:t>D</a:t>
              </a:r>
              <a:endParaRPr lang="en-US" sz="1100" b="1" dirty="0">
                <a:solidFill>
                  <a:srgbClr val="FF0000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2629" y="3117548"/>
              <a:ext cx="28725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1" dirty="0" smtClean="0">
                  <a:solidFill>
                    <a:srgbClr val="FF0000"/>
                  </a:solidFill>
                </a:rPr>
                <a:t>D</a:t>
              </a:r>
              <a:endParaRPr lang="en-US" sz="1100" b="1" dirty="0">
                <a:solidFill>
                  <a:srgbClr val="FF0000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2629" y="3362393"/>
              <a:ext cx="27924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1" dirty="0" smtClean="0">
                  <a:solidFill>
                    <a:srgbClr val="FF0000"/>
                  </a:solidFill>
                </a:rPr>
                <a:t>E</a:t>
              </a:r>
              <a:endParaRPr lang="en-US" sz="1100" b="1" dirty="0">
                <a:solidFill>
                  <a:srgbClr val="FF0000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2629" y="3576954"/>
              <a:ext cx="27122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1" dirty="0" smtClean="0">
                  <a:solidFill>
                    <a:srgbClr val="FF0000"/>
                  </a:solidFill>
                </a:rPr>
                <a:t>F</a:t>
              </a:r>
              <a:endParaRPr lang="en-US" sz="1100" b="1" dirty="0">
                <a:solidFill>
                  <a:srgbClr val="FF0000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2629" y="3803775"/>
              <a:ext cx="27122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1" dirty="0" smtClean="0">
                  <a:solidFill>
                    <a:srgbClr val="FF0000"/>
                  </a:solidFill>
                </a:rPr>
                <a:t>F</a:t>
              </a:r>
              <a:endParaRPr lang="en-US" sz="11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17" name="Title 2"/>
          <p:cNvSpPr>
            <a:spLocks noGrp="1"/>
          </p:cNvSpPr>
          <p:nvPr>
            <p:ph type="title"/>
          </p:nvPr>
        </p:nvSpPr>
        <p:spPr>
          <a:xfrm>
            <a:off x="451822" y="129091"/>
            <a:ext cx="8103570" cy="753033"/>
          </a:xfrm>
        </p:spPr>
        <p:txBody>
          <a:bodyPr/>
          <a:lstStyle/>
          <a:p>
            <a:r>
              <a:rPr lang="en-US" dirty="0"/>
              <a:t>Balcony Verification Errors (No Matrix, Bias and Pads)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548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Hit </a:t>
            </a:r>
            <a:r>
              <a:rPr lang="en-CA" dirty="0"/>
              <a:t>Encoding – </a:t>
            </a:r>
            <a:r>
              <a:rPr lang="en-CA" dirty="0" err="1" smtClean="0"/>
              <a:t>ReadOut</a:t>
            </a:r>
            <a:r>
              <a:rPr lang="en-CA" dirty="0" smtClean="0"/>
              <a:t> interface</a:t>
            </a:r>
            <a:endParaRPr lang="en-CA" dirty="0"/>
          </a:p>
        </p:txBody>
      </p:sp>
      <p:pic>
        <p:nvPicPr>
          <p:cNvPr id="328" name="Picture 2" descr="http://www-group.slac.stanford.edu/com/images/slac_logos_2012branding/SLAC_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0335" y="6400800"/>
            <a:ext cx="821508" cy="244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304800" y="2140730"/>
            <a:ext cx="1524000" cy="3547697"/>
            <a:chOff x="6400800" y="1600200"/>
            <a:chExt cx="1524000" cy="4890652"/>
          </a:xfrm>
        </p:grpSpPr>
        <p:sp>
          <p:nvSpPr>
            <p:cNvPr id="49" name="Rectangle 48"/>
            <p:cNvSpPr/>
            <p:nvPr/>
          </p:nvSpPr>
          <p:spPr>
            <a:xfrm>
              <a:off x="6400800" y="1600200"/>
              <a:ext cx="1524000" cy="11811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93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6400800" y="2834608"/>
              <a:ext cx="1524000" cy="11811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93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6400800" y="4076700"/>
              <a:ext cx="1524000" cy="11811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93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6400800" y="5309752"/>
              <a:ext cx="1524000" cy="11811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93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4" name="TextBox 53"/>
          <p:cNvSpPr txBox="1"/>
          <p:nvPr/>
        </p:nvSpPr>
        <p:spPr>
          <a:xfrm>
            <a:off x="609600" y="1710006"/>
            <a:ext cx="28956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400" b="1" dirty="0" smtClean="0"/>
              <a:t>2x Find first 8 hits in 32 rows</a:t>
            </a:r>
            <a:endParaRPr lang="en-US" sz="1400" b="1" i="1" dirty="0"/>
          </a:p>
        </p:txBody>
      </p:sp>
      <p:grpSp>
        <p:nvGrpSpPr>
          <p:cNvPr id="426" name="Group 425"/>
          <p:cNvGrpSpPr/>
          <p:nvPr/>
        </p:nvGrpSpPr>
        <p:grpSpPr>
          <a:xfrm>
            <a:off x="2016197" y="2177453"/>
            <a:ext cx="463486" cy="761785"/>
            <a:chOff x="3462803" y="2088000"/>
            <a:chExt cx="1149286" cy="2933565"/>
          </a:xfrm>
        </p:grpSpPr>
        <p:sp>
          <p:nvSpPr>
            <p:cNvPr id="590" name="Rectangle 589"/>
            <p:cNvSpPr/>
            <p:nvPr/>
          </p:nvSpPr>
          <p:spPr>
            <a:xfrm>
              <a:off x="3467100" y="2088000"/>
              <a:ext cx="76200" cy="114554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1" name="Rectangle 590"/>
            <p:cNvSpPr/>
            <p:nvPr/>
          </p:nvSpPr>
          <p:spPr>
            <a:xfrm>
              <a:off x="3620310" y="2088000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2" name="Rectangle 591"/>
            <p:cNvSpPr/>
            <p:nvPr/>
          </p:nvSpPr>
          <p:spPr>
            <a:xfrm>
              <a:off x="3771900" y="2088000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3" name="Rectangle 592"/>
            <p:cNvSpPr/>
            <p:nvPr/>
          </p:nvSpPr>
          <p:spPr>
            <a:xfrm>
              <a:off x="3925110" y="2088000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4" name="Rectangle 593"/>
            <p:cNvSpPr/>
            <p:nvPr/>
          </p:nvSpPr>
          <p:spPr>
            <a:xfrm>
              <a:off x="4076700" y="2088000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5" name="Rectangle 594"/>
            <p:cNvSpPr/>
            <p:nvPr/>
          </p:nvSpPr>
          <p:spPr>
            <a:xfrm>
              <a:off x="4229910" y="2088000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6" name="Rectangle 595"/>
            <p:cNvSpPr/>
            <p:nvPr/>
          </p:nvSpPr>
          <p:spPr>
            <a:xfrm>
              <a:off x="4381500" y="2088000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7" name="Rectangle 596"/>
            <p:cNvSpPr/>
            <p:nvPr/>
          </p:nvSpPr>
          <p:spPr>
            <a:xfrm>
              <a:off x="4534710" y="2088000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8" name="Rectangle 597"/>
            <p:cNvSpPr/>
            <p:nvPr/>
          </p:nvSpPr>
          <p:spPr>
            <a:xfrm>
              <a:off x="3468279" y="240042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9" name="Rectangle 598"/>
            <p:cNvSpPr/>
            <p:nvPr/>
          </p:nvSpPr>
          <p:spPr>
            <a:xfrm>
              <a:off x="3621489" y="240042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0" name="Rectangle 599"/>
            <p:cNvSpPr/>
            <p:nvPr/>
          </p:nvSpPr>
          <p:spPr>
            <a:xfrm>
              <a:off x="3773079" y="240042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1" name="Rectangle 600"/>
            <p:cNvSpPr/>
            <p:nvPr/>
          </p:nvSpPr>
          <p:spPr>
            <a:xfrm>
              <a:off x="3926289" y="240042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2" name="Rectangle 601"/>
            <p:cNvSpPr/>
            <p:nvPr/>
          </p:nvSpPr>
          <p:spPr>
            <a:xfrm>
              <a:off x="4077879" y="240042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3" name="Rectangle 602"/>
            <p:cNvSpPr/>
            <p:nvPr/>
          </p:nvSpPr>
          <p:spPr>
            <a:xfrm>
              <a:off x="4231089" y="240042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4" name="Rectangle 603"/>
            <p:cNvSpPr/>
            <p:nvPr/>
          </p:nvSpPr>
          <p:spPr>
            <a:xfrm>
              <a:off x="4382679" y="240042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5" name="Rectangle 604"/>
            <p:cNvSpPr/>
            <p:nvPr/>
          </p:nvSpPr>
          <p:spPr>
            <a:xfrm>
              <a:off x="4535889" y="240042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6" name="Rectangle 605"/>
            <p:cNvSpPr/>
            <p:nvPr/>
          </p:nvSpPr>
          <p:spPr>
            <a:xfrm>
              <a:off x="3467100" y="271284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7" name="Rectangle 606"/>
            <p:cNvSpPr/>
            <p:nvPr/>
          </p:nvSpPr>
          <p:spPr>
            <a:xfrm>
              <a:off x="3620310" y="271284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8" name="Rectangle 607"/>
            <p:cNvSpPr/>
            <p:nvPr/>
          </p:nvSpPr>
          <p:spPr>
            <a:xfrm>
              <a:off x="3771900" y="271284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9" name="Rectangle 608"/>
            <p:cNvSpPr/>
            <p:nvPr/>
          </p:nvSpPr>
          <p:spPr>
            <a:xfrm>
              <a:off x="3925110" y="271284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0" name="Rectangle 609"/>
            <p:cNvSpPr/>
            <p:nvPr/>
          </p:nvSpPr>
          <p:spPr>
            <a:xfrm>
              <a:off x="4076700" y="271284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1" name="Rectangle 610"/>
            <p:cNvSpPr/>
            <p:nvPr/>
          </p:nvSpPr>
          <p:spPr>
            <a:xfrm>
              <a:off x="4229910" y="271284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2" name="Rectangle 611"/>
            <p:cNvSpPr/>
            <p:nvPr/>
          </p:nvSpPr>
          <p:spPr>
            <a:xfrm>
              <a:off x="4381500" y="271284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3" name="Rectangle 612"/>
            <p:cNvSpPr/>
            <p:nvPr/>
          </p:nvSpPr>
          <p:spPr>
            <a:xfrm>
              <a:off x="4534710" y="271284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4" name="Rectangle 613"/>
            <p:cNvSpPr/>
            <p:nvPr/>
          </p:nvSpPr>
          <p:spPr>
            <a:xfrm>
              <a:off x="3468279" y="302526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5" name="Rectangle 614"/>
            <p:cNvSpPr/>
            <p:nvPr/>
          </p:nvSpPr>
          <p:spPr>
            <a:xfrm>
              <a:off x="3621489" y="302526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6" name="Rectangle 615"/>
            <p:cNvSpPr/>
            <p:nvPr/>
          </p:nvSpPr>
          <p:spPr>
            <a:xfrm>
              <a:off x="3773079" y="302526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7" name="Rectangle 616"/>
            <p:cNvSpPr/>
            <p:nvPr/>
          </p:nvSpPr>
          <p:spPr>
            <a:xfrm>
              <a:off x="3926289" y="302526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8" name="Rectangle 617"/>
            <p:cNvSpPr/>
            <p:nvPr/>
          </p:nvSpPr>
          <p:spPr>
            <a:xfrm>
              <a:off x="4077879" y="302526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9" name="Rectangle 618"/>
            <p:cNvSpPr/>
            <p:nvPr/>
          </p:nvSpPr>
          <p:spPr>
            <a:xfrm>
              <a:off x="4231089" y="302526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0" name="Rectangle 619"/>
            <p:cNvSpPr/>
            <p:nvPr/>
          </p:nvSpPr>
          <p:spPr>
            <a:xfrm>
              <a:off x="4382679" y="302526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1" name="Rectangle 620"/>
            <p:cNvSpPr/>
            <p:nvPr/>
          </p:nvSpPr>
          <p:spPr>
            <a:xfrm>
              <a:off x="4535889" y="302526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2" name="Rectangle 621"/>
            <p:cNvSpPr/>
            <p:nvPr/>
          </p:nvSpPr>
          <p:spPr>
            <a:xfrm>
              <a:off x="3467100" y="336568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3" name="Rectangle 622"/>
            <p:cNvSpPr/>
            <p:nvPr/>
          </p:nvSpPr>
          <p:spPr>
            <a:xfrm>
              <a:off x="3620310" y="3365681"/>
              <a:ext cx="76200" cy="114554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4" name="Rectangle 623"/>
            <p:cNvSpPr/>
            <p:nvPr/>
          </p:nvSpPr>
          <p:spPr>
            <a:xfrm>
              <a:off x="3771900" y="336568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5" name="Rectangle 624"/>
            <p:cNvSpPr/>
            <p:nvPr/>
          </p:nvSpPr>
          <p:spPr>
            <a:xfrm>
              <a:off x="3925110" y="336568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6" name="Rectangle 625"/>
            <p:cNvSpPr/>
            <p:nvPr/>
          </p:nvSpPr>
          <p:spPr>
            <a:xfrm>
              <a:off x="4076700" y="336568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7" name="Rectangle 626"/>
            <p:cNvSpPr/>
            <p:nvPr/>
          </p:nvSpPr>
          <p:spPr>
            <a:xfrm>
              <a:off x="4229910" y="336568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8" name="Rectangle 627"/>
            <p:cNvSpPr/>
            <p:nvPr/>
          </p:nvSpPr>
          <p:spPr>
            <a:xfrm>
              <a:off x="4381500" y="336568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9" name="Rectangle 628"/>
            <p:cNvSpPr/>
            <p:nvPr/>
          </p:nvSpPr>
          <p:spPr>
            <a:xfrm>
              <a:off x="4534710" y="336568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0" name="Rectangle 629"/>
            <p:cNvSpPr/>
            <p:nvPr/>
          </p:nvSpPr>
          <p:spPr>
            <a:xfrm>
              <a:off x="3468279" y="367810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1" name="Rectangle 630"/>
            <p:cNvSpPr/>
            <p:nvPr/>
          </p:nvSpPr>
          <p:spPr>
            <a:xfrm>
              <a:off x="3621489" y="367810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2" name="Rectangle 631"/>
            <p:cNvSpPr/>
            <p:nvPr/>
          </p:nvSpPr>
          <p:spPr>
            <a:xfrm>
              <a:off x="3773079" y="3678102"/>
              <a:ext cx="76200" cy="114554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3" name="Rectangle 632"/>
            <p:cNvSpPr/>
            <p:nvPr/>
          </p:nvSpPr>
          <p:spPr>
            <a:xfrm>
              <a:off x="3926289" y="367810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4" name="Rectangle 633"/>
            <p:cNvSpPr/>
            <p:nvPr/>
          </p:nvSpPr>
          <p:spPr>
            <a:xfrm>
              <a:off x="4077879" y="367810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5" name="Rectangle 634"/>
            <p:cNvSpPr/>
            <p:nvPr/>
          </p:nvSpPr>
          <p:spPr>
            <a:xfrm>
              <a:off x="4231089" y="367810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6" name="Rectangle 635"/>
            <p:cNvSpPr/>
            <p:nvPr/>
          </p:nvSpPr>
          <p:spPr>
            <a:xfrm>
              <a:off x="4382679" y="367810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7" name="Rectangle 636"/>
            <p:cNvSpPr/>
            <p:nvPr/>
          </p:nvSpPr>
          <p:spPr>
            <a:xfrm>
              <a:off x="4535889" y="367810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8" name="Rectangle 637"/>
            <p:cNvSpPr/>
            <p:nvPr/>
          </p:nvSpPr>
          <p:spPr>
            <a:xfrm>
              <a:off x="3467100" y="399052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9" name="Rectangle 638"/>
            <p:cNvSpPr/>
            <p:nvPr/>
          </p:nvSpPr>
          <p:spPr>
            <a:xfrm>
              <a:off x="3620310" y="399052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0" name="Rectangle 639"/>
            <p:cNvSpPr/>
            <p:nvPr/>
          </p:nvSpPr>
          <p:spPr>
            <a:xfrm>
              <a:off x="3771900" y="399052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1" name="Rectangle 640"/>
            <p:cNvSpPr/>
            <p:nvPr/>
          </p:nvSpPr>
          <p:spPr>
            <a:xfrm>
              <a:off x="3925110" y="399052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2" name="Rectangle 641"/>
            <p:cNvSpPr/>
            <p:nvPr/>
          </p:nvSpPr>
          <p:spPr>
            <a:xfrm>
              <a:off x="4076700" y="399052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3" name="Rectangle 642"/>
            <p:cNvSpPr/>
            <p:nvPr/>
          </p:nvSpPr>
          <p:spPr>
            <a:xfrm>
              <a:off x="4229910" y="399052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4" name="Rectangle 643"/>
            <p:cNvSpPr/>
            <p:nvPr/>
          </p:nvSpPr>
          <p:spPr>
            <a:xfrm>
              <a:off x="4381500" y="399052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5" name="Rectangle 644"/>
            <p:cNvSpPr/>
            <p:nvPr/>
          </p:nvSpPr>
          <p:spPr>
            <a:xfrm>
              <a:off x="4534710" y="399052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6" name="Rectangle 645"/>
            <p:cNvSpPr/>
            <p:nvPr/>
          </p:nvSpPr>
          <p:spPr>
            <a:xfrm>
              <a:off x="3468279" y="4302943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7" name="Rectangle 646"/>
            <p:cNvSpPr/>
            <p:nvPr/>
          </p:nvSpPr>
          <p:spPr>
            <a:xfrm>
              <a:off x="3621489" y="4302943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8" name="Rectangle 647"/>
            <p:cNvSpPr/>
            <p:nvPr/>
          </p:nvSpPr>
          <p:spPr>
            <a:xfrm>
              <a:off x="3773079" y="4302943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9" name="Rectangle 648"/>
            <p:cNvSpPr/>
            <p:nvPr/>
          </p:nvSpPr>
          <p:spPr>
            <a:xfrm>
              <a:off x="3926289" y="4302943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0" name="Rectangle 649"/>
            <p:cNvSpPr/>
            <p:nvPr/>
          </p:nvSpPr>
          <p:spPr>
            <a:xfrm>
              <a:off x="4077879" y="4302943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1" name="Rectangle 650"/>
            <p:cNvSpPr/>
            <p:nvPr/>
          </p:nvSpPr>
          <p:spPr>
            <a:xfrm>
              <a:off x="4231089" y="4302943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2" name="Rectangle 651"/>
            <p:cNvSpPr/>
            <p:nvPr/>
          </p:nvSpPr>
          <p:spPr>
            <a:xfrm>
              <a:off x="4382679" y="4302943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3" name="Rectangle 652"/>
            <p:cNvSpPr/>
            <p:nvPr/>
          </p:nvSpPr>
          <p:spPr>
            <a:xfrm>
              <a:off x="4535889" y="4302943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4" name="Rectangle 653"/>
            <p:cNvSpPr/>
            <p:nvPr/>
          </p:nvSpPr>
          <p:spPr>
            <a:xfrm>
              <a:off x="3462803" y="4594590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5" name="Rectangle 654"/>
            <p:cNvSpPr/>
            <p:nvPr/>
          </p:nvSpPr>
          <p:spPr>
            <a:xfrm>
              <a:off x="3616013" y="4594590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6" name="Rectangle 655"/>
            <p:cNvSpPr/>
            <p:nvPr/>
          </p:nvSpPr>
          <p:spPr>
            <a:xfrm>
              <a:off x="3767603" y="4594590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7" name="Rectangle 656"/>
            <p:cNvSpPr/>
            <p:nvPr/>
          </p:nvSpPr>
          <p:spPr>
            <a:xfrm>
              <a:off x="3920813" y="4594590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8" name="Rectangle 657"/>
            <p:cNvSpPr/>
            <p:nvPr/>
          </p:nvSpPr>
          <p:spPr>
            <a:xfrm>
              <a:off x="4072403" y="4594590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9" name="Rectangle 658"/>
            <p:cNvSpPr/>
            <p:nvPr/>
          </p:nvSpPr>
          <p:spPr>
            <a:xfrm>
              <a:off x="4225613" y="4594590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0" name="Rectangle 659"/>
            <p:cNvSpPr/>
            <p:nvPr/>
          </p:nvSpPr>
          <p:spPr>
            <a:xfrm>
              <a:off x="4377203" y="4594590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1" name="Rectangle 660"/>
            <p:cNvSpPr/>
            <p:nvPr/>
          </p:nvSpPr>
          <p:spPr>
            <a:xfrm>
              <a:off x="4530413" y="4594590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2" name="Rectangle 661"/>
            <p:cNvSpPr/>
            <p:nvPr/>
          </p:nvSpPr>
          <p:spPr>
            <a:xfrm>
              <a:off x="3463982" y="490701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3" name="Rectangle 662"/>
            <p:cNvSpPr/>
            <p:nvPr/>
          </p:nvSpPr>
          <p:spPr>
            <a:xfrm>
              <a:off x="3617192" y="490701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4" name="Rectangle 663"/>
            <p:cNvSpPr/>
            <p:nvPr/>
          </p:nvSpPr>
          <p:spPr>
            <a:xfrm>
              <a:off x="3768782" y="490701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5" name="Rectangle 664"/>
            <p:cNvSpPr/>
            <p:nvPr/>
          </p:nvSpPr>
          <p:spPr>
            <a:xfrm>
              <a:off x="3921992" y="4907011"/>
              <a:ext cx="76200" cy="114554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6" name="Rectangle 665"/>
            <p:cNvSpPr/>
            <p:nvPr/>
          </p:nvSpPr>
          <p:spPr>
            <a:xfrm>
              <a:off x="4073582" y="490701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7" name="Rectangle 666"/>
            <p:cNvSpPr/>
            <p:nvPr/>
          </p:nvSpPr>
          <p:spPr>
            <a:xfrm>
              <a:off x="4226792" y="490701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8" name="Rectangle 667"/>
            <p:cNvSpPr/>
            <p:nvPr/>
          </p:nvSpPr>
          <p:spPr>
            <a:xfrm>
              <a:off x="4378382" y="490701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9" name="Rectangle 668"/>
            <p:cNvSpPr/>
            <p:nvPr/>
          </p:nvSpPr>
          <p:spPr>
            <a:xfrm>
              <a:off x="4531592" y="490701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50" name="Group 749"/>
          <p:cNvGrpSpPr/>
          <p:nvPr/>
        </p:nvGrpSpPr>
        <p:grpSpPr>
          <a:xfrm>
            <a:off x="2026257" y="4012008"/>
            <a:ext cx="463486" cy="761785"/>
            <a:chOff x="3462803" y="2088000"/>
            <a:chExt cx="1149286" cy="2933565"/>
          </a:xfrm>
        </p:grpSpPr>
        <p:sp>
          <p:nvSpPr>
            <p:cNvPr id="751" name="Rectangle 750"/>
            <p:cNvSpPr/>
            <p:nvPr/>
          </p:nvSpPr>
          <p:spPr>
            <a:xfrm>
              <a:off x="3467100" y="2088000"/>
              <a:ext cx="76200" cy="114554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2" name="Rectangle 751"/>
            <p:cNvSpPr/>
            <p:nvPr/>
          </p:nvSpPr>
          <p:spPr>
            <a:xfrm>
              <a:off x="3620310" y="2088000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3" name="Rectangle 752"/>
            <p:cNvSpPr/>
            <p:nvPr/>
          </p:nvSpPr>
          <p:spPr>
            <a:xfrm>
              <a:off x="3771900" y="2088000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4" name="Rectangle 753"/>
            <p:cNvSpPr/>
            <p:nvPr/>
          </p:nvSpPr>
          <p:spPr>
            <a:xfrm>
              <a:off x="3925110" y="2088000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5" name="Rectangle 754"/>
            <p:cNvSpPr/>
            <p:nvPr/>
          </p:nvSpPr>
          <p:spPr>
            <a:xfrm>
              <a:off x="4076700" y="2088000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6" name="Rectangle 755"/>
            <p:cNvSpPr/>
            <p:nvPr/>
          </p:nvSpPr>
          <p:spPr>
            <a:xfrm>
              <a:off x="4229910" y="2088000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7" name="Rectangle 756"/>
            <p:cNvSpPr/>
            <p:nvPr/>
          </p:nvSpPr>
          <p:spPr>
            <a:xfrm>
              <a:off x="4381500" y="2088000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8" name="Rectangle 757"/>
            <p:cNvSpPr/>
            <p:nvPr/>
          </p:nvSpPr>
          <p:spPr>
            <a:xfrm>
              <a:off x="4534710" y="2088000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9" name="Rectangle 758"/>
            <p:cNvSpPr/>
            <p:nvPr/>
          </p:nvSpPr>
          <p:spPr>
            <a:xfrm>
              <a:off x="3468279" y="240042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0" name="Rectangle 759"/>
            <p:cNvSpPr/>
            <p:nvPr/>
          </p:nvSpPr>
          <p:spPr>
            <a:xfrm>
              <a:off x="3621489" y="240042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1" name="Rectangle 760"/>
            <p:cNvSpPr/>
            <p:nvPr/>
          </p:nvSpPr>
          <p:spPr>
            <a:xfrm>
              <a:off x="3773079" y="240042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2" name="Rectangle 761"/>
            <p:cNvSpPr/>
            <p:nvPr/>
          </p:nvSpPr>
          <p:spPr>
            <a:xfrm>
              <a:off x="3926289" y="240042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3" name="Rectangle 762"/>
            <p:cNvSpPr/>
            <p:nvPr/>
          </p:nvSpPr>
          <p:spPr>
            <a:xfrm>
              <a:off x="4077879" y="240042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4" name="Rectangle 763"/>
            <p:cNvSpPr/>
            <p:nvPr/>
          </p:nvSpPr>
          <p:spPr>
            <a:xfrm>
              <a:off x="4231089" y="240042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5" name="Rectangle 764"/>
            <p:cNvSpPr/>
            <p:nvPr/>
          </p:nvSpPr>
          <p:spPr>
            <a:xfrm>
              <a:off x="4382679" y="240042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6" name="Rectangle 765"/>
            <p:cNvSpPr/>
            <p:nvPr/>
          </p:nvSpPr>
          <p:spPr>
            <a:xfrm>
              <a:off x="4535889" y="240042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7" name="Rectangle 766"/>
            <p:cNvSpPr/>
            <p:nvPr/>
          </p:nvSpPr>
          <p:spPr>
            <a:xfrm>
              <a:off x="3467100" y="271284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8" name="Rectangle 767"/>
            <p:cNvSpPr/>
            <p:nvPr/>
          </p:nvSpPr>
          <p:spPr>
            <a:xfrm>
              <a:off x="3620310" y="271284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9" name="Rectangle 768"/>
            <p:cNvSpPr/>
            <p:nvPr/>
          </p:nvSpPr>
          <p:spPr>
            <a:xfrm>
              <a:off x="3771900" y="271284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0" name="Rectangle 769"/>
            <p:cNvSpPr/>
            <p:nvPr/>
          </p:nvSpPr>
          <p:spPr>
            <a:xfrm>
              <a:off x="3925110" y="271284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1" name="Rectangle 770"/>
            <p:cNvSpPr/>
            <p:nvPr/>
          </p:nvSpPr>
          <p:spPr>
            <a:xfrm>
              <a:off x="4076700" y="271284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2" name="Rectangle 771"/>
            <p:cNvSpPr/>
            <p:nvPr/>
          </p:nvSpPr>
          <p:spPr>
            <a:xfrm>
              <a:off x="4229910" y="271284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3" name="Rectangle 772"/>
            <p:cNvSpPr/>
            <p:nvPr/>
          </p:nvSpPr>
          <p:spPr>
            <a:xfrm>
              <a:off x="4381500" y="271284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4" name="Rectangle 773"/>
            <p:cNvSpPr/>
            <p:nvPr/>
          </p:nvSpPr>
          <p:spPr>
            <a:xfrm>
              <a:off x="4534710" y="271284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5" name="Rectangle 774"/>
            <p:cNvSpPr/>
            <p:nvPr/>
          </p:nvSpPr>
          <p:spPr>
            <a:xfrm>
              <a:off x="3468279" y="302526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6" name="Rectangle 775"/>
            <p:cNvSpPr/>
            <p:nvPr/>
          </p:nvSpPr>
          <p:spPr>
            <a:xfrm>
              <a:off x="3621489" y="302526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7" name="Rectangle 776"/>
            <p:cNvSpPr/>
            <p:nvPr/>
          </p:nvSpPr>
          <p:spPr>
            <a:xfrm>
              <a:off x="3773079" y="302526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8" name="Rectangle 777"/>
            <p:cNvSpPr/>
            <p:nvPr/>
          </p:nvSpPr>
          <p:spPr>
            <a:xfrm>
              <a:off x="3926289" y="302526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9" name="Rectangle 778"/>
            <p:cNvSpPr/>
            <p:nvPr/>
          </p:nvSpPr>
          <p:spPr>
            <a:xfrm>
              <a:off x="4077879" y="302526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0" name="Rectangle 779"/>
            <p:cNvSpPr/>
            <p:nvPr/>
          </p:nvSpPr>
          <p:spPr>
            <a:xfrm>
              <a:off x="4231089" y="302526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1" name="Rectangle 780"/>
            <p:cNvSpPr/>
            <p:nvPr/>
          </p:nvSpPr>
          <p:spPr>
            <a:xfrm>
              <a:off x="4382679" y="302526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2" name="Rectangle 781"/>
            <p:cNvSpPr/>
            <p:nvPr/>
          </p:nvSpPr>
          <p:spPr>
            <a:xfrm>
              <a:off x="4535889" y="302526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3" name="Rectangle 782"/>
            <p:cNvSpPr/>
            <p:nvPr/>
          </p:nvSpPr>
          <p:spPr>
            <a:xfrm>
              <a:off x="3467100" y="336568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4" name="Rectangle 783"/>
            <p:cNvSpPr/>
            <p:nvPr/>
          </p:nvSpPr>
          <p:spPr>
            <a:xfrm>
              <a:off x="3620310" y="3365681"/>
              <a:ext cx="76200" cy="114554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5" name="Rectangle 784"/>
            <p:cNvSpPr/>
            <p:nvPr/>
          </p:nvSpPr>
          <p:spPr>
            <a:xfrm>
              <a:off x="3771900" y="336568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6" name="Rectangle 785"/>
            <p:cNvSpPr/>
            <p:nvPr/>
          </p:nvSpPr>
          <p:spPr>
            <a:xfrm>
              <a:off x="3925110" y="336568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7" name="Rectangle 786"/>
            <p:cNvSpPr/>
            <p:nvPr/>
          </p:nvSpPr>
          <p:spPr>
            <a:xfrm>
              <a:off x="4076700" y="336568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8" name="Rectangle 787"/>
            <p:cNvSpPr/>
            <p:nvPr/>
          </p:nvSpPr>
          <p:spPr>
            <a:xfrm>
              <a:off x="4229910" y="336568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9" name="Rectangle 788"/>
            <p:cNvSpPr/>
            <p:nvPr/>
          </p:nvSpPr>
          <p:spPr>
            <a:xfrm>
              <a:off x="4381500" y="336568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0" name="Rectangle 789"/>
            <p:cNvSpPr/>
            <p:nvPr/>
          </p:nvSpPr>
          <p:spPr>
            <a:xfrm>
              <a:off x="4534710" y="336568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1" name="Rectangle 790"/>
            <p:cNvSpPr/>
            <p:nvPr/>
          </p:nvSpPr>
          <p:spPr>
            <a:xfrm>
              <a:off x="3468279" y="367810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2" name="Rectangle 791"/>
            <p:cNvSpPr/>
            <p:nvPr/>
          </p:nvSpPr>
          <p:spPr>
            <a:xfrm>
              <a:off x="3621489" y="367810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3" name="Rectangle 792"/>
            <p:cNvSpPr/>
            <p:nvPr/>
          </p:nvSpPr>
          <p:spPr>
            <a:xfrm>
              <a:off x="3773079" y="3678102"/>
              <a:ext cx="76200" cy="114554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4" name="Rectangle 793"/>
            <p:cNvSpPr/>
            <p:nvPr/>
          </p:nvSpPr>
          <p:spPr>
            <a:xfrm>
              <a:off x="3926289" y="367810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5" name="Rectangle 794"/>
            <p:cNvSpPr/>
            <p:nvPr/>
          </p:nvSpPr>
          <p:spPr>
            <a:xfrm>
              <a:off x="4077879" y="367810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6" name="Rectangle 795"/>
            <p:cNvSpPr/>
            <p:nvPr/>
          </p:nvSpPr>
          <p:spPr>
            <a:xfrm>
              <a:off x="4231089" y="367810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7" name="Rectangle 796"/>
            <p:cNvSpPr/>
            <p:nvPr/>
          </p:nvSpPr>
          <p:spPr>
            <a:xfrm>
              <a:off x="4382679" y="367810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8" name="Rectangle 797"/>
            <p:cNvSpPr/>
            <p:nvPr/>
          </p:nvSpPr>
          <p:spPr>
            <a:xfrm>
              <a:off x="4535889" y="367810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9" name="Rectangle 798"/>
            <p:cNvSpPr/>
            <p:nvPr/>
          </p:nvSpPr>
          <p:spPr>
            <a:xfrm>
              <a:off x="3467100" y="399052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0" name="Rectangle 799"/>
            <p:cNvSpPr/>
            <p:nvPr/>
          </p:nvSpPr>
          <p:spPr>
            <a:xfrm>
              <a:off x="3620310" y="399052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1" name="Rectangle 800"/>
            <p:cNvSpPr/>
            <p:nvPr/>
          </p:nvSpPr>
          <p:spPr>
            <a:xfrm>
              <a:off x="3771900" y="399052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2" name="Rectangle 801"/>
            <p:cNvSpPr/>
            <p:nvPr/>
          </p:nvSpPr>
          <p:spPr>
            <a:xfrm>
              <a:off x="3925110" y="399052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3" name="Rectangle 802"/>
            <p:cNvSpPr/>
            <p:nvPr/>
          </p:nvSpPr>
          <p:spPr>
            <a:xfrm>
              <a:off x="4076700" y="399052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4" name="Rectangle 803"/>
            <p:cNvSpPr/>
            <p:nvPr/>
          </p:nvSpPr>
          <p:spPr>
            <a:xfrm>
              <a:off x="4229910" y="399052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5" name="Rectangle 804"/>
            <p:cNvSpPr/>
            <p:nvPr/>
          </p:nvSpPr>
          <p:spPr>
            <a:xfrm>
              <a:off x="4381500" y="399052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6" name="Rectangle 805"/>
            <p:cNvSpPr/>
            <p:nvPr/>
          </p:nvSpPr>
          <p:spPr>
            <a:xfrm>
              <a:off x="4534710" y="399052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7" name="Rectangle 806"/>
            <p:cNvSpPr/>
            <p:nvPr/>
          </p:nvSpPr>
          <p:spPr>
            <a:xfrm>
              <a:off x="3468279" y="4302943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8" name="Rectangle 807"/>
            <p:cNvSpPr/>
            <p:nvPr/>
          </p:nvSpPr>
          <p:spPr>
            <a:xfrm>
              <a:off x="3621489" y="4302943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9" name="Rectangle 808"/>
            <p:cNvSpPr/>
            <p:nvPr/>
          </p:nvSpPr>
          <p:spPr>
            <a:xfrm>
              <a:off x="3773079" y="4302943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0" name="Rectangle 809"/>
            <p:cNvSpPr/>
            <p:nvPr/>
          </p:nvSpPr>
          <p:spPr>
            <a:xfrm>
              <a:off x="3926289" y="4302943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1" name="Rectangle 810"/>
            <p:cNvSpPr/>
            <p:nvPr/>
          </p:nvSpPr>
          <p:spPr>
            <a:xfrm>
              <a:off x="4077879" y="4302943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2" name="Rectangle 811"/>
            <p:cNvSpPr/>
            <p:nvPr/>
          </p:nvSpPr>
          <p:spPr>
            <a:xfrm>
              <a:off x="4231089" y="4302943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3" name="Rectangle 812"/>
            <p:cNvSpPr/>
            <p:nvPr/>
          </p:nvSpPr>
          <p:spPr>
            <a:xfrm>
              <a:off x="4382679" y="4302943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4" name="Rectangle 813"/>
            <p:cNvSpPr/>
            <p:nvPr/>
          </p:nvSpPr>
          <p:spPr>
            <a:xfrm>
              <a:off x="4535889" y="4302943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5" name="Rectangle 814"/>
            <p:cNvSpPr/>
            <p:nvPr/>
          </p:nvSpPr>
          <p:spPr>
            <a:xfrm>
              <a:off x="3462803" y="4594590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6" name="Rectangle 815"/>
            <p:cNvSpPr/>
            <p:nvPr/>
          </p:nvSpPr>
          <p:spPr>
            <a:xfrm>
              <a:off x="3616013" y="4594590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7" name="Rectangle 816"/>
            <p:cNvSpPr/>
            <p:nvPr/>
          </p:nvSpPr>
          <p:spPr>
            <a:xfrm>
              <a:off x="3767603" y="4594590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8" name="Rectangle 817"/>
            <p:cNvSpPr/>
            <p:nvPr/>
          </p:nvSpPr>
          <p:spPr>
            <a:xfrm>
              <a:off x="3920813" y="4594590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9" name="Rectangle 818"/>
            <p:cNvSpPr/>
            <p:nvPr/>
          </p:nvSpPr>
          <p:spPr>
            <a:xfrm>
              <a:off x="4072403" y="4594590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0" name="Rectangle 819"/>
            <p:cNvSpPr/>
            <p:nvPr/>
          </p:nvSpPr>
          <p:spPr>
            <a:xfrm>
              <a:off x="4225613" y="4594590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1" name="Rectangle 820"/>
            <p:cNvSpPr/>
            <p:nvPr/>
          </p:nvSpPr>
          <p:spPr>
            <a:xfrm>
              <a:off x="4377203" y="4594590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2" name="Rectangle 821"/>
            <p:cNvSpPr/>
            <p:nvPr/>
          </p:nvSpPr>
          <p:spPr>
            <a:xfrm>
              <a:off x="4530413" y="4594590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3" name="Rectangle 822"/>
            <p:cNvSpPr/>
            <p:nvPr/>
          </p:nvSpPr>
          <p:spPr>
            <a:xfrm>
              <a:off x="3463982" y="490701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4" name="Rectangle 823"/>
            <p:cNvSpPr/>
            <p:nvPr/>
          </p:nvSpPr>
          <p:spPr>
            <a:xfrm>
              <a:off x="3617192" y="490701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5" name="Rectangle 824"/>
            <p:cNvSpPr/>
            <p:nvPr/>
          </p:nvSpPr>
          <p:spPr>
            <a:xfrm>
              <a:off x="3768782" y="490701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6" name="Rectangle 825"/>
            <p:cNvSpPr/>
            <p:nvPr/>
          </p:nvSpPr>
          <p:spPr>
            <a:xfrm>
              <a:off x="3921992" y="4907011"/>
              <a:ext cx="76200" cy="114554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7" name="Rectangle 826"/>
            <p:cNvSpPr/>
            <p:nvPr/>
          </p:nvSpPr>
          <p:spPr>
            <a:xfrm>
              <a:off x="4073582" y="490701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8" name="Rectangle 827"/>
            <p:cNvSpPr/>
            <p:nvPr/>
          </p:nvSpPr>
          <p:spPr>
            <a:xfrm>
              <a:off x="4226792" y="490701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9" name="Rectangle 828"/>
            <p:cNvSpPr/>
            <p:nvPr/>
          </p:nvSpPr>
          <p:spPr>
            <a:xfrm>
              <a:off x="4378382" y="490701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0" name="Rectangle 829"/>
            <p:cNvSpPr/>
            <p:nvPr/>
          </p:nvSpPr>
          <p:spPr>
            <a:xfrm>
              <a:off x="4531592" y="490701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31" name="Group 830"/>
          <p:cNvGrpSpPr/>
          <p:nvPr/>
        </p:nvGrpSpPr>
        <p:grpSpPr>
          <a:xfrm>
            <a:off x="2024049" y="3098413"/>
            <a:ext cx="463486" cy="761785"/>
            <a:chOff x="3462803" y="2088000"/>
            <a:chExt cx="1149286" cy="2933565"/>
          </a:xfrm>
        </p:grpSpPr>
        <p:sp>
          <p:nvSpPr>
            <p:cNvPr id="832" name="Rectangle 831"/>
            <p:cNvSpPr/>
            <p:nvPr/>
          </p:nvSpPr>
          <p:spPr>
            <a:xfrm>
              <a:off x="3467100" y="2088000"/>
              <a:ext cx="76200" cy="114554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3" name="Rectangle 832"/>
            <p:cNvSpPr/>
            <p:nvPr/>
          </p:nvSpPr>
          <p:spPr>
            <a:xfrm>
              <a:off x="3620310" y="2088000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4" name="Rectangle 833"/>
            <p:cNvSpPr/>
            <p:nvPr/>
          </p:nvSpPr>
          <p:spPr>
            <a:xfrm>
              <a:off x="3771900" y="2088000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5" name="Rectangle 834"/>
            <p:cNvSpPr/>
            <p:nvPr/>
          </p:nvSpPr>
          <p:spPr>
            <a:xfrm>
              <a:off x="3925110" y="2088000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6" name="Rectangle 835"/>
            <p:cNvSpPr/>
            <p:nvPr/>
          </p:nvSpPr>
          <p:spPr>
            <a:xfrm>
              <a:off x="4076700" y="2088000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7" name="Rectangle 836"/>
            <p:cNvSpPr/>
            <p:nvPr/>
          </p:nvSpPr>
          <p:spPr>
            <a:xfrm>
              <a:off x="4229910" y="2088000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8" name="Rectangle 837"/>
            <p:cNvSpPr/>
            <p:nvPr/>
          </p:nvSpPr>
          <p:spPr>
            <a:xfrm>
              <a:off x="4381500" y="2088000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9" name="Rectangle 838"/>
            <p:cNvSpPr/>
            <p:nvPr/>
          </p:nvSpPr>
          <p:spPr>
            <a:xfrm>
              <a:off x="4534710" y="2088000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0" name="Rectangle 839"/>
            <p:cNvSpPr/>
            <p:nvPr/>
          </p:nvSpPr>
          <p:spPr>
            <a:xfrm>
              <a:off x="3468279" y="240042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1" name="Rectangle 840"/>
            <p:cNvSpPr/>
            <p:nvPr/>
          </p:nvSpPr>
          <p:spPr>
            <a:xfrm>
              <a:off x="3621489" y="240042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2" name="Rectangle 841"/>
            <p:cNvSpPr/>
            <p:nvPr/>
          </p:nvSpPr>
          <p:spPr>
            <a:xfrm>
              <a:off x="3773079" y="240042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3" name="Rectangle 842"/>
            <p:cNvSpPr/>
            <p:nvPr/>
          </p:nvSpPr>
          <p:spPr>
            <a:xfrm>
              <a:off x="3926289" y="240042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4" name="Rectangle 843"/>
            <p:cNvSpPr/>
            <p:nvPr/>
          </p:nvSpPr>
          <p:spPr>
            <a:xfrm>
              <a:off x="4077879" y="240042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5" name="Rectangle 844"/>
            <p:cNvSpPr/>
            <p:nvPr/>
          </p:nvSpPr>
          <p:spPr>
            <a:xfrm>
              <a:off x="4231089" y="240042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6" name="Rectangle 845"/>
            <p:cNvSpPr/>
            <p:nvPr/>
          </p:nvSpPr>
          <p:spPr>
            <a:xfrm>
              <a:off x="4382679" y="240042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7" name="Rectangle 846"/>
            <p:cNvSpPr/>
            <p:nvPr/>
          </p:nvSpPr>
          <p:spPr>
            <a:xfrm>
              <a:off x="4535889" y="240042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8" name="Rectangle 847"/>
            <p:cNvSpPr/>
            <p:nvPr/>
          </p:nvSpPr>
          <p:spPr>
            <a:xfrm>
              <a:off x="3467100" y="271284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9" name="Rectangle 848"/>
            <p:cNvSpPr/>
            <p:nvPr/>
          </p:nvSpPr>
          <p:spPr>
            <a:xfrm>
              <a:off x="3620310" y="271284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0" name="Rectangle 849"/>
            <p:cNvSpPr/>
            <p:nvPr/>
          </p:nvSpPr>
          <p:spPr>
            <a:xfrm>
              <a:off x="3771900" y="271284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1" name="Rectangle 850"/>
            <p:cNvSpPr/>
            <p:nvPr/>
          </p:nvSpPr>
          <p:spPr>
            <a:xfrm>
              <a:off x="3925110" y="271284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2" name="Rectangle 851"/>
            <p:cNvSpPr/>
            <p:nvPr/>
          </p:nvSpPr>
          <p:spPr>
            <a:xfrm>
              <a:off x="4076700" y="271284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3" name="Rectangle 852"/>
            <p:cNvSpPr/>
            <p:nvPr/>
          </p:nvSpPr>
          <p:spPr>
            <a:xfrm>
              <a:off x="4229910" y="271284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4" name="Rectangle 853"/>
            <p:cNvSpPr/>
            <p:nvPr/>
          </p:nvSpPr>
          <p:spPr>
            <a:xfrm>
              <a:off x="4381500" y="271284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5" name="Rectangle 854"/>
            <p:cNvSpPr/>
            <p:nvPr/>
          </p:nvSpPr>
          <p:spPr>
            <a:xfrm>
              <a:off x="4534710" y="271284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6" name="Rectangle 855"/>
            <p:cNvSpPr/>
            <p:nvPr/>
          </p:nvSpPr>
          <p:spPr>
            <a:xfrm>
              <a:off x="3468279" y="302526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7" name="Rectangle 856"/>
            <p:cNvSpPr/>
            <p:nvPr/>
          </p:nvSpPr>
          <p:spPr>
            <a:xfrm>
              <a:off x="3621489" y="302526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8" name="Rectangle 857"/>
            <p:cNvSpPr/>
            <p:nvPr/>
          </p:nvSpPr>
          <p:spPr>
            <a:xfrm>
              <a:off x="3773079" y="302526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9" name="Rectangle 858"/>
            <p:cNvSpPr/>
            <p:nvPr/>
          </p:nvSpPr>
          <p:spPr>
            <a:xfrm>
              <a:off x="3926289" y="302526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0" name="Rectangle 859"/>
            <p:cNvSpPr/>
            <p:nvPr/>
          </p:nvSpPr>
          <p:spPr>
            <a:xfrm>
              <a:off x="4077879" y="302526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1" name="Rectangle 860"/>
            <p:cNvSpPr/>
            <p:nvPr/>
          </p:nvSpPr>
          <p:spPr>
            <a:xfrm>
              <a:off x="4231089" y="302526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2" name="Rectangle 861"/>
            <p:cNvSpPr/>
            <p:nvPr/>
          </p:nvSpPr>
          <p:spPr>
            <a:xfrm>
              <a:off x="4382679" y="302526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3" name="Rectangle 862"/>
            <p:cNvSpPr/>
            <p:nvPr/>
          </p:nvSpPr>
          <p:spPr>
            <a:xfrm>
              <a:off x="4535889" y="302526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4" name="Rectangle 863"/>
            <p:cNvSpPr/>
            <p:nvPr/>
          </p:nvSpPr>
          <p:spPr>
            <a:xfrm>
              <a:off x="3467100" y="336568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5" name="Rectangle 864"/>
            <p:cNvSpPr/>
            <p:nvPr/>
          </p:nvSpPr>
          <p:spPr>
            <a:xfrm>
              <a:off x="3620310" y="3365681"/>
              <a:ext cx="76200" cy="114554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6" name="Rectangle 865"/>
            <p:cNvSpPr/>
            <p:nvPr/>
          </p:nvSpPr>
          <p:spPr>
            <a:xfrm>
              <a:off x="3771900" y="336568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7" name="Rectangle 866"/>
            <p:cNvSpPr/>
            <p:nvPr/>
          </p:nvSpPr>
          <p:spPr>
            <a:xfrm>
              <a:off x="3925110" y="336568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8" name="Rectangle 867"/>
            <p:cNvSpPr/>
            <p:nvPr/>
          </p:nvSpPr>
          <p:spPr>
            <a:xfrm>
              <a:off x="4076700" y="336568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9" name="Rectangle 868"/>
            <p:cNvSpPr/>
            <p:nvPr/>
          </p:nvSpPr>
          <p:spPr>
            <a:xfrm>
              <a:off x="4229910" y="336568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0" name="Rectangle 869"/>
            <p:cNvSpPr/>
            <p:nvPr/>
          </p:nvSpPr>
          <p:spPr>
            <a:xfrm>
              <a:off x="4381500" y="336568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1" name="Rectangle 870"/>
            <p:cNvSpPr/>
            <p:nvPr/>
          </p:nvSpPr>
          <p:spPr>
            <a:xfrm>
              <a:off x="4534710" y="336568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2" name="Rectangle 871"/>
            <p:cNvSpPr/>
            <p:nvPr/>
          </p:nvSpPr>
          <p:spPr>
            <a:xfrm>
              <a:off x="3468279" y="367810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3" name="Rectangle 872"/>
            <p:cNvSpPr/>
            <p:nvPr/>
          </p:nvSpPr>
          <p:spPr>
            <a:xfrm>
              <a:off x="3621489" y="367810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4" name="Rectangle 873"/>
            <p:cNvSpPr/>
            <p:nvPr/>
          </p:nvSpPr>
          <p:spPr>
            <a:xfrm>
              <a:off x="3773079" y="3678102"/>
              <a:ext cx="76200" cy="114554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5" name="Rectangle 874"/>
            <p:cNvSpPr/>
            <p:nvPr/>
          </p:nvSpPr>
          <p:spPr>
            <a:xfrm>
              <a:off x="3926289" y="367810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6" name="Rectangle 875"/>
            <p:cNvSpPr/>
            <p:nvPr/>
          </p:nvSpPr>
          <p:spPr>
            <a:xfrm>
              <a:off x="4077879" y="367810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7" name="Rectangle 876"/>
            <p:cNvSpPr/>
            <p:nvPr/>
          </p:nvSpPr>
          <p:spPr>
            <a:xfrm>
              <a:off x="4231089" y="367810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8" name="Rectangle 877"/>
            <p:cNvSpPr/>
            <p:nvPr/>
          </p:nvSpPr>
          <p:spPr>
            <a:xfrm>
              <a:off x="4382679" y="367810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9" name="Rectangle 878"/>
            <p:cNvSpPr/>
            <p:nvPr/>
          </p:nvSpPr>
          <p:spPr>
            <a:xfrm>
              <a:off x="4535889" y="367810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0" name="Rectangle 879"/>
            <p:cNvSpPr/>
            <p:nvPr/>
          </p:nvSpPr>
          <p:spPr>
            <a:xfrm>
              <a:off x="3467100" y="399052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1" name="Rectangle 880"/>
            <p:cNvSpPr/>
            <p:nvPr/>
          </p:nvSpPr>
          <p:spPr>
            <a:xfrm>
              <a:off x="3620310" y="399052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2" name="Rectangle 881"/>
            <p:cNvSpPr/>
            <p:nvPr/>
          </p:nvSpPr>
          <p:spPr>
            <a:xfrm>
              <a:off x="3771900" y="399052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3" name="Rectangle 882"/>
            <p:cNvSpPr/>
            <p:nvPr/>
          </p:nvSpPr>
          <p:spPr>
            <a:xfrm>
              <a:off x="3925110" y="399052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4" name="Rectangle 883"/>
            <p:cNvSpPr/>
            <p:nvPr/>
          </p:nvSpPr>
          <p:spPr>
            <a:xfrm>
              <a:off x="4076700" y="399052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5" name="Rectangle 884"/>
            <p:cNvSpPr/>
            <p:nvPr/>
          </p:nvSpPr>
          <p:spPr>
            <a:xfrm>
              <a:off x="4229910" y="399052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6" name="Rectangle 885"/>
            <p:cNvSpPr/>
            <p:nvPr/>
          </p:nvSpPr>
          <p:spPr>
            <a:xfrm>
              <a:off x="4381500" y="399052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7" name="Rectangle 886"/>
            <p:cNvSpPr/>
            <p:nvPr/>
          </p:nvSpPr>
          <p:spPr>
            <a:xfrm>
              <a:off x="4534710" y="399052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8" name="Rectangle 887"/>
            <p:cNvSpPr/>
            <p:nvPr/>
          </p:nvSpPr>
          <p:spPr>
            <a:xfrm>
              <a:off x="3468279" y="4302943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9" name="Rectangle 888"/>
            <p:cNvSpPr/>
            <p:nvPr/>
          </p:nvSpPr>
          <p:spPr>
            <a:xfrm>
              <a:off x="3621489" y="4302943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0" name="Rectangle 889"/>
            <p:cNvSpPr/>
            <p:nvPr/>
          </p:nvSpPr>
          <p:spPr>
            <a:xfrm>
              <a:off x="3773079" y="4302943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1" name="Rectangle 890"/>
            <p:cNvSpPr/>
            <p:nvPr/>
          </p:nvSpPr>
          <p:spPr>
            <a:xfrm>
              <a:off x="3926289" y="4302943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2" name="Rectangle 891"/>
            <p:cNvSpPr/>
            <p:nvPr/>
          </p:nvSpPr>
          <p:spPr>
            <a:xfrm>
              <a:off x="4077879" y="4302943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3" name="Rectangle 892"/>
            <p:cNvSpPr/>
            <p:nvPr/>
          </p:nvSpPr>
          <p:spPr>
            <a:xfrm>
              <a:off x="4231089" y="4302943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4" name="Rectangle 893"/>
            <p:cNvSpPr/>
            <p:nvPr/>
          </p:nvSpPr>
          <p:spPr>
            <a:xfrm>
              <a:off x="4382679" y="4302943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5" name="Rectangle 894"/>
            <p:cNvSpPr/>
            <p:nvPr/>
          </p:nvSpPr>
          <p:spPr>
            <a:xfrm>
              <a:off x="4535889" y="4302943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6" name="Rectangle 895"/>
            <p:cNvSpPr/>
            <p:nvPr/>
          </p:nvSpPr>
          <p:spPr>
            <a:xfrm>
              <a:off x="3462803" y="4594590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7" name="Rectangle 896"/>
            <p:cNvSpPr/>
            <p:nvPr/>
          </p:nvSpPr>
          <p:spPr>
            <a:xfrm>
              <a:off x="3616013" y="4594590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8" name="Rectangle 897"/>
            <p:cNvSpPr/>
            <p:nvPr/>
          </p:nvSpPr>
          <p:spPr>
            <a:xfrm>
              <a:off x="3767603" y="4594590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9" name="Rectangle 898"/>
            <p:cNvSpPr/>
            <p:nvPr/>
          </p:nvSpPr>
          <p:spPr>
            <a:xfrm>
              <a:off x="3920813" y="4594590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0" name="Rectangle 899"/>
            <p:cNvSpPr/>
            <p:nvPr/>
          </p:nvSpPr>
          <p:spPr>
            <a:xfrm>
              <a:off x="4072403" y="4594590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1" name="Rectangle 900"/>
            <p:cNvSpPr/>
            <p:nvPr/>
          </p:nvSpPr>
          <p:spPr>
            <a:xfrm>
              <a:off x="4225613" y="4594590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2" name="Rectangle 901"/>
            <p:cNvSpPr/>
            <p:nvPr/>
          </p:nvSpPr>
          <p:spPr>
            <a:xfrm>
              <a:off x="4377203" y="4594590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3" name="Rectangle 902"/>
            <p:cNvSpPr/>
            <p:nvPr/>
          </p:nvSpPr>
          <p:spPr>
            <a:xfrm>
              <a:off x="4530413" y="4594590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4" name="Rectangle 903"/>
            <p:cNvSpPr/>
            <p:nvPr/>
          </p:nvSpPr>
          <p:spPr>
            <a:xfrm>
              <a:off x="3463982" y="490701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5" name="Rectangle 904"/>
            <p:cNvSpPr/>
            <p:nvPr/>
          </p:nvSpPr>
          <p:spPr>
            <a:xfrm>
              <a:off x="3617192" y="490701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6" name="Rectangle 905"/>
            <p:cNvSpPr/>
            <p:nvPr/>
          </p:nvSpPr>
          <p:spPr>
            <a:xfrm>
              <a:off x="3768782" y="490701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7" name="Rectangle 906"/>
            <p:cNvSpPr/>
            <p:nvPr/>
          </p:nvSpPr>
          <p:spPr>
            <a:xfrm>
              <a:off x="3921992" y="4907011"/>
              <a:ext cx="76200" cy="114554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8" name="Rectangle 907"/>
            <p:cNvSpPr/>
            <p:nvPr/>
          </p:nvSpPr>
          <p:spPr>
            <a:xfrm>
              <a:off x="4073582" y="490701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9" name="Rectangle 908"/>
            <p:cNvSpPr/>
            <p:nvPr/>
          </p:nvSpPr>
          <p:spPr>
            <a:xfrm>
              <a:off x="4226792" y="490701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0" name="Rectangle 909"/>
            <p:cNvSpPr/>
            <p:nvPr/>
          </p:nvSpPr>
          <p:spPr>
            <a:xfrm>
              <a:off x="4378382" y="490701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1" name="Rectangle 910"/>
            <p:cNvSpPr/>
            <p:nvPr/>
          </p:nvSpPr>
          <p:spPr>
            <a:xfrm>
              <a:off x="4531592" y="490701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12" name="Group 911"/>
          <p:cNvGrpSpPr/>
          <p:nvPr/>
        </p:nvGrpSpPr>
        <p:grpSpPr>
          <a:xfrm>
            <a:off x="2024411" y="4879147"/>
            <a:ext cx="463486" cy="761785"/>
            <a:chOff x="3462803" y="2088000"/>
            <a:chExt cx="1149286" cy="2933565"/>
          </a:xfrm>
        </p:grpSpPr>
        <p:sp>
          <p:nvSpPr>
            <p:cNvPr id="913" name="Rectangle 912"/>
            <p:cNvSpPr/>
            <p:nvPr/>
          </p:nvSpPr>
          <p:spPr>
            <a:xfrm>
              <a:off x="3467100" y="2088000"/>
              <a:ext cx="76200" cy="114554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4" name="Rectangle 913"/>
            <p:cNvSpPr/>
            <p:nvPr/>
          </p:nvSpPr>
          <p:spPr>
            <a:xfrm>
              <a:off x="3620310" y="2088000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5" name="Rectangle 914"/>
            <p:cNvSpPr/>
            <p:nvPr/>
          </p:nvSpPr>
          <p:spPr>
            <a:xfrm>
              <a:off x="3771900" y="2088000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6" name="Rectangle 915"/>
            <p:cNvSpPr/>
            <p:nvPr/>
          </p:nvSpPr>
          <p:spPr>
            <a:xfrm>
              <a:off x="3925110" y="2088000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7" name="Rectangle 916"/>
            <p:cNvSpPr/>
            <p:nvPr/>
          </p:nvSpPr>
          <p:spPr>
            <a:xfrm>
              <a:off x="4076700" y="2088000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8" name="Rectangle 917"/>
            <p:cNvSpPr/>
            <p:nvPr/>
          </p:nvSpPr>
          <p:spPr>
            <a:xfrm>
              <a:off x="4229910" y="2088000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9" name="Rectangle 918"/>
            <p:cNvSpPr/>
            <p:nvPr/>
          </p:nvSpPr>
          <p:spPr>
            <a:xfrm>
              <a:off x="4381500" y="2088000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0" name="Rectangle 919"/>
            <p:cNvSpPr/>
            <p:nvPr/>
          </p:nvSpPr>
          <p:spPr>
            <a:xfrm>
              <a:off x="4534710" y="2088000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1" name="Rectangle 920"/>
            <p:cNvSpPr/>
            <p:nvPr/>
          </p:nvSpPr>
          <p:spPr>
            <a:xfrm>
              <a:off x="3468279" y="240042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2" name="Rectangle 921"/>
            <p:cNvSpPr/>
            <p:nvPr/>
          </p:nvSpPr>
          <p:spPr>
            <a:xfrm>
              <a:off x="3621489" y="240042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3" name="Rectangle 922"/>
            <p:cNvSpPr/>
            <p:nvPr/>
          </p:nvSpPr>
          <p:spPr>
            <a:xfrm>
              <a:off x="3773079" y="240042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4" name="Rectangle 923"/>
            <p:cNvSpPr/>
            <p:nvPr/>
          </p:nvSpPr>
          <p:spPr>
            <a:xfrm>
              <a:off x="3926289" y="240042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5" name="Rectangle 924"/>
            <p:cNvSpPr/>
            <p:nvPr/>
          </p:nvSpPr>
          <p:spPr>
            <a:xfrm>
              <a:off x="4077879" y="240042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6" name="Rectangle 925"/>
            <p:cNvSpPr/>
            <p:nvPr/>
          </p:nvSpPr>
          <p:spPr>
            <a:xfrm>
              <a:off x="4231089" y="240042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7" name="Rectangle 926"/>
            <p:cNvSpPr/>
            <p:nvPr/>
          </p:nvSpPr>
          <p:spPr>
            <a:xfrm>
              <a:off x="4382679" y="240042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8" name="Rectangle 927"/>
            <p:cNvSpPr/>
            <p:nvPr/>
          </p:nvSpPr>
          <p:spPr>
            <a:xfrm>
              <a:off x="4535889" y="240042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9" name="Rectangle 928"/>
            <p:cNvSpPr/>
            <p:nvPr/>
          </p:nvSpPr>
          <p:spPr>
            <a:xfrm>
              <a:off x="3467100" y="271284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0" name="Rectangle 929"/>
            <p:cNvSpPr/>
            <p:nvPr/>
          </p:nvSpPr>
          <p:spPr>
            <a:xfrm>
              <a:off x="3620310" y="271284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1" name="Rectangle 930"/>
            <p:cNvSpPr/>
            <p:nvPr/>
          </p:nvSpPr>
          <p:spPr>
            <a:xfrm>
              <a:off x="3771900" y="271284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2" name="Rectangle 931"/>
            <p:cNvSpPr/>
            <p:nvPr/>
          </p:nvSpPr>
          <p:spPr>
            <a:xfrm>
              <a:off x="3925110" y="271284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3" name="Rectangle 932"/>
            <p:cNvSpPr/>
            <p:nvPr/>
          </p:nvSpPr>
          <p:spPr>
            <a:xfrm>
              <a:off x="4076700" y="271284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4" name="Rectangle 933"/>
            <p:cNvSpPr/>
            <p:nvPr/>
          </p:nvSpPr>
          <p:spPr>
            <a:xfrm>
              <a:off x="4229910" y="271284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5" name="Rectangle 934"/>
            <p:cNvSpPr/>
            <p:nvPr/>
          </p:nvSpPr>
          <p:spPr>
            <a:xfrm>
              <a:off x="4381500" y="271284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6" name="Rectangle 935"/>
            <p:cNvSpPr/>
            <p:nvPr/>
          </p:nvSpPr>
          <p:spPr>
            <a:xfrm>
              <a:off x="4534710" y="271284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7" name="Rectangle 936"/>
            <p:cNvSpPr/>
            <p:nvPr/>
          </p:nvSpPr>
          <p:spPr>
            <a:xfrm>
              <a:off x="3468279" y="302526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8" name="Rectangle 937"/>
            <p:cNvSpPr/>
            <p:nvPr/>
          </p:nvSpPr>
          <p:spPr>
            <a:xfrm>
              <a:off x="3621489" y="302526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9" name="Rectangle 938"/>
            <p:cNvSpPr/>
            <p:nvPr/>
          </p:nvSpPr>
          <p:spPr>
            <a:xfrm>
              <a:off x="3773079" y="302526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0" name="Rectangle 939"/>
            <p:cNvSpPr/>
            <p:nvPr/>
          </p:nvSpPr>
          <p:spPr>
            <a:xfrm>
              <a:off x="3926289" y="302526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1" name="Rectangle 940"/>
            <p:cNvSpPr/>
            <p:nvPr/>
          </p:nvSpPr>
          <p:spPr>
            <a:xfrm>
              <a:off x="4077879" y="302526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2" name="Rectangle 941"/>
            <p:cNvSpPr/>
            <p:nvPr/>
          </p:nvSpPr>
          <p:spPr>
            <a:xfrm>
              <a:off x="4231089" y="302526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3" name="Rectangle 942"/>
            <p:cNvSpPr/>
            <p:nvPr/>
          </p:nvSpPr>
          <p:spPr>
            <a:xfrm>
              <a:off x="4382679" y="302526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4" name="Rectangle 943"/>
            <p:cNvSpPr/>
            <p:nvPr/>
          </p:nvSpPr>
          <p:spPr>
            <a:xfrm>
              <a:off x="4535889" y="302526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5" name="Rectangle 944"/>
            <p:cNvSpPr/>
            <p:nvPr/>
          </p:nvSpPr>
          <p:spPr>
            <a:xfrm>
              <a:off x="3467100" y="336568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6" name="Rectangle 945"/>
            <p:cNvSpPr/>
            <p:nvPr/>
          </p:nvSpPr>
          <p:spPr>
            <a:xfrm>
              <a:off x="3620310" y="3365681"/>
              <a:ext cx="76200" cy="114554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7" name="Rectangle 946"/>
            <p:cNvSpPr/>
            <p:nvPr/>
          </p:nvSpPr>
          <p:spPr>
            <a:xfrm>
              <a:off x="3771900" y="336568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8" name="Rectangle 947"/>
            <p:cNvSpPr/>
            <p:nvPr/>
          </p:nvSpPr>
          <p:spPr>
            <a:xfrm>
              <a:off x="3925110" y="336568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9" name="Rectangle 948"/>
            <p:cNvSpPr/>
            <p:nvPr/>
          </p:nvSpPr>
          <p:spPr>
            <a:xfrm>
              <a:off x="4076700" y="336568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0" name="Rectangle 949"/>
            <p:cNvSpPr/>
            <p:nvPr/>
          </p:nvSpPr>
          <p:spPr>
            <a:xfrm>
              <a:off x="4229910" y="336568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1" name="Rectangle 950"/>
            <p:cNvSpPr/>
            <p:nvPr/>
          </p:nvSpPr>
          <p:spPr>
            <a:xfrm>
              <a:off x="4381500" y="336568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2" name="Rectangle 951"/>
            <p:cNvSpPr/>
            <p:nvPr/>
          </p:nvSpPr>
          <p:spPr>
            <a:xfrm>
              <a:off x="4534710" y="336568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3" name="Rectangle 952"/>
            <p:cNvSpPr/>
            <p:nvPr/>
          </p:nvSpPr>
          <p:spPr>
            <a:xfrm>
              <a:off x="3468279" y="367810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4" name="Rectangle 953"/>
            <p:cNvSpPr/>
            <p:nvPr/>
          </p:nvSpPr>
          <p:spPr>
            <a:xfrm>
              <a:off x="3621489" y="367810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5" name="Rectangle 954"/>
            <p:cNvSpPr/>
            <p:nvPr/>
          </p:nvSpPr>
          <p:spPr>
            <a:xfrm>
              <a:off x="3773079" y="3678102"/>
              <a:ext cx="76200" cy="114554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6" name="Rectangle 955"/>
            <p:cNvSpPr/>
            <p:nvPr/>
          </p:nvSpPr>
          <p:spPr>
            <a:xfrm>
              <a:off x="3926289" y="367810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7" name="Rectangle 956"/>
            <p:cNvSpPr/>
            <p:nvPr/>
          </p:nvSpPr>
          <p:spPr>
            <a:xfrm>
              <a:off x="4077879" y="367810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8" name="Rectangle 957"/>
            <p:cNvSpPr/>
            <p:nvPr/>
          </p:nvSpPr>
          <p:spPr>
            <a:xfrm>
              <a:off x="4231089" y="367810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9" name="Rectangle 958"/>
            <p:cNvSpPr/>
            <p:nvPr/>
          </p:nvSpPr>
          <p:spPr>
            <a:xfrm>
              <a:off x="4382679" y="367810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0" name="Rectangle 959"/>
            <p:cNvSpPr/>
            <p:nvPr/>
          </p:nvSpPr>
          <p:spPr>
            <a:xfrm>
              <a:off x="4535889" y="367810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1" name="Rectangle 960"/>
            <p:cNvSpPr/>
            <p:nvPr/>
          </p:nvSpPr>
          <p:spPr>
            <a:xfrm>
              <a:off x="3467100" y="399052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2" name="Rectangle 961"/>
            <p:cNvSpPr/>
            <p:nvPr/>
          </p:nvSpPr>
          <p:spPr>
            <a:xfrm>
              <a:off x="3620310" y="399052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3" name="Rectangle 962"/>
            <p:cNvSpPr/>
            <p:nvPr/>
          </p:nvSpPr>
          <p:spPr>
            <a:xfrm>
              <a:off x="3771900" y="399052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4" name="Rectangle 963"/>
            <p:cNvSpPr/>
            <p:nvPr/>
          </p:nvSpPr>
          <p:spPr>
            <a:xfrm>
              <a:off x="3925110" y="399052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5" name="Rectangle 964"/>
            <p:cNvSpPr/>
            <p:nvPr/>
          </p:nvSpPr>
          <p:spPr>
            <a:xfrm>
              <a:off x="4076700" y="399052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6" name="Rectangle 965"/>
            <p:cNvSpPr/>
            <p:nvPr/>
          </p:nvSpPr>
          <p:spPr>
            <a:xfrm>
              <a:off x="4229910" y="399052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7" name="Rectangle 966"/>
            <p:cNvSpPr/>
            <p:nvPr/>
          </p:nvSpPr>
          <p:spPr>
            <a:xfrm>
              <a:off x="4381500" y="399052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8" name="Rectangle 967"/>
            <p:cNvSpPr/>
            <p:nvPr/>
          </p:nvSpPr>
          <p:spPr>
            <a:xfrm>
              <a:off x="4534710" y="399052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9" name="Rectangle 968"/>
            <p:cNvSpPr/>
            <p:nvPr/>
          </p:nvSpPr>
          <p:spPr>
            <a:xfrm>
              <a:off x="3468279" y="4302943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0" name="Rectangle 969"/>
            <p:cNvSpPr/>
            <p:nvPr/>
          </p:nvSpPr>
          <p:spPr>
            <a:xfrm>
              <a:off x="3621489" y="4302943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1" name="Rectangle 970"/>
            <p:cNvSpPr/>
            <p:nvPr/>
          </p:nvSpPr>
          <p:spPr>
            <a:xfrm>
              <a:off x="3773079" y="4302943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2" name="Rectangle 971"/>
            <p:cNvSpPr/>
            <p:nvPr/>
          </p:nvSpPr>
          <p:spPr>
            <a:xfrm>
              <a:off x="3926289" y="4302943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3" name="Rectangle 972"/>
            <p:cNvSpPr/>
            <p:nvPr/>
          </p:nvSpPr>
          <p:spPr>
            <a:xfrm>
              <a:off x="4077879" y="4302943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4" name="Rectangle 973"/>
            <p:cNvSpPr/>
            <p:nvPr/>
          </p:nvSpPr>
          <p:spPr>
            <a:xfrm>
              <a:off x="4231089" y="4302943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5" name="Rectangle 974"/>
            <p:cNvSpPr/>
            <p:nvPr/>
          </p:nvSpPr>
          <p:spPr>
            <a:xfrm>
              <a:off x="4382679" y="4302943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6" name="Rectangle 975"/>
            <p:cNvSpPr/>
            <p:nvPr/>
          </p:nvSpPr>
          <p:spPr>
            <a:xfrm>
              <a:off x="4535889" y="4302943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7" name="Rectangle 976"/>
            <p:cNvSpPr/>
            <p:nvPr/>
          </p:nvSpPr>
          <p:spPr>
            <a:xfrm>
              <a:off x="3462803" y="4594590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8" name="Rectangle 977"/>
            <p:cNvSpPr/>
            <p:nvPr/>
          </p:nvSpPr>
          <p:spPr>
            <a:xfrm>
              <a:off x="3616013" y="4594590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9" name="Rectangle 978"/>
            <p:cNvSpPr/>
            <p:nvPr/>
          </p:nvSpPr>
          <p:spPr>
            <a:xfrm>
              <a:off x="3767603" y="4594590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0" name="Rectangle 979"/>
            <p:cNvSpPr/>
            <p:nvPr/>
          </p:nvSpPr>
          <p:spPr>
            <a:xfrm>
              <a:off x="3920813" y="4594590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1" name="Rectangle 980"/>
            <p:cNvSpPr/>
            <p:nvPr/>
          </p:nvSpPr>
          <p:spPr>
            <a:xfrm>
              <a:off x="4072403" y="4594590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2" name="Rectangle 981"/>
            <p:cNvSpPr/>
            <p:nvPr/>
          </p:nvSpPr>
          <p:spPr>
            <a:xfrm>
              <a:off x="4225613" y="4594590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3" name="Rectangle 982"/>
            <p:cNvSpPr/>
            <p:nvPr/>
          </p:nvSpPr>
          <p:spPr>
            <a:xfrm>
              <a:off x="4377203" y="4594590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4" name="Rectangle 983"/>
            <p:cNvSpPr/>
            <p:nvPr/>
          </p:nvSpPr>
          <p:spPr>
            <a:xfrm>
              <a:off x="4530413" y="4594590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5" name="Rectangle 984"/>
            <p:cNvSpPr/>
            <p:nvPr/>
          </p:nvSpPr>
          <p:spPr>
            <a:xfrm>
              <a:off x="3463982" y="490701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6" name="Rectangle 985"/>
            <p:cNvSpPr/>
            <p:nvPr/>
          </p:nvSpPr>
          <p:spPr>
            <a:xfrm>
              <a:off x="3617192" y="490701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7" name="Rectangle 986"/>
            <p:cNvSpPr/>
            <p:nvPr/>
          </p:nvSpPr>
          <p:spPr>
            <a:xfrm>
              <a:off x="3768782" y="490701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8" name="Rectangle 987"/>
            <p:cNvSpPr/>
            <p:nvPr/>
          </p:nvSpPr>
          <p:spPr>
            <a:xfrm>
              <a:off x="3921992" y="4907011"/>
              <a:ext cx="76200" cy="114554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9" name="Rectangle 988"/>
            <p:cNvSpPr/>
            <p:nvPr/>
          </p:nvSpPr>
          <p:spPr>
            <a:xfrm>
              <a:off x="4073582" y="490701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0" name="Rectangle 989"/>
            <p:cNvSpPr/>
            <p:nvPr/>
          </p:nvSpPr>
          <p:spPr>
            <a:xfrm>
              <a:off x="4226792" y="490701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1" name="Rectangle 990"/>
            <p:cNvSpPr/>
            <p:nvPr/>
          </p:nvSpPr>
          <p:spPr>
            <a:xfrm>
              <a:off x="4378382" y="490701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2" name="Rectangle 991"/>
            <p:cNvSpPr/>
            <p:nvPr/>
          </p:nvSpPr>
          <p:spPr>
            <a:xfrm>
              <a:off x="4531592" y="490701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2189864" y="2321320"/>
            <a:ext cx="548907" cy="538716"/>
            <a:chOff x="2971538" y="2781537"/>
            <a:chExt cx="548907" cy="2226269"/>
          </a:xfrm>
        </p:grpSpPr>
        <p:sp>
          <p:nvSpPr>
            <p:cNvPr id="993" name="Bent Arrow 992"/>
            <p:cNvSpPr/>
            <p:nvPr/>
          </p:nvSpPr>
          <p:spPr>
            <a:xfrm>
              <a:off x="2971538" y="3457316"/>
              <a:ext cx="540030" cy="1550490"/>
            </a:xfrm>
            <a:prstGeom prst="bentArrow">
              <a:avLst/>
            </a:prstGeom>
            <a:solidFill>
              <a:schemeClr val="bg2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94" name="Bent Arrow 993"/>
            <p:cNvSpPr/>
            <p:nvPr/>
          </p:nvSpPr>
          <p:spPr>
            <a:xfrm flipV="1">
              <a:off x="2980415" y="2781537"/>
              <a:ext cx="540030" cy="1431197"/>
            </a:xfrm>
            <a:prstGeom prst="bentArrow">
              <a:avLst/>
            </a:prstGeom>
            <a:solidFill>
              <a:schemeClr val="bg2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995" name="Group 994"/>
          <p:cNvGrpSpPr/>
          <p:nvPr/>
        </p:nvGrpSpPr>
        <p:grpSpPr>
          <a:xfrm>
            <a:off x="2232110" y="3190415"/>
            <a:ext cx="548907" cy="538716"/>
            <a:chOff x="2971538" y="2781537"/>
            <a:chExt cx="548907" cy="2226269"/>
          </a:xfrm>
        </p:grpSpPr>
        <p:sp>
          <p:nvSpPr>
            <p:cNvPr id="996" name="Bent Arrow 995"/>
            <p:cNvSpPr/>
            <p:nvPr/>
          </p:nvSpPr>
          <p:spPr>
            <a:xfrm>
              <a:off x="2971538" y="3457316"/>
              <a:ext cx="540030" cy="1550490"/>
            </a:xfrm>
            <a:prstGeom prst="bentArrow">
              <a:avLst/>
            </a:prstGeom>
            <a:solidFill>
              <a:schemeClr val="bg2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97" name="Bent Arrow 996"/>
            <p:cNvSpPr/>
            <p:nvPr/>
          </p:nvSpPr>
          <p:spPr>
            <a:xfrm flipV="1">
              <a:off x="2980415" y="2781537"/>
              <a:ext cx="540030" cy="1431197"/>
            </a:xfrm>
            <a:prstGeom prst="bentArrow">
              <a:avLst/>
            </a:prstGeom>
            <a:solidFill>
              <a:schemeClr val="bg2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998" name="Group 997"/>
          <p:cNvGrpSpPr/>
          <p:nvPr/>
        </p:nvGrpSpPr>
        <p:grpSpPr>
          <a:xfrm>
            <a:off x="2229425" y="4124457"/>
            <a:ext cx="548907" cy="538716"/>
            <a:chOff x="2971538" y="2781537"/>
            <a:chExt cx="548907" cy="2226269"/>
          </a:xfrm>
        </p:grpSpPr>
        <p:sp>
          <p:nvSpPr>
            <p:cNvPr id="999" name="Bent Arrow 998"/>
            <p:cNvSpPr/>
            <p:nvPr/>
          </p:nvSpPr>
          <p:spPr>
            <a:xfrm>
              <a:off x="2971538" y="3457316"/>
              <a:ext cx="540030" cy="1550490"/>
            </a:xfrm>
            <a:prstGeom prst="bentArrow">
              <a:avLst/>
            </a:prstGeom>
            <a:solidFill>
              <a:schemeClr val="bg2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00" name="Bent Arrow 999"/>
            <p:cNvSpPr/>
            <p:nvPr/>
          </p:nvSpPr>
          <p:spPr>
            <a:xfrm flipV="1">
              <a:off x="2980415" y="2781537"/>
              <a:ext cx="540030" cy="1431197"/>
            </a:xfrm>
            <a:prstGeom prst="bentArrow">
              <a:avLst/>
            </a:prstGeom>
            <a:solidFill>
              <a:schemeClr val="bg2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001" name="Group 1000"/>
          <p:cNvGrpSpPr/>
          <p:nvPr/>
        </p:nvGrpSpPr>
        <p:grpSpPr>
          <a:xfrm>
            <a:off x="2227671" y="4975149"/>
            <a:ext cx="548907" cy="538716"/>
            <a:chOff x="2971538" y="2781537"/>
            <a:chExt cx="548907" cy="2226269"/>
          </a:xfrm>
        </p:grpSpPr>
        <p:sp>
          <p:nvSpPr>
            <p:cNvPr id="1002" name="Bent Arrow 1001"/>
            <p:cNvSpPr/>
            <p:nvPr/>
          </p:nvSpPr>
          <p:spPr>
            <a:xfrm>
              <a:off x="2971538" y="3457316"/>
              <a:ext cx="540030" cy="1550490"/>
            </a:xfrm>
            <a:prstGeom prst="bentArrow">
              <a:avLst/>
            </a:prstGeom>
            <a:solidFill>
              <a:schemeClr val="bg2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03" name="Bent Arrow 1002"/>
            <p:cNvSpPr/>
            <p:nvPr/>
          </p:nvSpPr>
          <p:spPr>
            <a:xfrm flipV="1">
              <a:off x="2980415" y="2781537"/>
              <a:ext cx="540030" cy="1431197"/>
            </a:xfrm>
            <a:prstGeom prst="bentArrow">
              <a:avLst/>
            </a:prstGeom>
            <a:solidFill>
              <a:schemeClr val="bg2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004" name="Rectangle 1003"/>
          <p:cNvSpPr/>
          <p:nvPr/>
        </p:nvSpPr>
        <p:spPr>
          <a:xfrm>
            <a:off x="2796624" y="3493735"/>
            <a:ext cx="762000" cy="856774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93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05" name="Group 1004"/>
          <p:cNvGrpSpPr/>
          <p:nvPr/>
        </p:nvGrpSpPr>
        <p:grpSpPr>
          <a:xfrm>
            <a:off x="3674091" y="3541536"/>
            <a:ext cx="463486" cy="761785"/>
            <a:chOff x="3462803" y="2088000"/>
            <a:chExt cx="1149286" cy="2933565"/>
          </a:xfrm>
        </p:grpSpPr>
        <p:sp>
          <p:nvSpPr>
            <p:cNvPr id="1006" name="Rectangle 1005"/>
            <p:cNvSpPr/>
            <p:nvPr/>
          </p:nvSpPr>
          <p:spPr>
            <a:xfrm>
              <a:off x="3467100" y="2088000"/>
              <a:ext cx="76200" cy="114554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7" name="Rectangle 1006"/>
            <p:cNvSpPr/>
            <p:nvPr/>
          </p:nvSpPr>
          <p:spPr>
            <a:xfrm>
              <a:off x="3620310" y="2088000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8" name="Rectangle 1007"/>
            <p:cNvSpPr/>
            <p:nvPr/>
          </p:nvSpPr>
          <p:spPr>
            <a:xfrm>
              <a:off x="3771900" y="2088000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9" name="Rectangle 1008"/>
            <p:cNvSpPr/>
            <p:nvPr/>
          </p:nvSpPr>
          <p:spPr>
            <a:xfrm>
              <a:off x="3925110" y="2088000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0" name="Rectangle 1009"/>
            <p:cNvSpPr/>
            <p:nvPr/>
          </p:nvSpPr>
          <p:spPr>
            <a:xfrm>
              <a:off x="4076700" y="2088000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1" name="Rectangle 1010"/>
            <p:cNvSpPr/>
            <p:nvPr/>
          </p:nvSpPr>
          <p:spPr>
            <a:xfrm>
              <a:off x="4229910" y="2088000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2" name="Rectangle 1011"/>
            <p:cNvSpPr/>
            <p:nvPr/>
          </p:nvSpPr>
          <p:spPr>
            <a:xfrm>
              <a:off x="4381500" y="2088000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3" name="Rectangle 1012"/>
            <p:cNvSpPr/>
            <p:nvPr/>
          </p:nvSpPr>
          <p:spPr>
            <a:xfrm>
              <a:off x="4534710" y="2088000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4" name="Rectangle 1013"/>
            <p:cNvSpPr/>
            <p:nvPr/>
          </p:nvSpPr>
          <p:spPr>
            <a:xfrm>
              <a:off x="3468279" y="240042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5" name="Rectangle 1014"/>
            <p:cNvSpPr/>
            <p:nvPr/>
          </p:nvSpPr>
          <p:spPr>
            <a:xfrm>
              <a:off x="3621489" y="240042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6" name="Rectangle 1015"/>
            <p:cNvSpPr/>
            <p:nvPr/>
          </p:nvSpPr>
          <p:spPr>
            <a:xfrm>
              <a:off x="3773079" y="240042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7" name="Rectangle 1016"/>
            <p:cNvSpPr/>
            <p:nvPr/>
          </p:nvSpPr>
          <p:spPr>
            <a:xfrm>
              <a:off x="3926289" y="240042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8" name="Rectangle 1017"/>
            <p:cNvSpPr/>
            <p:nvPr/>
          </p:nvSpPr>
          <p:spPr>
            <a:xfrm>
              <a:off x="4077879" y="240042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9" name="Rectangle 1018"/>
            <p:cNvSpPr/>
            <p:nvPr/>
          </p:nvSpPr>
          <p:spPr>
            <a:xfrm>
              <a:off x="4231089" y="240042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0" name="Rectangle 1019"/>
            <p:cNvSpPr/>
            <p:nvPr/>
          </p:nvSpPr>
          <p:spPr>
            <a:xfrm>
              <a:off x="4382679" y="240042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1" name="Rectangle 1020"/>
            <p:cNvSpPr/>
            <p:nvPr/>
          </p:nvSpPr>
          <p:spPr>
            <a:xfrm>
              <a:off x="4535889" y="240042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2" name="Rectangle 1021"/>
            <p:cNvSpPr/>
            <p:nvPr/>
          </p:nvSpPr>
          <p:spPr>
            <a:xfrm>
              <a:off x="3467100" y="271284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3" name="Rectangle 1022"/>
            <p:cNvSpPr/>
            <p:nvPr/>
          </p:nvSpPr>
          <p:spPr>
            <a:xfrm>
              <a:off x="3620310" y="271284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4" name="Rectangle 1023"/>
            <p:cNvSpPr/>
            <p:nvPr/>
          </p:nvSpPr>
          <p:spPr>
            <a:xfrm>
              <a:off x="3771900" y="271284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5" name="Rectangle 1024"/>
            <p:cNvSpPr/>
            <p:nvPr/>
          </p:nvSpPr>
          <p:spPr>
            <a:xfrm>
              <a:off x="3925110" y="271284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6" name="Rectangle 1025"/>
            <p:cNvSpPr/>
            <p:nvPr/>
          </p:nvSpPr>
          <p:spPr>
            <a:xfrm>
              <a:off x="4076700" y="271284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7" name="Rectangle 1026"/>
            <p:cNvSpPr/>
            <p:nvPr/>
          </p:nvSpPr>
          <p:spPr>
            <a:xfrm>
              <a:off x="4229910" y="271284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8" name="Rectangle 1027"/>
            <p:cNvSpPr/>
            <p:nvPr/>
          </p:nvSpPr>
          <p:spPr>
            <a:xfrm>
              <a:off x="4381500" y="271284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9" name="Rectangle 1028"/>
            <p:cNvSpPr/>
            <p:nvPr/>
          </p:nvSpPr>
          <p:spPr>
            <a:xfrm>
              <a:off x="4534710" y="271284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0" name="Rectangle 1029"/>
            <p:cNvSpPr/>
            <p:nvPr/>
          </p:nvSpPr>
          <p:spPr>
            <a:xfrm>
              <a:off x="3468279" y="302526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1" name="Rectangle 1030"/>
            <p:cNvSpPr/>
            <p:nvPr/>
          </p:nvSpPr>
          <p:spPr>
            <a:xfrm>
              <a:off x="3621489" y="302526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2" name="Rectangle 1031"/>
            <p:cNvSpPr/>
            <p:nvPr/>
          </p:nvSpPr>
          <p:spPr>
            <a:xfrm>
              <a:off x="3773079" y="302526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3" name="Rectangle 1032"/>
            <p:cNvSpPr/>
            <p:nvPr/>
          </p:nvSpPr>
          <p:spPr>
            <a:xfrm>
              <a:off x="3926289" y="302526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4" name="Rectangle 1033"/>
            <p:cNvSpPr/>
            <p:nvPr/>
          </p:nvSpPr>
          <p:spPr>
            <a:xfrm>
              <a:off x="4077879" y="302526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5" name="Rectangle 1034"/>
            <p:cNvSpPr/>
            <p:nvPr/>
          </p:nvSpPr>
          <p:spPr>
            <a:xfrm>
              <a:off x="4231089" y="302526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6" name="Rectangle 1035"/>
            <p:cNvSpPr/>
            <p:nvPr/>
          </p:nvSpPr>
          <p:spPr>
            <a:xfrm>
              <a:off x="4382679" y="302526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7" name="Rectangle 1036"/>
            <p:cNvSpPr/>
            <p:nvPr/>
          </p:nvSpPr>
          <p:spPr>
            <a:xfrm>
              <a:off x="4535889" y="302526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8" name="Rectangle 1037"/>
            <p:cNvSpPr/>
            <p:nvPr/>
          </p:nvSpPr>
          <p:spPr>
            <a:xfrm>
              <a:off x="3467100" y="336568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9" name="Rectangle 1038"/>
            <p:cNvSpPr/>
            <p:nvPr/>
          </p:nvSpPr>
          <p:spPr>
            <a:xfrm>
              <a:off x="3620310" y="3365681"/>
              <a:ext cx="76200" cy="114554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0" name="Rectangle 1039"/>
            <p:cNvSpPr/>
            <p:nvPr/>
          </p:nvSpPr>
          <p:spPr>
            <a:xfrm>
              <a:off x="3771900" y="336568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1" name="Rectangle 1040"/>
            <p:cNvSpPr/>
            <p:nvPr/>
          </p:nvSpPr>
          <p:spPr>
            <a:xfrm>
              <a:off x="3925110" y="336568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2" name="Rectangle 1041"/>
            <p:cNvSpPr/>
            <p:nvPr/>
          </p:nvSpPr>
          <p:spPr>
            <a:xfrm>
              <a:off x="4076700" y="336568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3" name="Rectangle 1042"/>
            <p:cNvSpPr/>
            <p:nvPr/>
          </p:nvSpPr>
          <p:spPr>
            <a:xfrm>
              <a:off x="4229910" y="336568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4" name="Rectangle 1043"/>
            <p:cNvSpPr/>
            <p:nvPr/>
          </p:nvSpPr>
          <p:spPr>
            <a:xfrm>
              <a:off x="4381500" y="336568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5" name="Rectangle 1044"/>
            <p:cNvSpPr/>
            <p:nvPr/>
          </p:nvSpPr>
          <p:spPr>
            <a:xfrm>
              <a:off x="4534710" y="336568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6" name="Rectangle 1045"/>
            <p:cNvSpPr/>
            <p:nvPr/>
          </p:nvSpPr>
          <p:spPr>
            <a:xfrm>
              <a:off x="3468279" y="367810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7" name="Rectangle 1046"/>
            <p:cNvSpPr/>
            <p:nvPr/>
          </p:nvSpPr>
          <p:spPr>
            <a:xfrm>
              <a:off x="3621489" y="367810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8" name="Rectangle 1047"/>
            <p:cNvSpPr/>
            <p:nvPr/>
          </p:nvSpPr>
          <p:spPr>
            <a:xfrm>
              <a:off x="3773079" y="3678102"/>
              <a:ext cx="76200" cy="114554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9" name="Rectangle 1048"/>
            <p:cNvSpPr/>
            <p:nvPr/>
          </p:nvSpPr>
          <p:spPr>
            <a:xfrm>
              <a:off x="3926289" y="367810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0" name="Rectangle 1049"/>
            <p:cNvSpPr/>
            <p:nvPr/>
          </p:nvSpPr>
          <p:spPr>
            <a:xfrm>
              <a:off x="4077879" y="367810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1" name="Rectangle 1050"/>
            <p:cNvSpPr/>
            <p:nvPr/>
          </p:nvSpPr>
          <p:spPr>
            <a:xfrm>
              <a:off x="4231089" y="367810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2" name="Rectangle 1051"/>
            <p:cNvSpPr/>
            <p:nvPr/>
          </p:nvSpPr>
          <p:spPr>
            <a:xfrm>
              <a:off x="4382679" y="367810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3" name="Rectangle 1052"/>
            <p:cNvSpPr/>
            <p:nvPr/>
          </p:nvSpPr>
          <p:spPr>
            <a:xfrm>
              <a:off x="4535889" y="367810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4" name="Rectangle 1053"/>
            <p:cNvSpPr/>
            <p:nvPr/>
          </p:nvSpPr>
          <p:spPr>
            <a:xfrm>
              <a:off x="3467100" y="399052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5" name="Rectangle 1054"/>
            <p:cNvSpPr/>
            <p:nvPr/>
          </p:nvSpPr>
          <p:spPr>
            <a:xfrm>
              <a:off x="3620310" y="399052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6" name="Rectangle 1055"/>
            <p:cNvSpPr/>
            <p:nvPr/>
          </p:nvSpPr>
          <p:spPr>
            <a:xfrm>
              <a:off x="3771900" y="399052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7" name="Rectangle 1056"/>
            <p:cNvSpPr/>
            <p:nvPr/>
          </p:nvSpPr>
          <p:spPr>
            <a:xfrm>
              <a:off x="3925110" y="399052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8" name="Rectangle 1057"/>
            <p:cNvSpPr/>
            <p:nvPr/>
          </p:nvSpPr>
          <p:spPr>
            <a:xfrm>
              <a:off x="4076700" y="399052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9" name="Rectangle 1058"/>
            <p:cNvSpPr/>
            <p:nvPr/>
          </p:nvSpPr>
          <p:spPr>
            <a:xfrm>
              <a:off x="4229910" y="399052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0" name="Rectangle 1059"/>
            <p:cNvSpPr/>
            <p:nvPr/>
          </p:nvSpPr>
          <p:spPr>
            <a:xfrm>
              <a:off x="4381500" y="399052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1" name="Rectangle 1060"/>
            <p:cNvSpPr/>
            <p:nvPr/>
          </p:nvSpPr>
          <p:spPr>
            <a:xfrm>
              <a:off x="4534710" y="399052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2" name="Rectangle 1061"/>
            <p:cNvSpPr/>
            <p:nvPr/>
          </p:nvSpPr>
          <p:spPr>
            <a:xfrm>
              <a:off x="3468279" y="4302943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3" name="Rectangle 1062"/>
            <p:cNvSpPr/>
            <p:nvPr/>
          </p:nvSpPr>
          <p:spPr>
            <a:xfrm>
              <a:off x="3621489" y="4302943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4" name="Rectangle 1063"/>
            <p:cNvSpPr/>
            <p:nvPr/>
          </p:nvSpPr>
          <p:spPr>
            <a:xfrm>
              <a:off x="3773079" y="4302943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5" name="Rectangle 1064"/>
            <p:cNvSpPr/>
            <p:nvPr/>
          </p:nvSpPr>
          <p:spPr>
            <a:xfrm>
              <a:off x="3926289" y="4302943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6" name="Rectangle 1065"/>
            <p:cNvSpPr/>
            <p:nvPr/>
          </p:nvSpPr>
          <p:spPr>
            <a:xfrm>
              <a:off x="4077879" y="4302943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7" name="Rectangle 1066"/>
            <p:cNvSpPr/>
            <p:nvPr/>
          </p:nvSpPr>
          <p:spPr>
            <a:xfrm>
              <a:off x="4231089" y="4302943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8" name="Rectangle 1067"/>
            <p:cNvSpPr/>
            <p:nvPr/>
          </p:nvSpPr>
          <p:spPr>
            <a:xfrm>
              <a:off x="4382679" y="4302943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9" name="Rectangle 1068"/>
            <p:cNvSpPr/>
            <p:nvPr/>
          </p:nvSpPr>
          <p:spPr>
            <a:xfrm>
              <a:off x="4535889" y="4302943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0" name="Rectangle 1069"/>
            <p:cNvSpPr/>
            <p:nvPr/>
          </p:nvSpPr>
          <p:spPr>
            <a:xfrm>
              <a:off x="3462803" y="4594590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1" name="Rectangle 1070"/>
            <p:cNvSpPr/>
            <p:nvPr/>
          </p:nvSpPr>
          <p:spPr>
            <a:xfrm>
              <a:off x="3616013" y="4594590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2" name="Rectangle 1071"/>
            <p:cNvSpPr/>
            <p:nvPr/>
          </p:nvSpPr>
          <p:spPr>
            <a:xfrm>
              <a:off x="3767603" y="4594590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3" name="Rectangle 1072"/>
            <p:cNvSpPr/>
            <p:nvPr/>
          </p:nvSpPr>
          <p:spPr>
            <a:xfrm>
              <a:off x="3920813" y="4594590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4" name="Rectangle 1073"/>
            <p:cNvSpPr/>
            <p:nvPr/>
          </p:nvSpPr>
          <p:spPr>
            <a:xfrm>
              <a:off x="4072403" y="4594590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5" name="Rectangle 1074"/>
            <p:cNvSpPr/>
            <p:nvPr/>
          </p:nvSpPr>
          <p:spPr>
            <a:xfrm>
              <a:off x="4225613" y="4594590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6" name="Rectangle 1075"/>
            <p:cNvSpPr/>
            <p:nvPr/>
          </p:nvSpPr>
          <p:spPr>
            <a:xfrm>
              <a:off x="4377203" y="4594590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7" name="Rectangle 1076"/>
            <p:cNvSpPr/>
            <p:nvPr/>
          </p:nvSpPr>
          <p:spPr>
            <a:xfrm>
              <a:off x="4530413" y="4594590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8" name="Rectangle 1077"/>
            <p:cNvSpPr/>
            <p:nvPr/>
          </p:nvSpPr>
          <p:spPr>
            <a:xfrm>
              <a:off x="3463982" y="490701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9" name="Rectangle 1078"/>
            <p:cNvSpPr/>
            <p:nvPr/>
          </p:nvSpPr>
          <p:spPr>
            <a:xfrm>
              <a:off x="3617192" y="490701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0" name="Rectangle 1079"/>
            <p:cNvSpPr/>
            <p:nvPr/>
          </p:nvSpPr>
          <p:spPr>
            <a:xfrm>
              <a:off x="3768782" y="490701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1" name="Rectangle 1080"/>
            <p:cNvSpPr/>
            <p:nvPr/>
          </p:nvSpPr>
          <p:spPr>
            <a:xfrm>
              <a:off x="3921992" y="4907011"/>
              <a:ext cx="76200" cy="114554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2" name="Rectangle 1081"/>
            <p:cNvSpPr/>
            <p:nvPr/>
          </p:nvSpPr>
          <p:spPr>
            <a:xfrm>
              <a:off x="4073582" y="490701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3" name="Rectangle 1082"/>
            <p:cNvSpPr/>
            <p:nvPr/>
          </p:nvSpPr>
          <p:spPr>
            <a:xfrm>
              <a:off x="4226792" y="490701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4" name="Rectangle 1083"/>
            <p:cNvSpPr/>
            <p:nvPr/>
          </p:nvSpPr>
          <p:spPr>
            <a:xfrm>
              <a:off x="4378382" y="490701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5" name="Rectangle 1084"/>
            <p:cNvSpPr/>
            <p:nvPr/>
          </p:nvSpPr>
          <p:spPr>
            <a:xfrm>
              <a:off x="4531592" y="490701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86" name="Group 1085"/>
          <p:cNvGrpSpPr/>
          <p:nvPr/>
        </p:nvGrpSpPr>
        <p:grpSpPr>
          <a:xfrm>
            <a:off x="3847758" y="3685403"/>
            <a:ext cx="548907" cy="538716"/>
            <a:chOff x="2971538" y="2781537"/>
            <a:chExt cx="548907" cy="2226269"/>
          </a:xfrm>
        </p:grpSpPr>
        <p:sp>
          <p:nvSpPr>
            <p:cNvPr id="1087" name="Bent Arrow 1086"/>
            <p:cNvSpPr/>
            <p:nvPr/>
          </p:nvSpPr>
          <p:spPr>
            <a:xfrm>
              <a:off x="2971538" y="3457316"/>
              <a:ext cx="540030" cy="1550490"/>
            </a:xfrm>
            <a:prstGeom prst="bentArrow">
              <a:avLst/>
            </a:prstGeom>
            <a:solidFill>
              <a:schemeClr val="bg2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88" name="Bent Arrow 1087"/>
            <p:cNvSpPr/>
            <p:nvPr/>
          </p:nvSpPr>
          <p:spPr>
            <a:xfrm flipV="1">
              <a:off x="2980415" y="2781537"/>
              <a:ext cx="540030" cy="1431197"/>
            </a:xfrm>
            <a:prstGeom prst="bentArrow">
              <a:avLst/>
            </a:prstGeom>
            <a:solidFill>
              <a:schemeClr val="bg2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089" name="Rectangle 1088"/>
          <p:cNvSpPr/>
          <p:nvPr/>
        </p:nvSpPr>
        <p:spPr>
          <a:xfrm rot="16200000">
            <a:off x="4045422" y="3733105"/>
            <a:ext cx="1281031" cy="472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13 x 8b Memory</a:t>
            </a:r>
            <a:endParaRPr lang="en-US" sz="1600" dirty="0"/>
          </a:p>
        </p:txBody>
      </p:sp>
      <p:grpSp>
        <p:nvGrpSpPr>
          <p:cNvPr id="2" name="Group 1"/>
          <p:cNvGrpSpPr/>
          <p:nvPr/>
        </p:nvGrpSpPr>
        <p:grpSpPr>
          <a:xfrm>
            <a:off x="4922158" y="3411194"/>
            <a:ext cx="3905301" cy="1019594"/>
            <a:chOff x="4941186" y="3673070"/>
            <a:chExt cx="1976674" cy="516069"/>
          </a:xfrm>
        </p:grpSpPr>
        <p:cxnSp>
          <p:nvCxnSpPr>
            <p:cNvPr id="1090" name="Straight Connector 1089"/>
            <p:cNvCxnSpPr/>
            <p:nvPr/>
          </p:nvCxnSpPr>
          <p:spPr>
            <a:xfrm flipH="1">
              <a:off x="4941186" y="3954293"/>
              <a:ext cx="4572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91" name="TextBox 1090"/>
            <p:cNvSpPr txBox="1"/>
            <p:nvPr/>
          </p:nvSpPr>
          <p:spPr>
            <a:xfrm>
              <a:off x="5019648" y="3748814"/>
              <a:ext cx="300275" cy="2336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13</a:t>
              </a:r>
              <a:endParaRPr lang="en-US" sz="2400" dirty="0"/>
            </a:p>
          </p:txBody>
        </p:sp>
        <p:sp>
          <p:nvSpPr>
            <p:cNvPr id="1092" name="Rectangle 1091"/>
            <p:cNvSpPr/>
            <p:nvPr/>
          </p:nvSpPr>
          <p:spPr>
            <a:xfrm>
              <a:off x="5411085" y="3714060"/>
              <a:ext cx="1049575" cy="475079"/>
            </a:xfrm>
            <a:prstGeom prst="rect">
              <a:avLst/>
            </a:prstGeom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3" name="TextBox 1092"/>
            <p:cNvSpPr txBox="1"/>
            <p:nvPr/>
          </p:nvSpPr>
          <p:spPr>
            <a:xfrm>
              <a:off x="5408609" y="3831573"/>
              <a:ext cx="1047750" cy="2025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13x LVDS Driver</a:t>
              </a:r>
              <a:endParaRPr lang="en-US" sz="2000" dirty="0"/>
            </a:p>
          </p:txBody>
        </p:sp>
        <p:cxnSp>
          <p:nvCxnSpPr>
            <p:cNvPr id="1094" name="Straight Connector 1093"/>
            <p:cNvCxnSpPr/>
            <p:nvPr/>
          </p:nvCxnSpPr>
          <p:spPr>
            <a:xfrm flipH="1">
              <a:off x="6460660" y="3856536"/>
              <a:ext cx="4572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5" name="Straight Connector 1094"/>
            <p:cNvCxnSpPr/>
            <p:nvPr/>
          </p:nvCxnSpPr>
          <p:spPr>
            <a:xfrm flipH="1">
              <a:off x="6460660" y="4072187"/>
              <a:ext cx="4572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96" name="TextBox 1095"/>
            <p:cNvSpPr txBox="1"/>
            <p:nvPr/>
          </p:nvSpPr>
          <p:spPr>
            <a:xfrm>
              <a:off x="6539122" y="3673070"/>
              <a:ext cx="300275" cy="2025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13</a:t>
              </a:r>
              <a:endParaRPr lang="en-US" sz="2000" dirty="0"/>
            </a:p>
          </p:txBody>
        </p:sp>
        <p:sp>
          <p:nvSpPr>
            <p:cNvPr id="1097" name="TextBox 1096"/>
            <p:cNvSpPr txBox="1"/>
            <p:nvPr/>
          </p:nvSpPr>
          <p:spPr>
            <a:xfrm>
              <a:off x="6539121" y="3888514"/>
              <a:ext cx="300275" cy="2025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13</a:t>
              </a:r>
              <a:endParaRPr lang="en-US" sz="2000" dirty="0"/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0479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LVDS TX/RX and Sync</a:t>
            </a:r>
            <a:endParaRPr lang="en-CA" dirty="0"/>
          </a:p>
        </p:txBody>
      </p:sp>
      <p:pic>
        <p:nvPicPr>
          <p:cNvPr id="328" name="Picture 2" descr="http://www-group.slac.stanford.edu/com/images/slac_logos_2012branding/SLAC_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0335" y="6400800"/>
            <a:ext cx="821508" cy="244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304800" y="2140730"/>
            <a:ext cx="1524000" cy="3547697"/>
            <a:chOff x="6400800" y="1600200"/>
            <a:chExt cx="1524000" cy="4890652"/>
          </a:xfrm>
        </p:grpSpPr>
        <p:sp>
          <p:nvSpPr>
            <p:cNvPr id="49" name="Rectangle 48"/>
            <p:cNvSpPr/>
            <p:nvPr/>
          </p:nvSpPr>
          <p:spPr>
            <a:xfrm>
              <a:off x="6400800" y="1600200"/>
              <a:ext cx="1524000" cy="11811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93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6400800" y="2834608"/>
              <a:ext cx="1524000" cy="11811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93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6400800" y="4076700"/>
              <a:ext cx="1524000" cy="11811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93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6400800" y="5309752"/>
              <a:ext cx="1524000" cy="11811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93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4" name="TextBox 53"/>
          <p:cNvSpPr txBox="1"/>
          <p:nvPr/>
        </p:nvSpPr>
        <p:spPr>
          <a:xfrm>
            <a:off x="609600" y="1710006"/>
            <a:ext cx="28956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400" b="1" dirty="0" smtClean="0"/>
              <a:t>2x Find first 8 hits in 32 rows</a:t>
            </a:r>
            <a:endParaRPr lang="en-US" sz="1400" b="1" i="1" dirty="0"/>
          </a:p>
        </p:txBody>
      </p:sp>
      <p:grpSp>
        <p:nvGrpSpPr>
          <p:cNvPr id="426" name="Group 425"/>
          <p:cNvGrpSpPr/>
          <p:nvPr/>
        </p:nvGrpSpPr>
        <p:grpSpPr>
          <a:xfrm>
            <a:off x="2016197" y="2177453"/>
            <a:ext cx="463486" cy="761785"/>
            <a:chOff x="3462803" y="2088000"/>
            <a:chExt cx="1149286" cy="2933565"/>
          </a:xfrm>
        </p:grpSpPr>
        <p:sp>
          <p:nvSpPr>
            <p:cNvPr id="590" name="Rectangle 589"/>
            <p:cNvSpPr/>
            <p:nvPr/>
          </p:nvSpPr>
          <p:spPr>
            <a:xfrm>
              <a:off x="3467100" y="2088000"/>
              <a:ext cx="76200" cy="114554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1" name="Rectangle 590"/>
            <p:cNvSpPr/>
            <p:nvPr/>
          </p:nvSpPr>
          <p:spPr>
            <a:xfrm>
              <a:off x="3620310" y="2088000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2" name="Rectangle 591"/>
            <p:cNvSpPr/>
            <p:nvPr/>
          </p:nvSpPr>
          <p:spPr>
            <a:xfrm>
              <a:off x="3771900" y="2088000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3" name="Rectangle 592"/>
            <p:cNvSpPr/>
            <p:nvPr/>
          </p:nvSpPr>
          <p:spPr>
            <a:xfrm>
              <a:off x="3925110" y="2088000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4" name="Rectangle 593"/>
            <p:cNvSpPr/>
            <p:nvPr/>
          </p:nvSpPr>
          <p:spPr>
            <a:xfrm>
              <a:off x="4076700" y="2088000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5" name="Rectangle 594"/>
            <p:cNvSpPr/>
            <p:nvPr/>
          </p:nvSpPr>
          <p:spPr>
            <a:xfrm>
              <a:off x="4229910" y="2088000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6" name="Rectangle 595"/>
            <p:cNvSpPr/>
            <p:nvPr/>
          </p:nvSpPr>
          <p:spPr>
            <a:xfrm>
              <a:off x="4381500" y="2088000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7" name="Rectangle 596"/>
            <p:cNvSpPr/>
            <p:nvPr/>
          </p:nvSpPr>
          <p:spPr>
            <a:xfrm>
              <a:off x="4534710" y="2088000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8" name="Rectangle 597"/>
            <p:cNvSpPr/>
            <p:nvPr/>
          </p:nvSpPr>
          <p:spPr>
            <a:xfrm>
              <a:off x="3468279" y="240042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9" name="Rectangle 598"/>
            <p:cNvSpPr/>
            <p:nvPr/>
          </p:nvSpPr>
          <p:spPr>
            <a:xfrm>
              <a:off x="3621489" y="240042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0" name="Rectangle 599"/>
            <p:cNvSpPr/>
            <p:nvPr/>
          </p:nvSpPr>
          <p:spPr>
            <a:xfrm>
              <a:off x="3773079" y="240042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1" name="Rectangle 600"/>
            <p:cNvSpPr/>
            <p:nvPr/>
          </p:nvSpPr>
          <p:spPr>
            <a:xfrm>
              <a:off x="3926289" y="240042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2" name="Rectangle 601"/>
            <p:cNvSpPr/>
            <p:nvPr/>
          </p:nvSpPr>
          <p:spPr>
            <a:xfrm>
              <a:off x="4077879" y="240042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3" name="Rectangle 602"/>
            <p:cNvSpPr/>
            <p:nvPr/>
          </p:nvSpPr>
          <p:spPr>
            <a:xfrm>
              <a:off x="4231089" y="240042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4" name="Rectangle 603"/>
            <p:cNvSpPr/>
            <p:nvPr/>
          </p:nvSpPr>
          <p:spPr>
            <a:xfrm>
              <a:off x="4382679" y="240042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5" name="Rectangle 604"/>
            <p:cNvSpPr/>
            <p:nvPr/>
          </p:nvSpPr>
          <p:spPr>
            <a:xfrm>
              <a:off x="4535889" y="240042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6" name="Rectangle 605"/>
            <p:cNvSpPr/>
            <p:nvPr/>
          </p:nvSpPr>
          <p:spPr>
            <a:xfrm>
              <a:off x="3467100" y="271284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7" name="Rectangle 606"/>
            <p:cNvSpPr/>
            <p:nvPr/>
          </p:nvSpPr>
          <p:spPr>
            <a:xfrm>
              <a:off x="3620310" y="271284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8" name="Rectangle 607"/>
            <p:cNvSpPr/>
            <p:nvPr/>
          </p:nvSpPr>
          <p:spPr>
            <a:xfrm>
              <a:off x="3771900" y="271284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9" name="Rectangle 608"/>
            <p:cNvSpPr/>
            <p:nvPr/>
          </p:nvSpPr>
          <p:spPr>
            <a:xfrm>
              <a:off x="3925110" y="271284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0" name="Rectangle 609"/>
            <p:cNvSpPr/>
            <p:nvPr/>
          </p:nvSpPr>
          <p:spPr>
            <a:xfrm>
              <a:off x="4076700" y="271284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1" name="Rectangle 610"/>
            <p:cNvSpPr/>
            <p:nvPr/>
          </p:nvSpPr>
          <p:spPr>
            <a:xfrm>
              <a:off x="4229910" y="271284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2" name="Rectangle 611"/>
            <p:cNvSpPr/>
            <p:nvPr/>
          </p:nvSpPr>
          <p:spPr>
            <a:xfrm>
              <a:off x="4381500" y="271284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3" name="Rectangle 612"/>
            <p:cNvSpPr/>
            <p:nvPr/>
          </p:nvSpPr>
          <p:spPr>
            <a:xfrm>
              <a:off x="4534710" y="271284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4" name="Rectangle 613"/>
            <p:cNvSpPr/>
            <p:nvPr/>
          </p:nvSpPr>
          <p:spPr>
            <a:xfrm>
              <a:off x="3468279" y="302526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5" name="Rectangle 614"/>
            <p:cNvSpPr/>
            <p:nvPr/>
          </p:nvSpPr>
          <p:spPr>
            <a:xfrm>
              <a:off x="3621489" y="302526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6" name="Rectangle 615"/>
            <p:cNvSpPr/>
            <p:nvPr/>
          </p:nvSpPr>
          <p:spPr>
            <a:xfrm>
              <a:off x="3773079" y="302526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7" name="Rectangle 616"/>
            <p:cNvSpPr/>
            <p:nvPr/>
          </p:nvSpPr>
          <p:spPr>
            <a:xfrm>
              <a:off x="3926289" y="302526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8" name="Rectangle 617"/>
            <p:cNvSpPr/>
            <p:nvPr/>
          </p:nvSpPr>
          <p:spPr>
            <a:xfrm>
              <a:off x="4077879" y="302526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9" name="Rectangle 618"/>
            <p:cNvSpPr/>
            <p:nvPr/>
          </p:nvSpPr>
          <p:spPr>
            <a:xfrm>
              <a:off x="4231089" y="302526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0" name="Rectangle 619"/>
            <p:cNvSpPr/>
            <p:nvPr/>
          </p:nvSpPr>
          <p:spPr>
            <a:xfrm>
              <a:off x="4382679" y="302526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1" name="Rectangle 620"/>
            <p:cNvSpPr/>
            <p:nvPr/>
          </p:nvSpPr>
          <p:spPr>
            <a:xfrm>
              <a:off x="4535889" y="302526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2" name="Rectangle 621"/>
            <p:cNvSpPr/>
            <p:nvPr/>
          </p:nvSpPr>
          <p:spPr>
            <a:xfrm>
              <a:off x="3467100" y="336568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3" name="Rectangle 622"/>
            <p:cNvSpPr/>
            <p:nvPr/>
          </p:nvSpPr>
          <p:spPr>
            <a:xfrm>
              <a:off x="3620310" y="3365681"/>
              <a:ext cx="76200" cy="114554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4" name="Rectangle 623"/>
            <p:cNvSpPr/>
            <p:nvPr/>
          </p:nvSpPr>
          <p:spPr>
            <a:xfrm>
              <a:off x="3771900" y="336568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5" name="Rectangle 624"/>
            <p:cNvSpPr/>
            <p:nvPr/>
          </p:nvSpPr>
          <p:spPr>
            <a:xfrm>
              <a:off x="3925110" y="336568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6" name="Rectangle 625"/>
            <p:cNvSpPr/>
            <p:nvPr/>
          </p:nvSpPr>
          <p:spPr>
            <a:xfrm>
              <a:off x="4076700" y="336568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7" name="Rectangle 626"/>
            <p:cNvSpPr/>
            <p:nvPr/>
          </p:nvSpPr>
          <p:spPr>
            <a:xfrm>
              <a:off x="4229910" y="336568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8" name="Rectangle 627"/>
            <p:cNvSpPr/>
            <p:nvPr/>
          </p:nvSpPr>
          <p:spPr>
            <a:xfrm>
              <a:off x="4381500" y="336568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9" name="Rectangle 628"/>
            <p:cNvSpPr/>
            <p:nvPr/>
          </p:nvSpPr>
          <p:spPr>
            <a:xfrm>
              <a:off x="4534710" y="336568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0" name="Rectangle 629"/>
            <p:cNvSpPr/>
            <p:nvPr/>
          </p:nvSpPr>
          <p:spPr>
            <a:xfrm>
              <a:off x="3468279" y="367810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1" name="Rectangle 630"/>
            <p:cNvSpPr/>
            <p:nvPr/>
          </p:nvSpPr>
          <p:spPr>
            <a:xfrm>
              <a:off x="3621489" y="367810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2" name="Rectangle 631"/>
            <p:cNvSpPr/>
            <p:nvPr/>
          </p:nvSpPr>
          <p:spPr>
            <a:xfrm>
              <a:off x="3773079" y="3678102"/>
              <a:ext cx="76200" cy="114554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3" name="Rectangle 632"/>
            <p:cNvSpPr/>
            <p:nvPr/>
          </p:nvSpPr>
          <p:spPr>
            <a:xfrm>
              <a:off x="3926289" y="367810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4" name="Rectangle 633"/>
            <p:cNvSpPr/>
            <p:nvPr/>
          </p:nvSpPr>
          <p:spPr>
            <a:xfrm>
              <a:off x="4077879" y="367810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5" name="Rectangle 634"/>
            <p:cNvSpPr/>
            <p:nvPr/>
          </p:nvSpPr>
          <p:spPr>
            <a:xfrm>
              <a:off x="4231089" y="367810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6" name="Rectangle 635"/>
            <p:cNvSpPr/>
            <p:nvPr/>
          </p:nvSpPr>
          <p:spPr>
            <a:xfrm>
              <a:off x="4382679" y="367810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7" name="Rectangle 636"/>
            <p:cNvSpPr/>
            <p:nvPr/>
          </p:nvSpPr>
          <p:spPr>
            <a:xfrm>
              <a:off x="4535889" y="367810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8" name="Rectangle 637"/>
            <p:cNvSpPr/>
            <p:nvPr/>
          </p:nvSpPr>
          <p:spPr>
            <a:xfrm>
              <a:off x="3467100" y="399052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9" name="Rectangle 638"/>
            <p:cNvSpPr/>
            <p:nvPr/>
          </p:nvSpPr>
          <p:spPr>
            <a:xfrm>
              <a:off x="3620310" y="399052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0" name="Rectangle 639"/>
            <p:cNvSpPr/>
            <p:nvPr/>
          </p:nvSpPr>
          <p:spPr>
            <a:xfrm>
              <a:off x="3771900" y="399052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1" name="Rectangle 640"/>
            <p:cNvSpPr/>
            <p:nvPr/>
          </p:nvSpPr>
          <p:spPr>
            <a:xfrm>
              <a:off x="3925110" y="399052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2" name="Rectangle 641"/>
            <p:cNvSpPr/>
            <p:nvPr/>
          </p:nvSpPr>
          <p:spPr>
            <a:xfrm>
              <a:off x="4076700" y="399052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3" name="Rectangle 642"/>
            <p:cNvSpPr/>
            <p:nvPr/>
          </p:nvSpPr>
          <p:spPr>
            <a:xfrm>
              <a:off x="4229910" y="399052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4" name="Rectangle 643"/>
            <p:cNvSpPr/>
            <p:nvPr/>
          </p:nvSpPr>
          <p:spPr>
            <a:xfrm>
              <a:off x="4381500" y="399052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5" name="Rectangle 644"/>
            <p:cNvSpPr/>
            <p:nvPr/>
          </p:nvSpPr>
          <p:spPr>
            <a:xfrm>
              <a:off x="4534710" y="399052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6" name="Rectangle 645"/>
            <p:cNvSpPr/>
            <p:nvPr/>
          </p:nvSpPr>
          <p:spPr>
            <a:xfrm>
              <a:off x="3468279" y="4302943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7" name="Rectangle 646"/>
            <p:cNvSpPr/>
            <p:nvPr/>
          </p:nvSpPr>
          <p:spPr>
            <a:xfrm>
              <a:off x="3621489" y="4302943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8" name="Rectangle 647"/>
            <p:cNvSpPr/>
            <p:nvPr/>
          </p:nvSpPr>
          <p:spPr>
            <a:xfrm>
              <a:off x="3773079" y="4302943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9" name="Rectangle 648"/>
            <p:cNvSpPr/>
            <p:nvPr/>
          </p:nvSpPr>
          <p:spPr>
            <a:xfrm>
              <a:off x="3926289" y="4302943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0" name="Rectangle 649"/>
            <p:cNvSpPr/>
            <p:nvPr/>
          </p:nvSpPr>
          <p:spPr>
            <a:xfrm>
              <a:off x="4077879" y="4302943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1" name="Rectangle 650"/>
            <p:cNvSpPr/>
            <p:nvPr/>
          </p:nvSpPr>
          <p:spPr>
            <a:xfrm>
              <a:off x="4231089" y="4302943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2" name="Rectangle 651"/>
            <p:cNvSpPr/>
            <p:nvPr/>
          </p:nvSpPr>
          <p:spPr>
            <a:xfrm>
              <a:off x="4382679" y="4302943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3" name="Rectangle 652"/>
            <p:cNvSpPr/>
            <p:nvPr/>
          </p:nvSpPr>
          <p:spPr>
            <a:xfrm>
              <a:off x="4535889" y="4302943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4" name="Rectangle 653"/>
            <p:cNvSpPr/>
            <p:nvPr/>
          </p:nvSpPr>
          <p:spPr>
            <a:xfrm>
              <a:off x="3462803" y="4594590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5" name="Rectangle 654"/>
            <p:cNvSpPr/>
            <p:nvPr/>
          </p:nvSpPr>
          <p:spPr>
            <a:xfrm>
              <a:off x="3616013" y="4594590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6" name="Rectangle 655"/>
            <p:cNvSpPr/>
            <p:nvPr/>
          </p:nvSpPr>
          <p:spPr>
            <a:xfrm>
              <a:off x="3767603" y="4594590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7" name="Rectangle 656"/>
            <p:cNvSpPr/>
            <p:nvPr/>
          </p:nvSpPr>
          <p:spPr>
            <a:xfrm>
              <a:off x="3920813" y="4594590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8" name="Rectangle 657"/>
            <p:cNvSpPr/>
            <p:nvPr/>
          </p:nvSpPr>
          <p:spPr>
            <a:xfrm>
              <a:off x="4072403" y="4594590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9" name="Rectangle 658"/>
            <p:cNvSpPr/>
            <p:nvPr/>
          </p:nvSpPr>
          <p:spPr>
            <a:xfrm>
              <a:off x="4225613" y="4594590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0" name="Rectangle 659"/>
            <p:cNvSpPr/>
            <p:nvPr/>
          </p:nvSpPr>
          <p:spPr>
            <a:xfrm>
              <a:off x="4377203" y="4594590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1" name="Rectangle 660"/>
            <p:cNvSpPr/>
            <p:nvPr/>
          </p:nvSpPr>
          <p:spPr>
            <a:xfrm>
              <a:off x="4530413" y="4594590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2" name="Rectangle 661"/>
            <p:cNvSpPr/>
            <p:nvPr/>
          </p:nvSpPr>
          <p:spPr>
            <a:xfrm>
              <a:off x="3463982" y="490701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3" name="Rectangle 662"/>
            <p:cNvSpPr/>
            <p:nvPr/>
          </p:nvSpPr>
          <p:spPr>
            <a:xfrm>
              <a:off x="3617192" y="490701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4" name="Rectangle 663"/>
            <p:cNvSpPr/>
            <p:nvPr/>
          </p:nvSpPr>
          <p:spPr>
            <a:xfrm>
              <a:off x="3768782" y="490701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5" name="Rectangle 664"/>
            <p:cNvSpPr/>
            <p:nvPr/>
          </p:nvSpPr>
          <p:spPr>
            <a:xfrm>
              <a:off x="3921992" y="4907011"/>
              <a:ext cx="76200" cy="114554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6" name="Rectangle 665"/>
            <p:cNvSpPr/>
            <p:nvPr/>
          </p:nvSpPr>
          <p:spPr>
            <a:xfrm>
              <a:off x="4073582" y="490701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7" name="Rectangle 666"/>
            <p:cNvSpPr/>
            <p:nvPr/>
          </p:nvSpPr>
          <p:spPr>
            <a:xfrm>
              <a:off x="4226792" y="490701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8" name="Rectangle 667"/>
            <p:cNvSpPr/>
            <p:nvPr/>
          </p:nvSpPr>
          <p:spPr>
            <a:xfrm>
              <a:off x="4378382" y="490701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9" name="Rectangle 668"/>
            <p:cNvSpPr/>
            <p:nvPr/>
          </p:nvSpPr>
          <p:spPr>
            <a:xfrm>
              <a:off x="4531592" y="490701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50" name="Group 749"/>
          <p:cNvGrpSpPr/>
          <p:nvPr/>
        </p:nvGrpSpPr>
        <p:grpSpPr>
          <a:xfrm>
            <a:off x="2026257" y="4012008"/>
            <a:ext cx="463486" cy="761785"/>
            <a:chOff x="3462803" y="2088000"/>
            <a:chExt cx="1149286" cy="2933565"/>
          </a:xfrm>
        </p:grpSpPr>
        <p:sp>
          <p:nvSpPr>
            <p:cNvPr id="751" name="Rectangle 750"/>
            <p:cNvSpPr/>
            <p:nvPr/>
          </p:nvSpPr>
          <p:spPr>
            <a:xfrm>
              <a:off x="3467100" y="2088000"/>
              <a:ext cx="76200" cy="114554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2" name="Rectangle 751"/>
            <p:cNvSpPr/>
            <p:nvPr/>
          </p:nvSpPr>
          <p:spPr>
            <a:xfrm>
              <a:off x="3620310" y="2088000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3" name="Rectangle 752"/>
            <p:cNvSpPr/>
            <p:nvPr/>
          </p:nvSpPr>
          <p:spPr>
            <a:xfrm>
              <a:off x="3771900" y="2088000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4" name="Rectangle 753"/>
            <p:cNvSpPr/>
            <p:nvPr/>
          </p:nvSpPr>
          <p:spPr>
            <a:xfrm>
              <a:off x="3925110" y="2088000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5" name="Rectangle 754"/>
            <p:cNvSpPr/>
            <p:nvPr/>
          </p:nvSpPr>
          <p:spPr>
            <a:xfrm>
              <a:off x="4076700" y="2088000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6" name="Rectangle 755"/>
            <p:cNvSpPr/>
            <p:nvPr/>
          </p:nvSpPr>
          <p:spPr>
            <a:xfrm>
              <a:off x="4229910" y="2088000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7" name="Rectangle 756"/>
            <p:cNvSpPr/>
            <p:nvPr/>
          </p:nvSpPr>
          <p:spPr>
            <a:xfrm>
              <a:off x="4381500" y="2088000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8" name="Rectangle 757"/>
            <p:cNvSpPr/>
            <p:nvPr/>
          </p:nvSpPr>
          <p:spPr>
            <a:xfrm>
              <a:off x="4534710" y="2088000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9" name="Rectangle 758"/>
            <p:cNvSpPr/>
            <p:nvPr/>
          </p:nvSpPr>
          <p:spPr>
            <a:xfrm>
              <a:off x="3468279" y="240042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0" name="Rectangle 759"/>
            <p:cNvSpPr/>
            <p:nvPr/>
          </p:nvSpPr>
          <p:spPr>
            <a:xfrm>
              <a:off x="3621489" y="240042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1" name="Rectangle 760"/>
            <p:cNvSpPr/>
            <p:nvPr/>
          </p:nvSpPr>
          <p:spPr>
            <a:xfrm>
              <a:off x="3773079" y="240042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2" name="Rectangle 761"/>
            <p:cNvSpPr/>
            <p:nvPr/>
          </p:nvSpPr>
          <p:spPr>
            <a:xfrm>
              <a:off x="3926289" y="240042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3" name="Rectangle 762"/>
            <p:cNvSpPr/>
            <p:nvPr/>
          </p:nvSpPr>
          <p:spPr>
            <a:xfrm>
              <a:off x="4077879" y="240042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4" name="Rectangle 763"/>
            <p:cNvSpPr/>
            <p:nvPr/>
          </p:nvSpPr>
          <p:spPr>
            <a:xfrm>
              <a:off x="4231089" y="240042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5" name="Rectangle 764"/>
            <p:cNvSpPr/>
            <p:nvPr/>
          </p:nvSpPr>
          <p:spPr>
            <a:xfrm>
              <a:off x="4382679" y="240042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6" name="Rectangle 765"/>
            <p:cNvSpPr/>
            <p:nvPr/>
          </p:nvSpPr>
          <p:spPr>
            <a:xfrm>
              <a:off x="4535889" y="240042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7" name="Rectangle 766"/>
            <p:cNvSpPr/>
            <p:nvPr/>
          </p:nvSpPr>
          <p:spPr>
            <a:xfrm>
              <a:off x="3467100" y="271284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8" name="Rectangle 767"/>
            <p:cNvSpPr/>
            <p:nvPr/>
          </p:nvSpPr>
          <p:spPr>
            <a:xfrm>
              <a:off x="3620310" y="271284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9" name="Rectangle 768"/>
            <p:cNvSpPr/>
            <p:nvPr/>
          </p:nvSpPr>
          <p:spPr>
            <a:xfrm>
              <a:off x="3771900" y="271284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0" name="Rectangle 769"/>
            <p:cNvSpPr/>
            <p:nvPr/>
          </p:nvSpPr>
          <p:spPr>
            <a:xfrm>
              <a:off x="3925110" y="271284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1" name="Rectangle 770"/>
            <p:cNvSpPr/>
            <p:nvPr/>
          </p:nvSpPr>
          <p:spPr>
            <a:xfrm>
              <a:off x="4076700" y="271284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2" name="Rectangle 771"/>
            <p:cNvSpPr/>
            <p:nvPr/>
          </p:nvSpPr>
          <p:spPr>
            <a:xfrm>
              <a:off x="4229910" y="271284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3" name="Rectangle 772"/>
            <p:cNvSpPr/>
            <p:nvPr/>
          </p:nvSpPr>
          <p:spPr>
            <a:xfrm>
              <a:off x="4381500" y="271284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4" name="Rectangle 773"/>
            <p:cNvSpPr/>
            <p:nvPr/>
          </p:nvSpPr>
          <p:spPr>
            <a:xfrm>
              <a:off x="4534710" y="271284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5" name="Rectangle 774"/>
            <p:cNvSpPr/>
            <p:nvPr/>
          </p:nvSpPr>
          <p:spPr>
            <a:xfrm>
              <a:off x="3468279" y="302526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6" name="Rectangle 775"/>
            <p:cNvSpPr/>
            <p:nvPr/>
          </p:nvSpPr>
          <p:spPr>
            <a:xfrm>
              <a:off x="3621489" y="302526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7" name="Rectangle 776"/>
            <p:cNvSpPr/>
            <p:nvPr/>
          </p:nvSpPr>
          <p:spPr>
            <a:xfrm>
              <a:off x="3773079" y="302526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8" name="Rectangle 777"/>
            <p:cNvSpPr/>
            <p:nvPr/>
          </p:nvSpPr>
          <p:spPr>
            <a:xfrm>
              <a:off x="3926289" y="302526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9" name="Rectangle 778"/>
            <p:cNvSpPr/>
            <p:nvPr/>
          </p:nvSpPr>
          <p:spPr>
            <a:xfrm>
              <a:off x="4077879" y="302526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0" name="Rectangle 779"/>
            <p:cNvSpPr/>
            <p:nvPr/>
          </p:nvSpPr>
          <p:spPr>
            <a:xfrm>
              <a:off x="4231089" y="302526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1" name="Rectangle 780"/>
            <p:cNvSpPr/>
            <p:nvPr/>
          </p:nvSpPr>
          <p:spPr>
            <a:xfrm>
              <a:off x="4382679" y="302526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2" name="Rectangle 781"/>
            <p:cNvSpPr/>
            <p:nvPr/>
          </p:nvSpPr>
          <p:spPr>
            <a:xfrm>
              <a:off x="4535889" y="302526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3" name="Rectangle 782"/>
            <p:cNvSpPr/>
            <p:nvPr/>
          </p:nvSpPr>
          <p:spPr>
            <a:xfrm>
              <a:off x="3467100" y="336568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4" name="Rectangle 783"/>
            <p:cNvSpPr/>
            <p:nvPr/>
          </p:nvSpPr>
          <p:spPr>
            <a:xfrm>
              <a:off x="3620310" y="3365681"/>
              <a:ext cx="76200" cy="114554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5" name="Rectangle 784"/>
            <p:cNvSpPr/>
            <p:nvPr/>
          </p:nvSpPr>
          <p:spPr>
            <a:xfrm>
              <a:off x="3771900" y="336568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6" name="Rectangle 785"/>
            <p:cNvSpPr/>
            <p:nvPr/>
          </p:nvSpPr>
          <p:spPr>
            <a:xfrm>
              <a:off x="3925110" y="336568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7" name="Rectangle 786"/>
            <p:cNvSpPr/>
            <p:nvPr/>
          </p:nvSpPr>
          <p:spPr>
            <a:xfrm>
              <a:off x="4076700" y="336568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8" name="Rectangle 787"/>
            <p:cNvSpPr/>
            <p:nvPr/>
          </p:nvSpPr>
          <p:spPr>
            <a:xfrm>
              <a:off x="4229910" y="336568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9" name="Rectangle 788"/>
            <p:cNvSpPr/>
            <p:nvPr/>
          </p:nvSpPr>
          <p:spPr>
            <a:xfrm>
              <a:off x="4381500" y="336568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0" name="Rectangle 789"/>
            <p:cNvSpPr/>
            <p:nvPr/>
          </p:nvSpPr>
          <p:spPr>
            <a:xfrm>
              <a:off x="4534710" y="336568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1" name="Rectangle 790"/>
            <p:cNvSpPr/>
            <p:nvPr/>
          </p:nvSpPr>
          <p:spPr>
            <a:xfrm>
              <a:off x="3468279" y="367810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2" name="Rectangle 791"/>
            <p:cNvSpPr/>
            <p:nvPr/>
          </p:nvSpPr>
          <p:spPr>
            <a:xfrm>
              <a:off x="3621489" y="367810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3" name="Rectangle 792"/>
            <p:cNvSpPr/>
            <p:nvPr/>
          </p:nvSpPr>
          <p:spPr>
            <a:xfrm>
              <a:off x="3773079" y="3678102"/>
              <a:ext cx="76200" cy="114554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4" name="Rectangle 793"/>
            <p:cNvSpPr/>
            <p:nvPr/>
          </p:nvSpPr>
          <p:spPr>
            <a:xfrm>
              <a:off x="3926289" y="367810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5" name="Rectangle 794"/>
            <p:cNvSpPr/>
            <p:nvPr/>
          </p:nvSpPr>
          <p:spPr>
            <a:xfrm>
              <a:off x="4077879" y="367810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6" name="Rectangle 795"/>
            <p:cNvSpPr/>
            <p:nvPr/>
          </p:nvSpPr>
          <p:spPr>
            <a:xfrm>
              <a:off x="4231089" y="367810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7" name="Rectangle 796"/>
            <p:cNvSpPr/>
            <p:nvPr/>
          </p:nvSpPr>
          <p:spPr>
            <a:xfrm>
              <a:off x="4382679" y="367810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8" name="Rectangle 797"/>
            <p:cNvSpPr/>
            <p:nvPr/>
          </p:nvSpPr>
          <p:spPr>
            <a:xfrm>
              <a:off x="4535889" y="367810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9" name="Rectangle 798"/>
            <p:cNvSpPr/>
            <p:nvPr/>
          </p:nvSpPr>
          <p:spPr>
            <a:xfrm>
              <a:off x="3467100" y="399052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0" name="Rectangle 799"/>
            <p:cNvSpPr/>
            <p:nvPr/>
          </p:nvSpPr>
          <p:spPr>
            <a:xfrm>
              <a:off x="3620310" y="399052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1" name="Rectangle 800"/>
            <p:cNvSpPr/>
            <p:nvPr/>
          </p:nvSpPr>
          <p:spPr>
            <a:xfrm>
              <a:off x="3771900" y="399052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2" name="Rectangle 801"/>
            <p:cNvSpPr/>
            <p:nvPr/>
          </p:nvSpPr>
          <p:spPr>
            <a:xfrm>
              <a:off x="3925110" y="399052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3" name="Rectangle 802"/>
            <p:cNvSpPr/>
            <p:nvPr/>
          </p:nvSpPr>
          <p:spPr>
            <a:xfrm>
              <a:off x="4076700" y="399052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4" name="Rectangle 803"/>
            <p:cNvSpPr/>
            <p:nvPr/>
          </p:nvSpPr>
          <p:spPr>
            <a:xfrm>
              <a:off x="4229910" y="399052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5" name="Rectangle 804"/>
            <p:cNvSpPr/>
            <p:nvPr/>
          </p:nvSpPr>
          <p:spPr>
            <a:xfrm>
              <a:off x="4381500" y="399052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6" name="Rectangle 805"/>
            <p:cNvSpPr/>
            <p:nvPr/>
          </p:nvSpPr>
          <p:spPr>
            <a:xfrm>
              <a:off x="4534710" y="399052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7" name="Rectangle 806"/>
            <p:cNvSpPr/>
            <p:nvPr/>
          </p:nvSpPr>
          <p:spPr>
            <a:xfrm>
              <a:off x="3468279" y="4302943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8" name="Rectangle 807"/>
            <p:cNvSpPr/>
            <p:nvPr/>
          </p:nvSpPr>
          <p:spPr>
            <a:xfrm>
              <a:off x="3621489" y="4302943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9" name="Rectangle 808"/>
            <p:cNvSpPr/>
            <p:nvPr/>
          </p:nvSpPr>
          <p:spPr>
            <a:xfrm>
              <a:off x="3773079" y="4302943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0" name="Rectangle 809"/>
            <p:cNvSpPr/>
            <p:nvPr/>
          </p:nvSpPr>
          <p:spPr>
            <a:xfrm>
              <a:off x="3926289" y="4302943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1" name="Rectangle 810"/>
            <p:cNvSpPr/>
            <p:nvPr/>
          </p:nvSpPr>
          <p:spPr>
            <a:xfrm>
              <a:off x="4077879" y="4302943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2" name="Rectangle 811"/>
            <p:cNvSpPr/>
            <p:nvPr/>
          </p:nvSpPr>
          <p:spPr>
            <a:xfrm>
              <a:off x="4231089" y="4302943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3" name="Rectangle 812"/>
            <p:cNvSpPr/>
            <p:nvPr/>
          </p:nvSpPr>
          <p:spPr>
            <a:xfrm>
              <a:off x="4382679" y="4302943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4" name="Rectangle 813"/>
            <p:cNvSpPr/>
            <p:nvPr/>
          </p:nvSpPr>
          <p:spPr>
            <a:xfrm>
              <a:off x="4535889" y="4302943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5" name="Rectangle 814"/>
            <p:cNvSpPr/>
            <p:nvPr/>
          </p:nvSpPr>
          <p:spPr>
            <a:xfrm>
              <a:off x="3462803" y="4594590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6" name="Rectangle 815"/>
            <p:cNvSpPr/>
            <p:nvPr/>
          </p:nvSpPr>
          <p:spPr>
            <a:xfrm>
              <a:off x="3616013" y="4594590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7" name="Rectangle 816"/>
            <p:cNvSpPr/>
            <p:nvPr/>
          </p:nvSpPr>
          <p:spPr>
            <a:xfrm>
              <a:off x="3767603" y="4594590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8" name="Rectangle 817"/>
            <p:cNvSpPr/>
            <p:nvPr/>
          </p:nvSpPr>
          <p:spPr>
            <a:xfrm>
              <a:off x="3920813" y="4594590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9" name="Rectangle 818"/>
            <p:cNvSpPr/>
            <p:nvPr/>
          </p:nvSpPr>
          <p:spPr>
            <a:xfrm>
              <a:off x="4072403" y="4594590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0" name="Rectangle 819"/>
            <p:cNvSpPr/>
            <p:nvPr/>
          </p:nvSpPr>
          <p:spPr>
            <a:xfrm>
              <a:off x="4225613" y="4594590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1" name="Rectangle 820"/>
            <p:cNvSpPr/>
            <p:nvPr/>
          </p:nvSpPr>
          <p:spPr>
            <a:xfrm>
              <a:off x="4377203" y="4594590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2" name="Rectangle 821"/>
            <p:cNvSpPr/>
            <p:nvPr/>
          </p:nvSpPr>
          <p:spPr>
            <a:xfrm>
              <a:off x="4530413" y="4594590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3" name="Rectangle 822"/>
            <p:cNvSpPr/>
            <p:nvPr/>
          </p:nvSpPr>
          <p:spPr>
            <a:xfrm>
              <a:off x="3463982" y="490701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4" name="Rectangle 823"/>
            <p:cNvSpPr/>
            <p:nvPr/>
          </p:nvSpPr>
          <p:spPr>
            <a:xfrm>
              <a:off x="3617192" y="490701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5" name="Rectangle 824"/>
            <p:cNvSpPr/>
            <p:nvPr/>
          </p:nvSpPr>
          <p:spPr>
            <a:xfrm>
              <a:off x="3768782" y="490701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6" name="Rectangle 825"/>
            <p:cNvSpPr/>
            <p:nvPr/>
          </p:nvSpPr>
          <p:spPr>
            <a:xfrm>
              <a:off x="3921992" y="4907011"/>
              <a:ext cx="76200" cy="114554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7" name="Rectangle 826"/>
            <p:cNvSpPr/>
            <p:nvPr/>
          </p:nvSpPr>
          <p:spPr>
            <a:xfrm>
              <a:off x="4073582" y="490701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8" name="Rectangle 827"/>
            <p:cNvSpPr/>
            <p:nvPr/>
          </p:nvSpPr>
          <p:spPr>
            <a:xfrm>
              <a:off x="4226792" y="490701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9" name="Rectangle 828"/>
            <p:cNvSpPr/>
            <p:nvPr/>
          </p:nvSpPr>
          <p:spPr>
            <a:xfrm>
              <a:off x="4378382" y="490701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0" name="Rectangle 829"/>
            <p:cNvSpPr/>
            <p:nvPr/>
          </p:nvSpPr>
          <p:spPr>
            <a:xfrm>
              <a:off x="4531592" y="490701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31" name="Group 830"/>
          <p:cNvGrpSpPr/>
          <p:nvPr/>
        </p:nvGrpSpPr>
        <p:grpSpPr>
          <a:xfrm>
            <a:off x="2024049" y="3098413"/>
            <a:ext cx="463486" cy="761785"/>
            <a:chOff x="3462803" y="2088000"/>
            <a:chExt cx="1149286" cy="2933565"/>
          </a:xfrm>
        </p:grpSpPr>
        <p:sp>
          <p:nvSpPr>
            <p:cNvPr id="832" name="Rectangle 831"/>
            <p:cNvSpPr/>
            <p:nvPr/>
          </p:nvSpPr>
          <p:spPr>
            <a:xfrm>
              <a:off x="3467100" y="2088000"/>
              <a:ext cx="76200" cy="114554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3" name="Rectangle 832"/>
            <p:cNvSpPr/>
            <p:nvPr/>
          </p:nvSpPr>
          <p:spPr>
            <a:xfrm>
              <a:off x="3620310" y="2088000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4" name="Rectangle 833"/>
            <p:cNvSpPr/>
            <p:nvPr/>
          </p:nvSpPr>
          <p:spPr>
            <a:xfrm>
              <a:off x="3771900" y="2088000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5" name="Rectangle 834"/>
            <p:cNvSpPr/>
            <p:nvPr/>
          </p:nvSpPr>
          <p:spPr>
            <a:xfrm>
              <a:off x="3925110" y="2088000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6" name="Rectangle 835"/>
            <p:cNvSpPr/>
            <p:nvPr/>
          </p:nvSpPr>
          <p:spPr>
            <a:xfrm>
              <a:off x="4076700" y="2088000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7" name="Rectangle 836"/>
            <p:cNvSpPr/>
            <p:nvPr/>
          </p:nvSpPr>
          <p:spPr>
            <a:xfrm>
              <a:off x="4229910" y="2088000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8" name="Rectangle 837"/>
            <p:cNvSpPr/>
            <p:nvPr/>
          </p:nvSpPr>
          <p:spPr>
            <a:xfrm>
              <a:off x="4381500" y="2088000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9" name="Rectangle 838"/>
            <p:cNvSpPr/>
            <p:nvPr/>
          </p:nvSpPr>
          <p:spPr>
            <a:xfrm>
              <a:off x="4534710" y="2088000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0" name="Rectangle 839"/>
            <p:cNvSpPr/>
            <p:nvPr/>
          </p:nvSpPr>
          <p:spPr>
            <a:xfrm>
              <a:off x="3468279" y="240042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1" name="Rectangle 840"/>
            <p:cNvSpPr/>
            <p:nvPr/>
          </p:nvSpPr>
          <p:spPr>
            <a:xfrm>
              <a:off x="3621489" y="240042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2" name="Rectangle 841"/>
            <p:cNvSpPr/>
            <p:nvPr/>
          </p:nvSpPr>
          <p:spPr>
            <a:xfrm>
              <a:off x="3773079" y="240042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3" name="Rectangle 842"/>
            <p:cNvSpPr/>
            <p:nvPr/>
          </p:nvSpPr>
          <p:spPr>
            <a:xfrm>
              <a:off x="3926289" y="240042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4" name="Rectangle 843"/>
            <p:cNvSpPr/>
            <p:nvPr/>
          </p:nvSpPr>
          <p:spPr>
            <a:xfrm>
              <a:off x="4077879" y="240042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5" name="Rectangle 844"/>
            <p:cNvSpPr/>
            <p:nvPr/>
          </p:nvSpPr>
          <p:spPr>
            <a:xfrm>
              <a:off x="4231089" y="240042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6" name="Rectangle 845"/>
            <p:cNvSpPr/>
            <p:nvPr/>
          </p:nvSpPr>
          <p:spPr>
            <a:xfrm>
              <a:off x="4382679" y="240042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7" name="Rectangle 846"/>
            <p:cNvSpPr/>
            <p:nvPr/>
          </p:nvSpPr>
          <p:spPr>
            <a:xfrm>
              <a:off x="4535889" y="240042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8" name="Rectangle 847"/>
            <p:cNvSpPr/>
            <p:nvPr/>
          </p:nvSpPr>
          <p:spPr>
            <a:xfrm>
              <a:off x="3467100" y="271284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9" name="Rectangle 848"/>
            <p:cNvSpPr/>
            <p:nvPr/>
          </p:nvSpPr>
          <p:spPr>
            <a:xfrm>
              <a:off x="3620310" y="271284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0" name="Rectangle 849"/>
            <p:cNvSpPr/>
            <p:nvPr/>
          </p:nvSpPr>
          <p:spPr>
            <a:xfrm>
              <a:off x="3771900" y="271284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1" name="Rectangle 850"/>
            <p:cNvSpPr/>
            <p:nvPr/>
          </p:nvSpPr>
          <p:spPr>
            <a:xfrm>
              <a:off x="3925110" y="271284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2" name="Rectangle 851"/>
            <p:cNvSpPr/>
            <p:nvPr/>
          </p:nvSpPr>
          <p:spPr>
            <a:xfrm>
              <a:off x="4076700" y="271284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3" name="Rectangle 852"/>
            <p:cNvSpPr/>
            <p:nvPr/>
          </p:nvSpPr>
          <p:spPr>
            <a:xfrm>
              <a:off x="4229910" y="271284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4" name="Rectangle 853"/>
            <p:cNvSpPr/>
            <p:nvPr/>
          </p:nvSpPr>
          <p:spPr>
            <a:xfrm>
              <a:off x="4381500" y="271284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5" name="Rectangle 854"/>
            <p:cNvSpPr/>
            <p:nvPr/>
          </p:nvSpPr>
          <p:spPr>
            <a:xfrm>
              <a:off x="4534710" y="271284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6" name="Rectangle 855"/>
            <p:cNvSpPr/>
            <p:nvPr/>
          </p:nvSpPr>
          <p:spPr>
            <a:xfrm>
              <a:off x="3468279" y="302526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7" name="Rectangle 856"/>
            <p:cNvSpPr/>
            <p:nvPr/>
          </p:nvSpPr>
          <p:spPr>
            <a:xfrm>
              <a:off x="3621489" y="302526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8" name="Rectangle 857"/>
            <p:cNvSpPr/>
            <p:nvPr/>
          </p:nvSpPr>
          <p:spPr>
            <a:xfrm>
              <a:off x="3773079" y="302526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9" name="Rectangle 858"/>
            <p:cNvSpPr/>
            <p:nvPr/>
          </p:nvSpPr>
          <p:spPr>
            <a:xfrm>
              <a:off x="3926289" y="302526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0" name="Rectangle 859"/>
            <p:cNvSpPr/>
            <p:nvPr/>
          </p:nvSpPr>
          <p:spPr>
            <a:xfrm>
              <a:off x="4077879" y="302526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1" name="Rectangle 860"/>
            <p:cNvSpPr/>
            <p:nvPr/>
          </p:nvSpPr>
          <p:spPr>
            <a:xfrm>
              <a:off x="4231089" y="302526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2" name="Rectangle 861"/>
            <p:cNvSpPr/>
            <p:nvPr/>
          </p:nvSpPr>
          <p:spPr>
            <a:xfrm>
              <a:off x="4382679" y="302526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3" name="Rectangle 862"/>
            <p:cNvSpPr/>
            <p:nvPr/>
          </p:nvSpPr>
          <p:spPr>
            <a:xfrm>
              <a:off x="4535889" y="302526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4" name="Rectangle 863"/>
            <p:cNvSpPr/>
            <p:nvPr/>
          </p:nvSpPr>
          <p:spPr>
            <a:xfrm>
              <a:off x="3467100" y="336568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5" name="Rectangle 864"/>
            <p:cNvSpPr/>
            <p:nvPr/>
          </p:nvSpPr>
          <p:spPr>
            <a:xfrm>
              <a:off x="3620310" y="3365681"/>
              <a:ext cx="76200" cy="114554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6" name="Rectangle 865"/>
            <p:cNvSpPr/>
            <p:nvPr/>
          </p:nvSpPr>
          <p:spPr>
            <a:xfrm>
              <a:off x="3771900" y="336568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7" name="Rectangle 866"/>
            <p:cNvSpPr/>
            <p:nvPr/>
          </p:nvSpPr>
          <p:spPr>
            <a:xfrm>
              <a:off x="3925110" y="336568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8" name="Rectangle 867"/>
            <p:cNvSpPr/>
            <p:nvPr/>
          </p:nvSpPr>
          <p:spPr>
            <a:xfrm>
              <a:off x="4076700" y="336568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9" name="Rectangle 868"/>
            <p:cNvSpPr/>
            <p:nvPr/>
          </p:nvSpPr>
          <p:spPr>
            <a:xfrm>
              <a:off x="4229910" y="336568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0" name="Rectangle 869"/>
            <p:cNvSpPr/>
            <p:nvPr/>
          </p:nvSpPr>
          <p:spPr>
            <a:xfrm>
              <a:off x="4381500" y="336568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1" name="Rectangle 870"/>
            <p:cNvSpPr/>
            <p:nvPr/>
          </p:nvSpPr>
          <p:spPr>
            <a:xfrm>
              <a:off x="4534710" y="336568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2" name="Rectangle 871"/>
            <p:cNvSpPr/>
            <p:nvPr/>
          </p:nvSpPr>
          <p:spPr>
            <a:xfrm>
              <a:off x="3468279" y="367810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3" name="Rectangle 872"/>
            <p:cNvSpPr/>
            <p:nvPr/>
          </p:nvSpPr>
          <p:spPr>
            <a:xfrm>
              <a:off x="3621489" y="367810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4" name="Rectangle 873"/>
            <p:cNvSpPr/>
            <p:nvPr/>
          </p:nvSpPr>
          <p:spPr>
            <a:xfrm>
              <a:off x="3773079" y="3678102"/>
              <a:ext cx="76200" cy="114554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5" name="Rectangle 874"/>
            <p:cNvSpPr/>
            <p:nvPr/>
          </p:nvSpPr>
          <p:spPr>
            <a:xfrm>
              <a:off x="3926289" y="367810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6" name="Rectangle 875"/>
            <p:cNvSpPr/>
            <p:nvPr/>
          </p:nvSpPr>
          <p:spPr>
            <a:xfrm>
              <a:off x="4077879" y="367810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7" name="Rectangle 876"/>
            <p:cNvSpPr/>
            <p:nvPr/>
          </p:nvSpPr>
          <p:spPr>
            <a:xfrm>
              <a:off x="4231089" y="367810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8" name="Rectangle 877"/>
            <p:cNvSpPr/>
            <p:nvPr/>
          </p:nvSpPr>
          <p:spPr>
            <a:xfrm>
              <a:off x="4382679" y="367810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9" name="Rectangle 878"/>
            <p:cNvSpPr/>
            <p:nvPr/>
          </p:nvSpPr>
          <p:spPr>
            <a:xfrm>
              <a:off x="4535889" y="367810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0" name="Rectangle 879"/>
            <p:cNvSpPr/>
            <p:nvPr/>
          </p:nvSpPr>
          <p:spPr>
            <a:xfrm>
              <a:off x="3467100" y="399052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1" name="Rectangle 880"/>
            <p:cNvSpPr/>
            <p:nvPr/>
          </p:nvSpPr>
          <p:spPr>
            <a:xfrm>
              <a:off x="3620310" y="399052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2" name="Rectangle 881"/>
            <p:cNvSpPr/>
            <p:nvPr/>
          </p:nvSpPr>
          <p:spPr>
            <a:xfrm>
              <a:off x="3771900" y="399052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3" name="Rectangle 882"/>
            <p:cNvSpPr/>
            <p:nvPr/>
          </p:nvSpPr>
          <p:spPr>
            <a:xfrm>
              <a:off x="3925110" y="399052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4" name="Rectangle 883"/>
            <p:cNvSpPr/>
            <p:nvPr/>
          </p:nvSpPr>
          <p:spPr>
            <a:xfrm>
              <a:off x="4076700" y="399052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5" name="Rectangle 884"/>
            <p:cNvSpPr/>
            <p:nvPr/>
          </p:nvSpPr>
          <p:spPr>
            <a:xfrm>
              <a:off x="4229910" y="399052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6" name="Rectangle 885"/>
            <p:cNvSpPr/>
            <p:nvPr/>
          </p:nvSpPr>
          <p:spPr>
            <a:xfrm>
              <a:off x="4381500" y="399052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7" name="Rectangle 886"/>
            <p:cNvSpPr/>
            <p:nvPr/>
          </p:nvSpPr>
          <p:spPr>
            <a:xfrm>
              <a:off x="4534710" y="399052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8" name="Rectangle 887"/>
            <p:cNvSpPr/>
            <p:nvPr/>
          </p:nvSpPr>
          <p:spPr>
            <a:xfrm>
              <a:off x="3468279" y="4302943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9" name="Rectangle 888"/>
            <p:cNvSpPr/>
            <p:nvPr/>
          </p:nvSpPr>
          <p:spPr>
            <a:xfrm>
              <a:off x="3621489" y="4302943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0" name="Rectangle 889"/>
            <p:cNvSpPr/>
            <p:nvPr/>
          </p:nvSpPr>
          <p:spPr>
            <a:xfrm>
              <a:off x="3773079" y="4302943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1" name="Rectangle 890"/>
            <p:cNvSpPr/>
            <p:nvPr/>
          </p:nvSpPr>
          <p:spPr>
            <a:xfrm>
              <a:off x="3926289" y="4302943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2" name="Rectangle 891"/>
            <p:cNvSpPr/>
            <p:nvPr/>
          </p:nvSpPr>
          <p:spPr>
            <a:xfrm>
              <a:off x="4077879" y="4302943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3" name="Rectangle 892"/>
            <p:cNvSpPr/>
            <p:nvPr/>
          </p:nvSpPr>
          <p:spPr>
            <a:xfrm>
              <a:off x="4231089" y="4302943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4" name="Rectangle 893"/>
            <p:cNvSpPr/>
            <p:nvPr/>
          </p:nvSpPr>
          <p:spPr>
            <a:xfrm>
              <a:off x="4382679" y="4302943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5" name="Rectangle 894"/>
            <p:cNvSpPr/>
            <p:nvPr/>
          </p:nvSpPr>
          <p:spPr>
            <a:xfrm>
              <a:off x="4535889" y="4302943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6" name="Rectangle 895"/>
            <p:cNvSpPr/>
            <p:nvPr/>
          </p:nvSpPr>
          <p:spPr>
            <a:xfrm>
              <a:off x="3462803" y="4594590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7" name="Rectangle 896"/>
            <p:cNvSpPr/>
            <p:nvPr/>
          </p:nvSpPr>
          <p:spPr>
            <a:xfrm>
              <a:off x="3616013" y="4594590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8" name="Rectangle 897"/>
            <p:cNvSpPr/>
            <p:nvPr/>
          </p:nvSpPr>
          <p:spPr>
            <a:xfrm>
              <a:off x="3767603" y="4594590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9" name="Rectangle 898"/>
            <p:cNvSpPr/>
            <p:nvPr/>
          </p:nvSpPr>
          <p:spPr>
            <a:xfrm>
              <a:off x="3920813" y="4594590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0" name="Rectangle 899"/>
            <p:cNvSpPr/>
            <p:nvPr/>
          </p:nvSpPr>
          <p:spPr>
            <a:xfrm>
              <a:off x="4072403" y="4594590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1" name="Rectangle 900"/>
            <p:cNvSpPr/>
            <p:nvPr/>
          </p:nvSpPr>
          <p:spPr>
            <a:xfrm>
              <a:off x="4225613" y="4594590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2" name="Rectangle 901"/>
            <p:cNvSpPr/>
            <p:nvPr/>
          </p:nvSpPr>
          <p:spPr>
            <a:xfrm>
              <a:off x="4377203" y="4594590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3" name="Rectangle 902"/>
            <p:cNvSpPr/>
            <p:nvPr/>
          </p:nvSpPr>
          <p:spPr>
            <a:xfrm>
              <a:off x="4530413" y="4594590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4" name="Rectangle 903"/>
            <p:cNvSpPr/>
            <p:nvPr/>
          </p:nvSpPr>
          <p:spPr>
            <a:xfrm>
              <a:off x="3463982" y="490701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5" name="Rectangle 904"/>
            <p:cNvSpPr/>
            <p:nvPr/>
          </p:nvSpPr>
          <p:spPr>
            <a:xfrm>
              <a:off x="3617192" y="490701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6" name="Rectangle 905"/>
            <p:cNvSpPr/>
            <p:nvPr/>
          </p:nvSpPr>
          <p:spPr>
            <a:xfrm>
              <a:off x="3768782" y="490701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7" name="Rectangle 906"/>
            <p:cNvSpPr/>
            <p:nvPr/>
          </p:nvSpPr>
          <p:spPr>
            <a:xfrm>
              <a:off x="3921992" y="4907011"/>
              <a:ext cx="76200" cy="114554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8" name="Rectangle 907"/>
            <p:cNvSpPr/>
            <p:nvPr/>
          </p:nvSpPr>
          <p:spPr>
            <a:xfrm>
              <a:off x="4073582" y="490701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9" name="Rectangle 908"/>
            <p:cNvSpPr/>
            <p:nvPr/>
          </p:nvSpPr>
          <p:spPr>
            <a:xfrm>
              <a:off x="4226792" y="490701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0" name="Rectangle 909"/>
            <p:cNvSpPr/>
            <p:nvPr/>
          </p:nvSpPr>
          <p:spPr>
            <a:xfrm>
              <a:off x="4378382" y="490701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1" name="Rectangle 910"/>
            <p:cNvSpPr/>
            <p:nvPr/>
          </p:nvSpPr>
          <p:spPr>
            <a:xfrm>
              <a:off x="4531592" y="490701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12" name="Group 911"/>
          <p:cNvGrpSpPr/>
          <p:nvPr/>
        </p:nvGrpSpPr>
        <p:grpSpPr>
          <a:xfrm>
            <a:off x="2024411" y="4879147"/>
            <a:ext cx="463486" cy="761785"/>
            <a:chOff x="3462803" y="2088000"/>
            <a:chExt cx="1149286" cy="2933565"/>
          </a:xfrm>
        </p:grpSpPr>
        <p:sp>
          <p:nvSpPr>
            <p:cNvPr id="913" name="Rectangle 912"/>
            <p:cNvSpPr/>
            <p:nvPr/>
          </p:nvSpPr>
          <p:spPr>
            <a:xfrm>
              <a:off x="3467100" y="2088000"/>
              <a:ext cx="76200" cy="114554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4" name="Rectangle 913"/>
            <p:cNvSpPr/>
            <p:nvPr/>
          </p:nvSpPr>
          <p:spPr>
            <a:xfrm>
              <a:off x="3620310" y="2088000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5" name="Rectangle 914"/>
            <p:cNvSpPr/>
            <p:nvPr/>
          </p:nvSpPr>
          <p:spPr>
            <a:xfrm>
              <a:off x="3771900" y="2088000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6" name="Rectangle 915"/>
            <p:cNvSpPr/>
            <p:nvPr/>
          </p:nvSpPr>
          <p:spPr>
            <a:xfrm>
              <a:off x="3925110" y="2088000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7" name="Rectangle 916"/>
            <p:cNvSpPr/>
            <p:nvPr/>
          </p:nvSpPr>
          <p:spPr>
            <a:xfrm>
              <a:off x="4076700" y="2088000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8" name="Rectangle 917"/>
            <p:cNvSpPr/>
            <p:nvPr/>
          </p:nvSpPr>
          <p:spPr>
            <a:xfrm>
              <a:off x="4229910" y="2088000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9" name="Rectangle 918"/>
            <p:cNvSpPr/>
            <p:nvPr/>
          </p:nvSpPr>
          <p:spPr>
            <a:xfrm>
              <a:off x="4381500" y="2088000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0" name="Rectangle 919"/>
            <p:cNvSpPr/>
            <p:nvPr/>
          </p:nvSpPr>
          <p:spPr>
            <a:xfrm>
              <a:off x="4534710" y="2088000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1" name="Rectangle 920"/>
            <p:cNvSpPr/>
            <p:nvPr/>
          </p:nvSpPr>
          <p:spPr>
            <a:xfrm>
              <a:off x="3468279" y="240042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2" name="Rectangle 921"/>
            <p:cNvSpPr/>
            <p:nvPr/>
          </p:nvSpPr>
          <p:spPr>
            <a:xfrm>
              <a:off x="3621489" y="240042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3" name="Rectangle 922"/>
            <p:cNvSpPr/>
            <p:nvPr/>
          </p:nvSpPr>
          <p:spPr>
            <a:xfrm>
              <a:off x="3773079" y="240042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4" name="Rectangle 923"/>
            <p:cNvSpPr/>
            <p:nvPr/>
          </p:nvSpPr>
          <p:spPr>
            <a:xfrm>
              <a:off x="3926289" y="240042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5" name="Rectangle 924"/>
            <p:cNvSpPr/>
            <p:nvPr/>
          </p:nvSpPr>
          <p:spPr>
            <a:xfrm>
              <a:off x="4077879" y="240042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6" name="Rectangle 925"/>
            <p:cNvSpPr/>
            <p:nvPr/>
          </p:nvSpPr>
          <p:spPr>
            <a:xfrm>
              <a:off x="4231089" y="240042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7" name="Rectangle 926"/>
            <p:cNvSpPr/>
            <p:nvPr/>
          </p:nvSpPr>
          <p:spPr>
            <a:xfrm>
              <a:off x="4382679" y="240042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8" name="Rectangle 927"/>
            <p:cNvSpPr/>
            <p:nvPr/>
          </p:nvSpPr>
          <p:spPr>
            <a:xfrm>
              <a:off x="4535889" y="240042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9" name="Rectangle 928"/>
            <p:cNvSpPr/>
            <p:nvPr/>
          </p:nvSpPr>
          <p:spPr>
            <a:xfrm>
              <a:off x="3467100" y="271284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0" name="Rectangle 929"/>
            <p:cNvSpPr/>
            <p:nvPr/>
          </p:nvSpPr>
          <p:spPr>
            <a:xfrm>
              <a:off x="3620310" y="271284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1" name="Rectangle 930"/>
            <p:cNvSpPr/>
            <p:nvPr/>
          </p:nvSpPr>
          <p:spPr>
            <a:xfrm>
              <a:off x="3771900" y="271284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2" name="Rectangle 931"/>
            <p:cNvSpPr/>
            <p:nvPr/>
          </p:nvSpPr>
          <p:spPr>
            <a:xfrm>
              <a:off x="3925110" y="271284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3" name="Rectangle 932"/>
            <p:cNvSpPr/>
            <p:nvPr/>
          </p:nvSpPr>
          <p:spPr>
            <a:xfrm>
              <a:off x="4076700" y="271284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4" name="Rectangle 933"/>
            <p:cNvSpPr/>
            <p:nvPr/>
          </p:nvSpPr>
          <p:spPr>
            <a:xfrm>
              <a:off x="4229910" y="271284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5" name="Rectangle 934"/>
            <p:cNvSpPr/>
            <p:nvPr/>
          </p:nvSpPr>
          <p:spPr>
            <a:xfrm>
              <a:off x="4381500" y="271284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6" name="Rectangle 935"/>
            <p:cNvSpPr/>
            <p:nvPr/>
          </p:nvSpPr>
          <p:spPr>
            <a:xfrm>
              <a:off x="4534710" y="271284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7" name="Rectangle 936"/>
            <p:cNvSpPr/>
            <p:nvPr/>
          </p:nvSpPr>
          <p:spPr>
            <a:xfrm>
              <a:off x="3468279" y="302526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8" name="Rectangle 937"/>
            <p:cNvSpPr/>
            <p:nvPr/>
          </p:nvSpPr>
          <p:spPr>
            <a:xfrm>
              <a:off x="3621489" y="302526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9" name="Rectangle 938"/>
            <p:cNvSpPr/>
            <p:nvPr/>
          </p:nvSpPr>
          <p:spPr>
            <a:xfrm>
              <a:off x="3773079" y="302526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0" name="Rectangle 939"/>
            <p:cNvSpPr/>
            <p:nvPr/>
          </p:nvSpPr>
          <p:spPr>
            <a:xfrm>
              <a:off x="3926289" y="302526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1" name="Rectangle 940"/>
            <p:cNvSpPr/>
            <p:nvPr/>
          </p:nvSpPr>
          <p:spPr>
            <a:xfrm>
              <a:off x="4077879" y="302526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2" name="Rectangle 941"/>
            <p:cNvSpPr/>
            <p:nvPr/>
          </p:nvSpPr>
          <p:spPr>
            <a:xfrm>
              <a:off x="4231089" y="302526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3" name="Rectangle 942"/>
            <p:cNvSpPr/>
            <p:nvPr/>
          </p:nvSpPr>
          <p:spPr>
            <a:xfrm>
              <a:off x="4382679" y="302526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4" name="Rectangle 943"/>
            <p:cNvSpPr/>
            <p:nvPr/>
          </p:nvSpPr>
          <p:spPr>
            <a:xfrm>
              <a:off x="4535889" y="302526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5" name="Rectangle 944"/>
            <p:cNvSpPr/>
            <p:nvPr/>
          </p:nvSpPr>
          <p:spPr>
            <a:xfrm>
              <a:off x="3467100" y="336568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6" name="Rectangle 945"/>
            <p:cNvSpPr/>
            <p:nvPr/>
          </p:nvSpPr>
          <p:spPr>
            <a:xfrm>
              <a:off x="3620310" y="3365681"/>
              <a:ext cx="76200" cy="114554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7" name="Rectangle 946"/>
            <p:cNvSpPr/>
            <p:nvPr/>
          </p:nvSpPr>
          <p:spPr>
            <a:xfrm>
              <a:off x="3771900" y="336568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8" name="Rectangle 947"/>
            <p:cNvSpPr/>
            <p:nvPr/>
          </p:nvSpPr>
          <p:spPr>
            <a:xfrm>
              <a:off x="3925110" y="336568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9" name="Rectangle 948"/>
            <p:cNvSpPr/>
            <p:nvPr/>
          </p:nvSpPr>
          <p:spPr>
            <a:xfrm>
              <a:off x="4076700" y="336568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0" name="Rectangle 949"/>
            <p:cNvSpPr/>
            <p:nvPr/>
          </p:nvSpPr>
          <p:spPr>
            <a:xfrm>
              <a:off x="4229910" y="336568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1" name="Rectangle 950"/>
            <p:cNvSpPr/>
            <p:nvPr/>
          </p:nvSpPr>
          <p:spPr>
            <a:xfrm>
              <a:off x="4381500" y="336568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2" name="Rectangle 951"/>
            <p:cNvSpPr/>
            <p:nvPr/>
          </p:nvSpPr>
          <p:spPr>
            <a:xfrm>
              <a:off x="4534710" y="336568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3" name="Rectangle 952"/>
            <p:cNvSpPr/>
            <p:nvPr/>
          </p:nvSpPr>
          <p:spPr>
            <a:xfrm>
              <a:off x="3468279" y="367810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4" name="Rectangle 953"/>
            <p:cNvSpPr/>
            <p:nvPr/>
          </p:nvSpPr>
          <p:spPr>
            <a:xfrm>
              <a:off x="3621489" y="367810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5" name="Rectangle 954"/>
            <p:cNvSpPr/>
            <p:nvPr/>
          </p:nvSpPr>
          <p:spPr>
            <a:xfrm>
              <a:off x="3773079" y="3678102"/>
              <a:ext cx="76200" cy="114554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6" name="Rectangle 955"/>
            <p:cNvSpPr/>
            <p:nvPr/>
          </p:nvSpPr>
          <p:spPr>
            <a:xfrm>
              <a:off x="3926289" y="367810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7" name="Rectangle 956"/>
            <p:cNvSpPr/>
            <p:nvPr/>
          </p:nvSpPr>
          <p:spPr>
            <a:xfrm>
              <a:off x="4077879" y="367810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8" name="Rectangle 957"/>
            <p:cNvSpPr/>
            <p:nvPr/>
          </p:nvSpPr>
          <p:spPr>
            <a:xfrm>
              <a:off x="4231089" y="367810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9" name="Rectangle 958"/>
            <p:cNvSpPr/>
            <p:nvPr/>
          </p:nvSpPr>
          <p:spPr>
            <a:xfrm>
              <a:off x="4382679" y="367810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0" name="Rectangle 959"/>
            <p:cNvSpPr/>
            <p:nvPr/>
          </p:nvSpPr>
          <p:spPr>
            <a:xfrm>
              <a:off x="4535889" y="367810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1" name="Rectangle 960"/>
            <p:cNvSpPr/>
            <p:nvPr/>
          </p:nvSpPr>
          <p:spPr>
            <a:xfrm>
              <a:off x="3467100" y="399052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2" name="Rectangle 961"/>
            <p:cNvSpPr/>
            <p:nvPr/>
          </p:nvSpPr>
          <p:spPr>
            <a:xfrm>
              <a:off x="3620310" y="399052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3" name="Rectangle 962"/>
            <p:cNvSpPr/>
            <p:nvPr/>
          </p:nvSpPr>
          <p:spPr>
            <a:xfrm>
              <a:off x="3771900" y="399052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4" name="Rectangle 963"/>
            <p:cNvSpPr/>
            <p:nvPr/>
          </p:nvSpPr>
          <p:spPr>
            <a:xfrm>
              <a:off x="3925110" y="399052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5" name="Rectangle 964"/>
            <p:cNvSpPr/>
            <p:nvPr/>
          </p:nvSpPr>
          <p:spPr>
            <a:xfrm>
              <a:off x="4076700" y="399052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6" name="Rectangle 965"/>
            <p:cNvSpPr/>
            <p:nvPr/>
          </p:nvSpPr>
          <p:spPr>
            <a:xfrm>
              <a:off x="4229910" y="399052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7" name="Rectangle 966"/>
            <p:cNvSpPr/>
            <p:nvPr/>
          </p:nvSpPr>
          <p:spPr>
            <a:xfrm>
              <a:off x="4381500" y="399052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8" name="Rectangle 967"/>
            <p:cNvSpPr/>
            <p:nvPr/>
          </p:nvSpPr>
          <p:spPr>
            <a:xfrm>
              <a:off x="4534710" y="399052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9" name="Rectangle 968"/>
            <p:cNvSpPr/>
            <p:nvPr/>
          </p:nvSpPr>
          <p:spPr>
            <a:xfrm>
              <a:off x="3468279" y="4302943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0" name="Rectangle 969"/>
            <p:cNvSpPr/>
            <p:nvPr/>
          </p:nvSpPr>
          <p:spPr>
            <a:xfrm>
              <a:off x="3621489" y="4302943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1" name="Rectangle 970"/>
            <p:cNvSpPr/>
            <p:nvPr/>
          </p:nvSpPr>
          <p:spPr>
            <a:xfrm>
              <a:off x="3773079" y="4302943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2" name="Rectangle 971"/>
            <p:cNvSpPr/>
            <p:nvPr/>
          </p:nvSpPr>
          <p:spPr>
            <a:xfrm>
              <a:off x="3926289" y="4302943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3" name="Rectangle 972"/>
            <p:cNvSpPr/>
            <p:nvPr/>
          </p:nvSpPr>
          <p:spPr>
            <a:xfrm>
              <a:off x="4077879" y="4302943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4" name="Rectangle 973"/>
            <p:cNvSpPr/>
            <p:nvPr/>
          </p:nvSpPr>
          <p:spPr>
            <a:xfrm>
              <a:off x="4231089" y="4302943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5" name="Rectangle 974"/>
            <p:cNvSpPr/>
            <p:nvPr/>
          </p:nvSpPr>
          <p:spPr>
            <a:xfrm>
              <a:off x="4382679" y="4302943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6" name="Rectangle 975"/>
            <p:cNvSpPr/>
            <p:nvPr/>
          </p:nvSpPr>
          <p:spPr>
            <a:xfrm>
              <a:off x="4535889" y="4302943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7" name="Rectangle 976"/>
            <p:cNvSpPr/>
            <p:nvPr/>
          </p:nvSpPr>
          <p:spPr>
            <a:xfrm>
              <a:off x="3462803" y="4594590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8" name="Rectangle 977"/>
            <p:cNvSpPr/>
            <p:nvPr/>
          </p:nvSpPr>
          <p:spPr>
            <a:xfrm>
              <a:off x="3616013" y="4594590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9" name="Rectangle 978"/>
            <p:cNvSpPr/>
            <p:nvPr/>
          </p:nvSpPr>
          <p:spPr>
            <a:xfrm>
              <a:off x="3767603" y="4594590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0" name="Rectangle 979"/>
            <p:cNvSpPr/>
            <p:nvPr/>
          </p:nvSpPr>
          <p:spPr>
            <a:xfrm>
              <a:off x="3920813" y="4594590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1" name="Rectangle 980"/>
            <p:cNvSpPr/>
            <p:nvPr/>
          </p:nvSpPr>
          <p:spPr>
            <a:xfrm>
              <a:off x="4072403" y="4594590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2" name="Rectangle 981"/>
            <p:cNvSpPr/>
            <p:nvPr/>
          </p:nvSpPr>
          <p:spPr>
            <a:xfrm>
              <a:off x="4225613" y="4594590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3" name="Rectangle 982"/>
            <p:cNvSpPr/>
            <p:nvPr/>
          </p:nvSpPr>
          <p:spPr>
            <a:xfrm>
              <a:off x="4377203" y="4594590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4" name="Rectangle 983"/>
            <p:cNvSpPr/>
            <p:nvPr/>
          </p:nvSpPr>
          <p:spPr>
            <a:xfrm>
              <a:off x="4530413" y="4594590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5" name="Rectangle 984"/>
            <p:cNvSpPr/>
            <p:nvPr/>
          </p:nvSpPr>
          <p:spPr>
            <a:xfrm>
              <a:off x="3463982" y="490701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6" name="Rectangle 985"/>
            <p:cNvSpPr/>
            <p:nvPr/>
          </p:nvSpPr>
          <p:spPr>
            <a:xfrm>
              <a:off x="3617192" y="490701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7" name="Rectangle 986"/>
            <p:cNvSpPr/>
            <p:nvPr/>
          </p:nvSpPr>
          <p:spPr>
            <a:xfrm>
              <a:off x="3768782" y="490701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8" name="Rectangle 987"/>
            <p:cNvSpPr/>
            <p:nvPr/>
          </p:nvSpPr>
          <p:spPr>
            <a:xfrm>
              <a:off x="3921992" y="4907011"/>
              <a:ext cx="76200" cy="114554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9" name="Rectangle 988"/>
            <p:cNvSpPr/>
            <p:nvPr/>
          </p:nvSpPr>
          <p:spPr>
            <a:xfrm>
              <a:off x="4073582" y="490701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0" name="Rectangle 989"/>
            <p:cNvSpPr/>
            <p:nvPr/>
          </p:nvSpPr>
          <p:spPr>
            <a:xfrm>
              <a:off x="4226792" y="490701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1" name="Rectangle 990"/>
            <p:cNvSpPr/>
            <p:nvPr/>
          </p:nvSpPr>
          <p:spPr>
            <a:xfrm>
              <a:off x="4378382" y="490701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2" name="Rectangle 991"/>
            <p:cNvSpPr/>
            <p:nvPr/>
          </p:nvSpPr>
          <p:spPr>
            <a:xfrm>
              <a:off x="4531592" y="490701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2189864" y="2321320"/>
            <a:ext cx="548907" cy="538716"/>
            <a:chOff x="2971538" y="2781537"/>
            <a:chExt cx="548907" cy="2226269"/>
          </a:xfrm>
        </p:grpSpPr>
        <p:sp>
          <p:nvSpPr>
            <p:cNvPr id="993" name="Bent Arrow 992"/>
            <p:cNvSpPr/>
            <p:nvPr/>
          </p:nvSpPr>
          <p:spPr>
            <a:xfrm>
              <a:off x="2971538" y="3457316"/>
              <a:ext cx="540030" cy="1550490"/>
            </a:xfrm>
            <a:prstGeom prst="bentArrow">
              <a:avLst/>
            </a:prstGeom>
            <a:solidFill>
              <a:schemeClr val="bg2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94" name="Bent Arrow 993"/>
            <p:cNvSpPr/>
            <p:nvPr/>
          </p:nvSpPr>
          <p:spPr>
            <a:xfrm flipV="1">
              <a:off x="2980415" y="2781537"/>
              <a:ext cx="540030" cy="1431197"/>
            </a:xfrm>
            <a:prstGeom prst="bentArrow">
              <a:avLst/>
            </a:prstGeom>
            <a:solidFill>
              <a:schemeClr val="bg2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995" name="Group 994"/>
          <p:cNvGrpSpPr/>
          <p:nvPr/>
        </p:nvGrpSpPr>
        <p:grpSpPr>
          <a:xfrm>
            <a:off x="2232110" y="3190415"/>
            <a:ext cx="548907" cy="538716"/>
            <a:chOff x="2971538" y="2781537"/>
            <a:chExt cx="548907" cy="2226269"/>
          </a:xfrm>
        </p:grpSpPr>
        <p:sp>
          <p:nvSpPr>
            <p:cNvPr id="996" name="Bent Arrow 995"/>
            <p:cNvSpPr/>
            <p:nvPr/>
          </p:nvSpPr>
          <p:spPr>
            <a:xfrm>
              <a:off x="2971538" y="3457316"/>
              <a:ext cx="540030" cy="1550490"/>
            </a:xfrm>
            <a:prstGeom prst="bentArrow">
              <a:avLst/>
            </a:prstGeom>
            <a:solidFill>
              <a:schemeClr val="bg2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97" name="Bent Arrow 996"/>
            <p:cNvSpPr/>
            <p:nvPr/>
          </p:nvSpPr>
          <p:spPr>
            <a:xfrm flipV="1">
              <a:off x="2980415" y="2781537"/>
              <a:ext cx="540030" cy="1431197"/>
            </a:xfrm>
            <a:prstGeom prst="bentArrow">
              <a:avLst/>
            </a:prstGeom>
            <a:solidFill>
              <a:schemeClr val="bg2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998" name="Group 997"/>
          <p:cNvGrpSpPr/>
          <p:nvPr/>
        </p:nvGrpSpPr>
        <p:grpSpPr>
          <a:xfrm>
            <a:off x="2229425" y="4124457"/>
            <a:ext cx="548907" cy="538716"/>
            <a:chOff x="2971538" y="2781537"/>
            <a:chExt cx="548907" cy="2226269"/>
          </a:xfrm>
        </p:grpSpPr>
        <p:sp>
          <p:nvSpPr>
            <p:cNvPr id="999" name="Bent Arrow 998"/>
            <p:cNvSpPr/>
            <p:nvPr/>
          </p:nvSpPr>
          <p:spPr>
            <a:xfrm>
              <a:off x="2971538" y="3457316"/>
              <a:ext cx="540030" cy="1550490"/>
            </a:xfrm>
            <a:prstGeom prst="bentArrow">
              <a:avLst/>
            </a:prstGeom>
            <a:solidFill>
              <a:schemeClr val="bg2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00" name="Bent Arrow 999"/>
            <p:cNvSpPr/>
            <p:nvPr/>
          </p:nvSpPr>
          <p:spPr>
            <a:xfrm flipV="1">
              <a:off x="2980415" y="2781537"/>
              <a:ext cx="540030" cy="1431197"/>
            </a:xfrm>
            <a:prstGeom prst="bentArrow">
              <a:avLst/>
            </a:prstGeom>
            <a:solidFill>
              <a:schemeClr val="bg2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001" name="Group 1000"/>
          <p:cNvGrpSpPr/>
          <p:nvPr/>
        </p:nvGrpSpPr>
        <p:grpSpPr>
          <a:xfrm>
            <a:off x="2227671" y="4975149"/>
            <a:ext cx="548907" cy="538716"/>
            <a:chOff x="2971538" y="2781537"/>
            <a:chExt cx="548907" cy="2226269"/>
          </a:xfrm>
        </p:grpSpPr>
        <p:sp>
          <p:nvSpPr>
            <p:cNvPr id="1002" name="Bent Arrow 1001"/>
            <p:cNvSpPr/>
            <p:nvPr/>
          </p:nvSpPr>
          <p:spPr>
            <a:xfrm>
              <a:off x="2971538" y="3457316"/>
              <a:ext cx="540030" cy="1550490"/>
            </a:xfrm>
            <a:prstGeom prst="bentArrow">
              <a:avLst/>
            </a:prstGeom>
            <a:solidFill>
              <a:schemeClr val="bg2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03" name="Bent Arrow 1002"/>
            <p:cNvSpPr/>
            <p:nvPr/>
          </p:nvSpPr>
          <p:spPr>
            <a:xfrm flipV="1">
              <a:off x="2980415" y="2781537"/>
              <a:ext cx="540030" cy="1431197"/>
            </a:xfrm>
            <a:prstGeom prst="bentArrow">
              <a:avLst/>
            </a:prstGeom>
            <a:solidFill>
              <a:schemeClr val="bg2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004" name="Rectangle 1003"/>
          <p:cNvSpPr/>
          <p:nvPr/>
        </p:nvSpPr>
        <p:spPr>
          <a:xfrm>
            <a:off x="2796624" y="3493735"/>
            <a:ext cx="762000" cy="856774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93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05" name="Group 1004"/>
          <p:cNvGrpSpPr/>
          <p:nvPr/>
        </p:nvGrpSpPr>
        <p:grpSpPr>
          <a:xfrm>
            <a:off x="3674091" y="3541536"/>
            <a:ext cx="463486" cy="761785"/>
            <a:chOff x="3462803" y="2088000"/>
            <a:chExt cx="1149286" cy="2933565"/>
          </a:xfrm>
        </p:grpSpPr>
        <p:sp>
          <p:nvSpPr>
            <p:cNvPr id="1006" name="Rectangle 1005"/>
            <p:cNvSpPr/>
            <p:nvPr/>
          </p:nvSpPr>
          <p:spPr>
            <a:xfrm>
              <a:off x="3467100" y="2088000"/>
              <a:ext cx="76200" cy="114554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7" name="Rectangle 1006"/>
            <p:cNvSpPr/>
            <p:nvPr/>
          </p:nvSpPr>
          <p:spPr>
            <a:xfrm>
              <a:off x="3620310" y="2088000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8" name="Rectangle 1007"/>
            <p:cNvSpPr/>
            <p:nvPr/>
          </p:nvSpPr>
          <p:spPr>
            <a:xfrm>
              <a:off x="3771900" y="2088000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9" name="Rectangle 1008"/>
            <p:cNvSpPr/>
            <p:nvPr/>
          </p:nvSpPr>
          <p:spPr>
            <a:xfrm>
              <a:off x="3925110" y="2088000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0" name="Rectangle 1009"/>
            <p:cNvSpPr/>
            <p:nvPr/>
          </p:nvSpPr>
          <p:spPr>
            <a:xfrm>
              <a:off x="4076700" y="2088000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1" name="Rectangle 1010"/>
            <p:cNvSpPr/>
            <p:nvPr/>
          </p:nvSpPr>
          <p:spPr>
            <a:xfrm>
              <a:off x="4229910" y="2088000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2" name="Rectangle 1011"/>
            <p:cNvSpPr/>
            <p:nvPr/>
          </p:nvSpPr>
          <p:spPr>
            <a:xfrm>
              <a:off x="4381500" y="2088000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3" name="Rectangle 1012"/>
            <p:cNvSpPr/>
            <p:nvPr/>
          </p:nvSpPr>
          <p:spPr>
            <a:xfrm>
              <a:off x="4534710" y="2088000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4" name="Rectangle 1013"/>
            <p:cNvSpPr/>
            <p:nvPr/>
          </p:nvSpPr>
          <p:spPr>
            <a:xfrm>
              <a:off x="3468279" y="240042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5" name="Rectangle 1014"/>
            <p:cNvSpPr/>
            <p:nvPr/>
          </p:nvSpPr>
          <p:spPr>
            <a:xfrm>
              <a:off x="3621489" y="240042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6" name="Rectangle 1015"/>
            <p:cNvSpPr/>
            <p:nvPr/>
          </p:nvSpPr>
          <p:spPr>
            <a:xfrm>
              <a:off x="3773079" y="240042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7" name="Rectangle 1016"/>
            <p:cNvSpPr/>
            <p:nvPr/>
          </p:nvSpPr>
          <p:spPr>
            <a:xfrm>
              <a:off x="3926289" y="240042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8" name="Rectangle 1017"/>
            <p:cNvSpPr/>
            <p:nvPr/>
          </p:nvSpPr>
          <p:spPr>
            <a:xfrm>
              <a:off x="4077879" y="240042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9" name="Rectangle 1018"/>
            <p:cNvSpPr/>
            <p:nvPr/>
          </p:nvSpPr>
          <p:spPr>
            <a:xfrm>
              <a:off x="4231089" y="240042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0" name="Rectangle 1019"/>
            <p:cNvSpPr/>
            <p:nvPr/>
          </p:nvSpPr>
          <p:spPr>
            <a:xfrm>
              <a:off x="4382679" y="240042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1" name="Rectangle 1020"/>
            <p:cNvSpPr/>
            <p:nvPr/>
          </p:nvSpPr>
          <p:spPr>
            <a:xfrm>
              <a:off x="4535889" y="240042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2" name="Rectangle 1021"/>
            <p:cNvSpPr/>
            <p:nvPr/>
          </p:nvSpPr>
          <p:spPr>
            <a:xfrm>
              <a:off x="3467100" y="271284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3" name="Rectangle 1022"/>
            <p:cNvSpPr/>
            <p:nvPr/>
          </p:nvSpPr>
          <p:spPr>
            <a:xfrm>
              <a:off x="3620310" y="271284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4" name="Rectangle 1023"/>
            <p:cNvSpPr/>
            <p:nvPr/>
          </p:nvSpPr>
          <p:spPr>
            <a:xfrm>
              <a:off x="3771900" y="271284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5" name="Rectangle 1024"/>
            <p:cNvSpPr/>
            <p:nvPr/>
          </p:nvSpPr>
          <p:spPr>
            <a:xfrm>
              <a:off x="3925110" y="271284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6" name="Rectangle 1025"/>
            <p:cNvSpPr/>
            <p:nvPr/>
          </p:nvSpPr>
          <p:spPr>
            <a:xfrm>
              <a:off x="4076700" y="271284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7" name="Rectangle 1026"/>
            <p:cNvSpPr/>
            <p:nvPr/>
          </p:nvSpPr>
          <p:spPr>
            <a:xfrm>
              <a:off x="4229910" y="271284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8" name="Rectangle 1027"/>
            <p:cNvSpPr/>
            <p:nvPr/>
          </p:nvSpPr>
          <p:spPr>
            <a:xfrm>
              <a:off x="4381500" y="271284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9" name="Rectangle 1028"/>
            <p:cNvSpPr/>
            <p:nvPr/>
          </p:nvSpPr>
          <p:spPr>
            <a:xfrm>
              <a:off x="4534710" y="271284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0" name="Rectangle 1029"/>
            <p:cNvSpPr/>
            <p:nvPr/>
          </p:nvSpPr>
          <p:spPr>
            <a:xfrm>
              <a:off x="3468279" y="302526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1" name="Rectangle 1030"/>
            <p:cNvSpPr/>
            <p:nvPr/>
          </p:nvSpPr>
          <p:spPr>
            <a:xfrm>
              <a:off x="3621489" y="302526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2" name="Rectangle 1031"/>
            <p:cNvSpPr/>
            <p:nvPr/>
          </p:nvSpPr>
          <p:spPr>
            <a:xfrm>
              <a:off x="3773079" y="302526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3" name="Rectangle 1032"/>
            <p:cNvSpPr/>
            <p:nvPr/>
          </p:nvSpPr>
          <p:spPr>
            <a:xfrm>
              <a:off x="3926289" y="302526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4" name="Rectangle 1033"/>
            <p:cNvSpPr/>
            <p:nvPr/>
          </p:nvSpPr>
          <p:spPr>
            <a:xfrm>
              <a:off x="4077879" y="302526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5" name="Rectangle 1034"/>
            <p:cNvSpPr/>
            <p:nvPr/>
          </p:nvSpPr>
          <p:spPr>
            <a:xfrm>
              <a:off x="4231089" y="302526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6" name="Rectangle 1035"/>
            <p:cNvSpPr/>
            <p:nvPr/>
          </p:nvSpPr>
          <p:spPr>
            <a:xfrm>
              <a:off x="4382679" y="302526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7" name="Rectangle 1036"/>
            <p:cNvSpPr/>
            <p:nvPr/>
          </p:nvSpPr>
          <p:spPr>
            <a:xfrm>
              <a:off x="4535889" y="302526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8" name="Rectangle 1037"/>
            <p:cNvSpPr/>
            <p:nvPr/>
          </p:nvSpPr>
          <p:spPr>
            <a:xfrm>
              <a:off x="3467100" y="336568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9" name="Rectangle 1038"/>
            <p:cNvSpPr/>
            <p:nvPr/>
          </p:nvSpPr>
          <p:spPr>
            <a:xfrm>
              <a:off x="3620310" y="3365681"/>
              <a:ext cx="76200" cy="114554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0" name="Rectangle 1039"/>
            <p:cNvSpPr/>
            <p:nvPr/>
          </p:nvSpPr>
          <p:spPr>
            <a:xfrm>
              <a:off x="3771900" y="336568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1" name="Rectangle 1040"/>
            <p:cNvSpPr/>
            <p:nvPr/>
          </p:nvSpPr>
          <p:spPr>
            <a:xfrm>
              <a:off x="3925110" y="336568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2" name="Rectangle 1041"/>
            <p:cNvSpPr/>
            <p:nvPr/>
          </p:nvSpPr>
          <p:spPr>
            <a:xfrm>
              <a:off x="4076700" y="336568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3" name="Rectangle 1042"/>
            <p:cNvSpPr/>
            <p:nvPr/>
          </p:nvSpPr>
          <p:spPr>
            <a:xfrm>
              <a:off x="4229910" y="336568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4" name="Rectangle 1043"/>
            <p:cNvSpPr/>
            <p:nvPr/>
          </p:nvSpPr>
          <p:spPr>
            <a:xfrm>
              <a:off x="4381500" y="336568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5" name="Rectangle 1044"/>
            <p:cNvSpPr/>
            <p:nvPr/>
          </p:nvSpPr>
          <p:spPr>
            <a:xfrm>
              <a:off x="4534710" y="336568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6" name="Rectangle 1045"/>
            <p:cNvSpPr/>
            <p:nvPr/>
          </p:nvSpPr>
          <p:spPr>
            <a:xfrm>
              <a:off x="3468279" y="367810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7" name="Rectangle 1046"/>
            <p:cNvSpPr/>
            <p:nvPr/>
          </p:nvSpPr>
          <p:spPr>
            <a:xfrm>
              <a:off x="3621489" y="367810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8" name="Rectangle 1047"/>
            <p:cNvSpPr/>
            <p:nvPr/>
          </p:nvSpPr>
          <p:spPr>
            <a:xfrm>
              <a:off x="3773079" y="3678102"/>
              <a:ext cx="76200" cy="114554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9" name="Rectangle 1048"/>
            <p:cNvSpPr/>
            <p:nvPr/>
          </p:nvSpPr>
          <p:spPr>
            <a:xfrm>
              <a:off x="3926289" y="367810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0" name="Rectangle 1049"/>
            <p:cNvSpPr/>
            <p:nvPr/>
          </p:nvSpPr>
          <p:spPr>
            <a:xfrm>
              <a:off x="4077879" y="367810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1" name="Rectangle 1050"/>
            <p:cNvSpPr/>
            <p:nvPr/>
          </p:nvSpPr>
          <p:spPr>
            <a:xfrm>
              <a:off x="4231089" y="367810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2" name="Rectangle 1051"/>
            <p:cNvSpPr/>
            <p:nvPr/>
          </p:nvSpPr>
          <p:spPr>
            <a:xfrm>
              <a:off x="4382679" y="367810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3" name="Rectangle 1052"/>
            <p:cNvSpPr/>
            <p:nvPr/>
          </p:nvSpPr>
          <p:spPr>
            <a:xfrm>
              <a:off x="4535889" y="367810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4" name="Rectangle 1053"/>
            <p:cNvSpPr/>
            <p:nvPr/>
          </p:nvSpPr>
          <p:spPr>
            <a:xfrm>
              <a:off x="3467100" y="399052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5" name="Rectangle 1054"/>
            <p:cNvSpPr/>
            <p:nvPr/>
          </p:nvSpPr>
          <p:spPr>
            <a:xfrm>
              <a:off x="3620310" y="399052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6" name="Rectangle 1055"/>
            <p:cNvSpPr/>
            <p:nvPr/>
          </p:nvSpPr>
          <p:spPr>
            <a:xfrm>
              <a:off x="3771900" y="399052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7" name="Rectangle 1056"/>
            <p:cNvSpPr/>
            <p:nvPr/>
          </p:nvSpPr>
          <p:spPr>
            <a:xfrm>
              <a:off x="3925110" y="399052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8" name="Rectangle 1057"/>
            <p:cNvSpPr/>
            <p:nvPr/>
          </p:nvSpPr>
          <p:spPr>
            <a:xfrm>
              <a:off x="4076700" y="399052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9" name="Rectangle 1058"/>
            <p:cNvSpPr/>
            <p:nvPr/>
          </p:nvSpPr>
          <p:spPr>
            <a:xfrm>
              <a:off x="4229910" y="399052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0" name="Rectangle 1059"/>
            <p:cNvSpPr/>
            <p:nvPr/>
          </p:nvSpPr>
          <p:spPr>
            <a:xfrm>
              <a:off x="4381500" y="399052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1" name="Rectangle 1060"/>
            <p:cNvSpPr/>
            <p:nvPr/>
          </p:nvSpPr>
          <p:spPr>
            <a:xfrm>
              <a:off x="4534710" y="399052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2" name="Rectangle 1061"/>
            <p:cNvSpPr/>
            <p:nvPr/>
          </p:nvSpPr>
          <p:spPr>
            <a:xfrm>
              <a:off x="3468279" y="4302943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3" name="Rectangle 1062"/>
            <p:cNvSpPr/>
            <p:nvPr/>
          </p:nvSpPr>
          <p:spPr>
            <a:xfrm>
              <a:off x="3621489" y="4302943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4" name="Rectangle 1063"/>
            <p:cNvSpPr/>
            <p:nvPr/>
          </p:nvSpPr>
          <p:spPr>
            <a:xfrm>
              <a:off x="3773079" y="4302943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5" name="Rectangle 1064"/>
            <p:cNvSpPr/>
            <p:nvPr/>
          </p:nvSpPr>
          <p:spPr>
            <a:xfrm>
              <a:off x="3926289" y="4302943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6" name="Rectangle 1065"/>
            <p:cNvSpPr/>
            <p:nvPr/>
          </p:nvSpPr>
          <p:spPr>
            <a:xfrm>
              <a:off x="4077879" y="4302943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7" name="Rectangle 1066"/>
            <p:cNvSpPr/>
            <p:nvPr/>
          </p:nvSpPr>
          <p:spPr>
            <a:xfrm>
              <a:off x="4231089" y="4302943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8" name="Rectangle 1067"/>
            <p:cNvSpPr/>
            <p:nvPr/>
          </p:nvSpPr>
          <p:spPr>
            <a:xfrm>
              <a:off x="4382679" y="4302943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9" name="Rectangle 1068"/>
            <p:cNvSpPr/>
            <p:nvPr/>
          </p:nvSpPr>
          <p:spPr>
            <a:xfrm>
              <a:off x="4535889" y="4302943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0" name="Rectangle 1069"/>
            <p:cNvSpPr/>
            <p:nvPr/>
          </p:nvSpPr>
          <p:spPr>
            <a:xfrm>
              <a:off x="3462803" y="4594590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1" name="Rectangle 1070"/>
            <p:cNvSpPr/>
            <p:nvPr/>
          </p:nvSpPr>
          <p:spPr>
            <a:xfrm>
              <a:off x="3616013" y="4594590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2" name="Rectangle 1071"/>
            <p:cNvSpPr/>
            <p:nvPr/>
          </p:nvSpPr>
          <p:spPr>
            <a:xfrm>
              <a:off x="3767603" y="4594590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3" name="Rectangle 1072"/>
            <p:cNvSpPr/>
            <p:nvPr/>
          </p:nvSpPr>
          <p:spPr>
            <a:xfrm>
              <a:off x="3920813" y="4594590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4" name="Rectangle 1073"/>
            <p:cNvSpPr/>
            <p:nvPr/>
          </p:nvSpPr>
          <p:spPr>
            <a:xfrm>
              <a:off x="4072403" y="4594590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5" name="Rectangle 1074"/>
            <p:cNvSpPr/>
            <p:nvPr/>
          </p:nvSpPr>
          <p:spPr>
            <a:xfrm>
              <a:off x="4225613" y="4594590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6" name="Rectangle 1075"/>
            <p:cNvSpPr/>
            <p:nvPr/>
          </p:nvSpPr>
          <p:spPr>
            <a:xfrm>
              <a:off x="4377203" y="4594590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7" name="Rectangle 1076"/>
            <p:cNvSpPr/>
            <p:nvPr/>
          </p:nvSpPr>
          <p:spPr>
            <a:xfrm>
              <a:off x="4530413" y="4594590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8" name="Rectangle 1077"/>
            <p:cNvSpPr/>
            <p:nvPr/>
          </p:nvSpPr>
          <p:spPr>
            <a:xfrm>
              <a:off x="3463982" y="490701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9" name="Rectangle 1078"/>
            <p:cNvSpPr/>
            <p:nvPr/>
          </p:nvSpPr>
          <p:spPr>
            <a:xfrm>
              <a:off x="3617192" y="490701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0" name="Rectangle 1079"/>
            <p:cNvSpPr/>
            <p:nvPr/>
          </p:nvSpPr>
          <p:spPr>
            <a:xfrm>
              <a:off x="3768782" y="490701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1" name="Rectangle 1080"/>
            <p:cNvSpPr/>
            <p:nvPr/>
          </p:nvSpPr>
          <p:spPr>
            <a:xfrm>
              <a:off x="3921992" y="4907011"/>
              <a:ext cx="76200" cy="114554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2" name="Rectangle 1081"/>
            <p:cNvSpPr/>
            <p:nvPr/>
          </p:nvSpPr>
          <p:spPr>
            <a:xfrm>
              <a:off x="4073582" y="490701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3" name="Rectangle 1082"/>
            <p:cNvSpPr/>
            <p:nvPr/>
          </p:nvSpPr>
          <p:spPr>
            <a:xfrm>
              <a:off x="4226792" y="490701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4" name="Rectangle 1083"/>
            <p:cNvSpPr/>
            <p:nvPr/>
          </p:nvSpPr>
          <p:spPr>
            <a:xfrm>
              <a:off x="4378382" y="490701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5" name="Rectangle 1084"/>
            <p:cNvSpPr/>
            <p:nvPr/>
          </p:nvSpPr>
          <p:spPr>
            <a:xfrm>
              <a:off x="4531592" y="490701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86" name="Group 1085"/>
          <p:cNvGrpSpPr/>
          <p:nvPr/>
        </p:nvGrpSpPr>
        <p:grpSpPr>
          <a:xfrm>
            <a:off x="3847758" y="3685403"/>
            <a:ext cx="548907" cy="538716"/>
            <a:chOff x="2971538" y="2781537"/>
            <a:chExt cx="548907" cy="2226269"/>
          </a:xfrm>
        </p:grpSpPr>
        <p:sp>
          <p:nvSpPr>
            <p:cNvPr id="1087" name="Bent Arrow 1086"/>
            <p:cNvSpPr/>
            <p:nvPr/>
          </p:nvSpPr>
          <p:spPr>
            <a:xfrm>
              <a:off x="2971538" y="3457316"/>
              <a:ext cx="540030" cy="1550490"/>
            </a:xfrm>
            <a:prstGeom prst="bentArrow">
              <a:avLst/>
            </a:prstGeom>
            <a:solidFill>
              <a:schemeClr val="bg2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88" name="Bent Arrow 1087"/>
            <p:cNvSpPr/>
            <p:nvPr/>
          </p:nvSpPr>
          <p:spPr>
            <a:xfrm flipV="1">
              <a:off x="2980415" y="2781537"/>
              <a:ext cx="540030" cy="1431197"/>
            </a:xfrm>
            <a:prstGeom prst="bentArrow">
              <a:avLst/>
            </a:prstGeom>
            <a:solidFill>
              <a:schemeClr val="bg2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089" name="Rectangle 1088"/>
          <p:cNvSpPr/>
          <p:nvPr/>
        </p:nvSpPr>
        <p:spPr>
          <a:xfrm rot="16200000">
            <a:off x="4045422" y="3733105"/>
            <a:ext cx="1281031" cy="472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13 x 8b Memory</a:t>
            </a:r>
            <a:endParaRPr lang="en-US" sz="1600" dirty="0"/>
          </a:p>
        </p:txBody>
      </p:sp>
      <p:grpSp>
        <p:nvGrpSpPr>
          <p:cNvPr id="2" name="Group 1"/>
          <p:cNvGrpSpPr/>
          <p:nvPr/>
        </p:nvGrpSpPr>
        <p:grpSpPr>
          <a:xfrm>
            <a:off x="4922158" y="3411194"/>
            <a:ext cx="3905301" cy="1019594"/>
            <a:chOff x="4941186" y="3673070"/>
            <a:chExt cx="1976674" cy="516069"/>
          </a:xfrm>
        </p:grpSpPr>
        <p:cxnSp>
          <p:nvCxnSpPr>
            <p:cNvPr id="1090" name="Straight Connector 1089"/>
            <p:cNvCxnSpPr/>
            <p:nvPr/>
          </p:nvCxnSpPr>
          <p:spPr>
            <a:xfrm flipH="1">
              <a:off x="4941186" y="3954293"/>
              <a:ext cx="4572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91" name="TextBox 1090"/>
            <p:cNvSpPr txBox="1"/>
            <p:nvPr/>
          </p:nvSpPr>
          <p:spPr>
            <a:xfrm>
              <a:off x="5019648" y="3748814"/>
              <a:ext cx="300275" cy="2336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13</a:t>
              </a:r>
              <a:endParaRPr lang="en-US" sz="2400" dirty="0"/>
            </a:p>
          </p:txBody>
        </p:sp>
        <p:sp>
          <p:nvSpPr>
            <p:cNvPr id="1092" name="Rectangle 1091"/>
            <p:cNvSpPr/>
            <p:nvPr/>
          </p:nvSpPr>
          <p:spPr>
            <a:xfrm>
              <a:off x="5411085" y="3714060"/>
              <a:ext cx="1049575" cy="475079"/>
            </a:xfrm>
            <a:prstGeom prst="rect">
              <a:avLst/>
            </a:prstGeom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3" name="TextBox 1092"/>
            <p:cNvSpPr txBox="1"/>
            <p:nvPr/>
          </p:nvSpPr>
          <p:spPr>
            <a:xfrm>
              <a:off x="5408609" y="3831573"/>
              <a:ext cx="1047750" cy="2025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13x LVDS Driver</a:t>
              </a:r>
              <a:endParaRPr lang="en-US" sz="2000" dirty="0"/>
            </a:p>
          </p:txBody>
        </p:sp>
        <p:cxnSp>
          <p:nvCxnSpPr>
            <p:cNvPr id="1094" name="Straight Connector 1093"/>
            <p:cNvCxnSpPr/>
            <p:nvPr/>
          </p:nvCxnSpPr>
          <p:spPr>
            <a:xfrm flipH="1">
              <a:off x="6460660" y="3856536"/>
              <a:ext cx="4572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5" name="Straight Connector 1094"/>
            <p:cNvCxnSpPr/>
            <p:nvPr/>
          </p:nvCxnSpPr>
          <p:spPr>
            <a:xfrm flipH="1">
              <a:off x="6460660" y="4072187"/>
              <a:ext cx="4572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96" name="TextBox 1095"/>
            <p:cNvSpPr txBox="1"/>
            <p:nvPr/>
          </p:nvSpPr>
          <p:spPr>
            <a:xfrm>
              <a:off x="6539122" y="3673070"/>
              <a:ext cx="300275" cy="2025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13</a:t>
              </a:r>
              <a:endParaRPr lang="en-US" sz="2000" dirty="0"/>
            </a:p>
          </p:txBody>
        </p:sp>
        <p:sp>
          <p:nvSpPr>
            <p:cNvPr id="1097" name="TextBox 1096"/>
            <p:cNvSpPr txBox="1"/>
            <p:nvPr/>
          </p:nvSpPr>
          <p:spPr>
            <a:xfrm>
              <a:off x="6539121" y="3888514"/>
              <a:ext cx="300275" cy="2025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13</a:t>
              </a:r>
              <a:endParaRPr lang="en-US" sz="2000" dirty="0"/>
            </a:p>
          </p:txBody>
        </p:sp>
      </p:grpSp>
      <p:sp>
        <p:nvSpPr>
          <p:cNvPr id="441" name="Rectangle 440"/>
          <p:cNvSpPr/>
          <p:nvPr/>
        </p:nvSpPr>
        <p:spPr>
          <a:xfrm>
            <a:off x="5850534" y="5395225"/>
            <a:ext cx="2073638" cy="938610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2" name="TextBox 441"/>
          <p:cNvSpPr txBox="1"/>
          <p:nvPr/>
        </p:nvSpPr>
        <p:spPr>
          <a:xfrm>
            <a:off x="5847479" y="5510239"/>
            <a:ext cx="20700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1 LVDS Receiver</a:t>
            </a:r>
            <a:endParaRPr lang="en-US" sz="2000" dirty="0"/>
          </a:p>
        </p:txBody>
      </p:sp>
      <p:sp>
        <p:nvSpPr>
          <p:cNvPr id="443" name="Snip Same Side Corner Rectangle 442"/>
          <p:cNvSpPr/>
          <p:nvPr/>
        </p:nvSpPr>
        <p:spPr>
          <a:xfrm rot="16200000">
            <a:off x="8841655" y="3661702"/>
            <a:ext cx="216615" cy="245007"/>
          </a:xfrm>
          <a:prstGeom prst="snip2SameRect">
            <a:avLst>
              <a:gd name="adj1" fmla="val 36807"/>
              <a:gd name="adj2" fmla="val 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4" name="Snip Same Side Corner Rectangle 443"/>
          <p:cNvSpPr/>
          <p:nvPr/>
        </p:nvSpPr>
        <p:spPr>
          <a:xfrm rot="16200000">
            <a:off x="8841654" y="4078941"/>
            <a:ext cx="216615" cy="245007"/>
          </a:xfrm>
          <a:prstGeom prst="snip2SameRect">
            <a:avLst>
              <a:gd name="adj1" fmla="val 36807"/>
              <a:gd name="adj2" fmla="val 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45" name="Straight Connector 444"/>
          <p:cNvCxnSpPr/>
          <p:nvPr/>
        </p:nvCxnSpPr>
        <p:spPr>
          <a:xfrm flipH="1">
            <a:off x="7915674" y="5853629"/>
            <a:ext cx="90328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6" name="Snip Same Side Corner Rectangle 445"/>
          <p:cNvSpPr/>
          <p:nvPr/>
        </p:nvSpPr>
        <p:spPr>
          <a:xfrm rot="16200000">
            <a:off x="8833157" y="5741678"/>
            <a:ext cx="216615" cy="245007"/>
          </a:xfrm>
          <a:prstGeom prst="snip2SameRect">
            <a:avLst>
              <a:gd name="adj1" fmla="val 36807"/>
              <a:gd name="adj2" fmla="val 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47" name="Straight Connector 446"/>
          <p:cNvCxnSpPr/>
          <p:nvPr/>
        </p:nvCxnSpPr>
        <p:spPr>
          <a:xfrm flipH="1">
            <a:off x="4694727" y="5864530"/>
            <a:ext cx="115091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8" name="Straight Connector 447"/>
          <p:cNvCxnSpPr/>
          <p:nvPr/>
        </p:nvCxnSpPr>
        <p:spPr>
          <a:xfrm>
            <a:off x="4677146" y="4602055"/>
            <a:ext cx="17581" cy="1262475"/>
          </a:xfrm>
          <a:prstGeom prst="line">
            <a:avLst/>
          </a:prstGeom>
          <a:ln w="3810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3" name="TextBox 452"/>
          <p:cNvSpPr txBox="1"/>
          <p:nvPr/>
        </p:nvSpPr>
        <p:spPr>
          <a:xfrm>
            <a:off x="4746310" y="5611185"/>
            <a:ext cx="104775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 smtClean="0"/>
              <a:t>320MHz Clock</a:t>
            </a:r>
            <a:endParaRPr lang="en-US" sz="900" dirty="0"/>
          </a:p>
        </p:txBody>
      </p:sp>
      <p:cxnSp>
        <p:nvCxnSpPr>
          <p:cNvPr id="456" name="Straight Connector 455"/>
          <p:cNvCxnSpPr>
            <a:stCxn id="457" idx="3"/>
          </p:cNvCxnSpPr>
          <p:nvPr/>
        </p:nvCxnSpPr>
        <p:spPr>
          <a:xfrm flipH="1">
            <a:off x="4694727" y="2140729"/>
            <a:ext cx="4020850" cy="1"/>
          </a:xfrm>
          <a:prstGeom prst="line">
            <a:avLst/>
          </a:prstGeom>
          <a:ln w="3810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7" name="Snip Same Side Corner Rectangle 456"/>
          <p:cNvSpPr/>
          <p:nvPr/>
        </p:nvSpPr>
        <p:spPr>
          <a:xfrm rot="16200000">
            <a:off x="8729773" y="2018226"/>
            <a:ext cx="216615" cy="245007"/>
          </a:xfrm>
          <a:prstGeom prst="snip2SameRect">
            <a:avLst>
              <a:gd name="adj1" fmla="val 36807"/>
              <a:gd name="adj2" fmla="val 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60" name="Straight Connector 459"/>
          <p:cNvCxnSpPr>
            <a:endCxn id="1089" idx="3"/>
          </p:cNvCxnSpPr>
          <p:nvPr/>
        </p:nvCxnSpPr>
        <p:spPr>
          <a:xfrm flipH="1">
            <a:off x="4685938" y="2133600"/>
            <a:ext cx="8789" cy="1195210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7691612" y="1760173"/>
            <a:ext cx="1146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Sync pad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8965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Hit Encoding/</a:t>
            </a:r>
            <a:r>
              <a:rPr lang="en-US" sz="2000" dirty="0" err="1"/>
              <a:t>Serializer</a:t>
            </a:r>
            <a:r>
              <a:rPr lang="en-US" sz="2000" dirty="0"/>
              <a:t> </a:t>
            </a:r>
            <a:r>
              <a:rPr lang="en-US" sz="2000" dirty="0" smtClean="0"/>
              <a:t>Simulation - Serial Data Output format</a:t>
            </a:r>
            <a:endParaRPr lang="en-US" sz="2000" dirty="0"/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2400381381"/>
              </p:ext>
            </p:extLst>
          </p:nvPr>
        </p:nvGraphicFramePr>
        <p:xfrm>
          <a:off x="76204" y="1752600"/>
          <a:ext cx="8915400" cy="533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5800"/>
                <a:gridCol w="685800"/>
                <a:gridCol w="685800"/>
                <a:gridCol w="685800"/>
                <a:gridCol w="685800"/>
                <a:gridCol w="685800"/>
                <a:gridCol w="685800"/>
                <a:gridCol w="685800"/>
                <a:gridCol w="685800"/>
                <a:gridCol w="685800"/>
                <a:gridCol w="685800"/>
                <a:gridCol w="685800"/>
                <a:gridCol w="685800"/>
              </a:tblGrid>
              <a:tr h="188259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solidFill>
                            <a:schemeClr val="tx1"/>
                          </a:solidFill>
                        </a:rPr>
                        <a:t>Outs&lt;12&gt;</a:t>
                      </a:r>
                      <a:endParaRPr lang="en-US" sz="105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 smtClean="0">
                          <a:solidFill>
                            <a:schemeClr val="tx1"/>
                          </a:solidFill>
                        </a:rPr>
                        <a:t>Outs&lt;11&gt;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 smtClean="0">
                          <a:solidFill>
                            <a:schemeClr val="tx1"/>
                          </a:solidFill>
                        </a:rPr>
                        <a:t>Outs&lt;10&gt;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 smtClean="0">
                          <a:solidFill>
                            <a:schemeClr val="tx1"/>
                          </a:solidFill>
                        </a:rPr>
                        <a:t>Outs&lt;9&gt;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 smtClean="0">
                          <a:solidFill>
                            <a:schemeClr val="tx1"/>
                          </a:solidFill>
                        </a:rPr>
                        <a:t>Outs&lt;8&gt;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 smtClean="0">
                          <a:solidFill>
                            <a:schemeClr val="tx1"/>
                          </a:solidFill>
                        </a:rPr>
                        <a:t>Outs&lt;7&gt;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 smtClean="0">
                          <a:solidFill>
                            <a:schemeClr val="tx1"/>
                          </a:solidFill>
                        </a:rPr>
                        <a:t>Outs&lt;6&gt;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 smtClean="0">
                          <a:solidFill>
                            <a:schemeClr val="tx1"/>
                          </a:solidFill>
                        </a:rPr>
                        <a:t>Outs&lt;5&gt;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 smtClean="0">
                          <a:solidFill>
                            <a:schemeClr val="tx1"/>
                          </a:solidFill>
                        </a:rPr>
                        <a:t>Outs&lt;4&gt;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 smtClean="0">
                          <a:solidFill>
                            <a:schemeClr val="tx1"/>
                          </a:solidFill>
                        </a:rPr>
                        <a:t>Outs&lt;3&gt;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 smtClean="0">
                          <a:solidFill>
                            <a:schemeClr val="tx1"/>
                          </a:solidFill>
                        </a:rPr>
                        <a:t>Outs&lt;2&gt;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 smtClean="0">
                          <a:solidFill>
                            <a:schemeClr val="tx1"/>
                          </a:solidFill>
                        </a:rPr>
                        <a:t>Outs&lt;1&gt;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 smtClean="0">
                          <a:solidFill>
                            <a:schemeClr val="tx1"/>
                          </a:solidFill>
                        </a:rPr>
                        <a:t>Outs&lt;0&gt;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34514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i="1" dirty="0" smtClean="0">
                          <a:solidFill>
                            <a:schemeClr val="tx1"/>
                          </a:solidFill>
                        </a:rPr>
                        <a:t>Row&lt;6&gt;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i="1" dirty="0" smtClean="0">
                          <a:solidFill>
                            <a:schemeClr val="tx1"/>
                          </a:solidFill>
                        </a:rPr>
                        <a:t>Row&lt;5&gt;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i="1" dirty="0" smtClean="0">
                          <a:solidFill>
                            <a:schemeClr val="tx1"/>
                          </a:solidFill>
                        </a:rPr>
                        <a:t>Row&lt;4&gt;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i="1" dirty="0" smtClean="0">
                          <a:solidFill>
                            <a:schemeClr val="tx1"/>
                          </a:solidFill>
                        </a:rPr>
                        <a:t>Row&lt;3&gt;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i="1" dirty="0" smtClean="0">
                          <a:solidFill>
                            <a:schemeClr val="tx1"/>
                          </a:solidFill>
                        </a:rPr>
                        <a:t>Row&lt;2&gt;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i="1" dirty="0" smtClean="0">
                          <a:solidFill>
                            <a:schemeClr val="tx1"/>
                          </a:solidFill>
                        </a:rPr>
                        <a:t>Row&lt;1&gt;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0" i="1" dirty="0" smtClean="0">
                          <a:solidFill>
                            <a:schemeClr val="tx1"/>
                          </a:solidFill>
                        </a:rPr>
                        <a:t>Row&lt;0&gt;</a:t>
                      </a:r>
                      <a:endParaRPr lang="en-US" sz="1050" b="0" i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Col&lt;0&gt;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0" i="1" dirty="0" smtClean="0">
                          <a:solidFill>
                            <a:schemeClr val="tx1"/>
                          </a:solidFill>
                        </a:rPr>
                        <a:t>Col&lt;1&gt;</a:t>
                      </a:r>
                      <a:endParaRPr lang="en-US" sz="1050" b="0" i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i="1" dirty="0" smtClean="0">
                          <a:solidFill>
                            <a:schemeClr val="tx1"/>
                          </a:solidFill>
                        </a:rPr>
                        <a:t>Col&lt;2&gt;</a:t>
                      </a:r>
                      <a:endParaRPr lang="en-US" sz="1050" b="0" i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i="1" dirty="0" smtClean="0">
                          <a:solidFill>
                            <a:schemeClr val="tx1"/>
                          </a:solidFill>
                        </a:rPr>
                        <a:t>Col&lt;3&gt;</a:t>
                      </a:r>
                      <a:endParaRPr lang="en-US" sz="1050" b="0" i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0" i="1" dirty="0" smtClean="0">
                          <a:solidFill>
                            <a:schemeClr val="tx1"/>
                          </a:solidFill>
                        </a:rPr>
                        <a:t>Col&lt;4&gt;</a:t>
                      </a:r>
                      <a:endParaRPr lang="en-US" sz="1050" b="0" i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1" i="1" dirty="0" smtClean="0">
                          <a:solidFill>
                            <a:schemeClr val="tx1"/>
                          </a:solidFill>
                        </a:rPr>
                        <a:t>Sync/Data Valid</a:t>
                      </a:r>
                      <a:endParaRPr lang="en-US" sz="700" b="1" i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381000" y="2590800"/>
            <a:ext cx="818515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14 LVDS Output (28 lines total)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13 Serial Data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1 Sync/Data Valid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Encode the position of the hits in the matrix (row/column address)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Serial clock speed is 320MHz (40MHz x 8).  </a:t>
            </a:r>
          </a:p>
        </p:txBody>
      </p:sp>
    </p:spTree>
    <p:extLst>
      <p:ext uri="{BB962C8B-B14F-4D97-AF65-F5344CB8AC3E}">
        <p14:creationId xmlns:p14="http://schemas.microsoft.com/office/powerpoint/2010/main" val="30773848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Hit Encoding/</a:t>
            </a:r>
            <a:r>
              <a:rPr lang="en-US" dirty="0" err="1"/>
              <a:t>Serializer</a:t>
            </a:r>
            <a:r>
              <a:rPr lang="en-US" dirty="0"/>
              <a:t> Simulation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61" t="4731" b="5233"/>
          <a:stretch/>
        </p:blipFill>
        <p:spPr>
          <a:xfrm>
            <a:off x="381000" y="1437439"/>
            <a:ext cx="6096000" cy="4148166"/>
          </a:xfrm>
        </p:spPr>
      </p:pic>
      <p:grpSp>
        <p:nvGrpSpPr>
          <p:cNvPr id="9" name="Group 8"/>
          <p:cNvGrpSpPr/>
          <p:nvPr/>
        </p:nvGrpSpPr>
        <p:grpSpPr>
          <a:xfrm>
            <a:off x="6477000" y="1513077"/>
            <a:ext cx="893946" cy="4114800"/>
            <a:chOff x="8124190" y="1828800"/>
            <a:chExt cx="943610" cy="4343400"/>
          </a:xfrm>
        </p:grpSpPr>
        <p:sp>
          <p:nvSpPr>
            <p:cNvPr id="6" name="Rectangle 5"/>
            <p:cNvSpPr/>
            <p:nvPr/>
          </p:nvSpPr>
          <p:spPr>
            <a:xfrm>
              <a:off x="8124190" y="3962400"/>
              <a:ext cx="943610" cy="22098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100" b="1" dirty="0" smtClean="0">
                  <a:solidFill>
                    <a:schemeClr val="tx1"/>
                  </a:solidFill>
                </a:rPr>
                <a:t>Row&lt;0:6&gt;</a:t>
              </a:r>
              <a:endParaRPr lang="en-US" sz="1100" b="1" dirty="0">
                <a:solidFill>
                  <a:schemeClr val="tx1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8124190" y="2141220"/>
              <a:ext cx="943610" cy="18288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100" b="1" dirty="0" smtClean="0">
                  <a:solidFill>
                    <a:schemeClr val="tx1"/>
                  </a:solidFill>
                </a:rPr>
                <a:t>Col&lt;0:4</a:t>
              </a:r>
              <a:r>
                <a:rPr lang="en-US" sz="1100" b="1" dirty="0">
                  <a:solidFill>
                    <a:schemeClr val="tx1"/>
                  </a:solidFill>
                </a:rPr>
                <a:t>&gt;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8124190" y="1828800"/>
              <a:ext cx="943610" cy="31242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000" b="1" dirty="0" smtClean="0">
                  <a:solidFill>
                    <a:schemeClr val="tx1"/>
                  </a:solidFill>
                </a:rPr>
                <a:t>Sync/Data Valid</a:t>
              </a:r>
              <a:endParaRPr lang="en-US" sz="10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381000" y="5693411"/>
            <a:ext cx="81851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Sync / Data Valid is Logic 1 the data on col&lt;0:4&gt; row&lt;0:6&gt; is valid.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Full chain simulation including the columns will be shown later.</a:t>
            </a:r>
          </a:p>
        </p:txBody>
      </p:sp>
    </p:spTree>
    <p:extLst>
      <p:ext uri="{BB962C8B-B14F-4D97-AF65-F5344CB8AC3E}">
        <p14:creationId xmlns:p14="http://schemas.microsoft.com/office/powerpoint/2010/main" val="30245985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Hit Encoding/</a:t>
            </a:r>
            <a:r>
              <a:rPr lang="en-US" dirty="0" err="1"/>
              <a:t>Serializer</a:t>
            </a:r>
            <a:r>
              <a:rPr lang="en-US" dirty="0"/>
              <a:t> Simulation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61" t="4731" b="5233"/>
          <a:stretch/>
        </p:blipFill>
        <p:spPr>
          <a:xfrm>
            <a:off x="381000" y="1437439"/>
            <a:ext cx="6096000" cy="4148166"/>
          </a:xfrm>
        </p:spPr>
      </p:pic>
      <p:grpSp>
        <p:nvGrpSpPr>
          <p:cNvPr id="9" name="Group 8"/>
          <p:cNvGrpSpPr/>
          <p:nvPr/>
        </p:nvGrpSpPr>
        <p:grpSpPr>
          <a:xfrm>
            <a:off x="6477000" y="1513077"/>
            <a:ext cx="893946" cy="4114800"/>
            <a:chOff x="8124190" y="1828800"/>
            <a:chExt cx="943610" cy="4343400"/>
          </a:xfrm>
        </p:grpSpPr>
        <p:sp>
          <p:nvSpPr>
            <p:cNvPr id="6" name="Rectangle 5"/>
            <p:cNvSpPr/>
            <p:nvPr/>
          </p:nvSpPr>
          <p:spPr>
            <a:xfrm>
              <a:off x="8124190" y="3962400"/>
              <a:ext cx="943610" cy="22098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100" b="1" dirty="0" smtClean="0">
                  <a:solidFill>
                    <a:schemeClr val="tx1"/>
                  </a:solidFill>
                </a:rPr>
                <a:t>Row&lt;0:6&gt;</a:t>
              </a:r>
              <a:endParaRPr lang="en-US" sz="1100" b="1" dirty="0">
                <a:solidFill>
                  <a:schemeClr val="tx1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8124190" y="2141220"/>
              <a:ext cx="943610" cy="18288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100" b="1" dirty="0" smtClean="0">
                  <a:solidFill>
                    <a:schemeClr val="tx1"/>
                  </a:solidFill>
                </a:rPr>
                <a:t>Col&lt;0:4</a:t>
              </a:r>
              <a:r>
                <a:rPr lang="en-US" sz="1100" b="1" dirty="0">
                  <a:solidFill>
                    <a:schemeClr val="tx1"/>
                  </a:solidFill>
                </a:rPr>
                <a:t>&gt;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8124190" y="1828800"/>
              <a:ext cx="943610" cy="31242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000" b="1" dirty="0" smtClean="0">
                  <a:solidFill>
                    <a:schemeClr val="tx1"/>
                  </a:solidFill>
                </a:rPr>
                <a:t>Sync/Data Valid</a:t>
              </a:r>
              <a:endParaRPr lang="en-US" sz="10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4" name="Rectangle 3"/>
          <p:cNvSpPr/>
          <p:nvPr/>
        </p:nvSpPr>
        <p:spPr>
          <a:xfrm>
            <a:off x="609600" y="1395167"/>
            <a:ext cx="2301240" cy="4190438"/>
          </a:xfrm>
          <a:prstGeom prst="rect">
            <a:avLst/>
          </a:prstGeom>
          <a:solidFill>
            <a:schemeClr val="bg1">
              <a:lumMod val="9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055620" y="1395167"/>
            <a:ext cx="3421380" cy="4190438"/>
          </a:xfrm>
          <a:prstGeom prst="rect">
            <a:avLst/>
          </a:prstGeom>
          <a:solidFill>
            <a:schemeClr val="bg1">
              <a:lumMod val="9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3048000" y="5717027"/>
            <a:ext cx="2141220" cy="573286"/>
            <a:chOff x="3048000" y="5717027"/>
            <a:chExt cx="2141220" cy="573286"/>
          </a:xfrm>
        </p:grpSpPr>
        <p:sp>
          <p:nvSpPr>
            <p:cNvPr id="12" name="TextBox 11"/>
            <p:cNvSpPr txBox="1"/>
            <p:nvPr/>
          </p:nvSpPr>
          <p:spPr>
            <a:xfrm>
              <a:off x="3436620" y="5920981"/>
              <a:ext cx="1752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Hit on Row 34</a:t>
              </a:r>
            </a:p>
          </p:txBody>
        </p:sp>
        <p:cxnSp>
          <p:nvCxnSpPr>
            <p:cNvPr id="14" name="Curved Connector 13"/>
            <p:cNvCxnSpPr>
              <a:stCxn id="12" idx="1"/>
            </p:cNvCxnSpPr>
            <p:nvPr/>
          </p:nvCxnSpPr>
          <p:spPr>
            <a:xfrm rot="10800000">
              <a:off x="3048000" y="5717027"/>
              <a:ext cx="388620" cy="388620"/>
            </a:xfrm>
            <a:prstGeom prst="curvedConnector2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0204783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ESENTER_VERSION" val="6"/>
  <p:tag name="ARTICULATE_PROJECT_CHECK" val="0"/>
  <p:tag name="ARTICULATE_PROJECT_OPEN" val="0"/>
</p:tagLst>
</file>

<file path=ppt/theme/theme1.xml><?xml version="1.0" encoding="utf-8"?>
<a:theme xmlns:a="http://schemas.openxmlformats.org/drawingml/2006/main" name="Blank">
  <a:themeElements>
    <a:clrScheme name="SLAC_RevisedPalette_2012">
      <a:dk1>
        <a:srgbClr val="000000"/>
      </a:dk1>
      <a:lt1>
        <a:sysClr val="window" lastClr="FFFFFF"/>
      </a:lt1>
      <a:dk2>
        <a:srgbClr val="E17000"/>
      </a:dk2>
      <a:lt2>
        <a:srgbClr val="A4001D"/>
      </a:lt2>
      <a:accent1>
        <a:srgbClr val="A4001D"/>
      </a:accent1>
      <a:accent2>
        <a:srgbClr val="E17000"/>
      </a:accent2>
      <a:accent3>
        <a:srgbClr val="4D4F53"/>
      </a:accent3>
      <a:accent4>
        <a:srgbClr val="545455"/>
      </a:accent4>
      <a:accent5>
        <a:srgbClr val="0099CC"/>
      </a:accent5>
      <a:accent6>
        <a:srgbClr val="69BE28"/>
      </a:accent6>
      <a:hlink>
        <a:srgbClr val="A4001D"/>
      </a:hlink>
      <a:folHlink>
        <a:srgbClr val="A4001D"/>
      </a:folHlink>
    </a:clrScheme>
    <a:fontScheme name="TH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SLAC_PPT_052412</Template>
  <TotalTime>0</TotalTime>
  <Words>1744</Words>
  <Application>Microsoft Office PowerPoint</Application>
  <PresentationFormat>On-screen Show (4:3)</PresentationFormat>
  <Paragraphs>633</Paragraphs>
  <Slides>45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6" baseType="lpstr">
      <vt:lpstr>Blank</vt:lpstr>
      <vt:lpstr>Chess2 Review ASIC Backend </vt:lpstr>
      <vt:lpstr>Outline</vt:lpstr>
      <vt:lpstr>Hit Encoding  and Read Out blocks</vt:lpstr>
      <vt:lpstr>Hit Encoding – Processing the Strip Encoding</vt:lpstr>
      <vt:lpstr>Hit Encoding – ReadOut interface</vt:lpstr>
      <vt:lpstr>LVDS TX/RX and Sync</vt:lpstr>
      <vt:lpstr>Hit Encoding/Serializer Simulation - Serial Data Output format</vt:lpstr>
      <vt:lpstr>Hit Encoding/Serializer Simulation</vt:lpstr>
      <vt:lpstr>Hit Encoding/Serializer Simulation</vt:lpstr>
      <vt:lpstr>Hit Encoding/Serializer Simulation</vt:lpstr>
      <vt:lpstr>Hit Encoding/Serializer Simulation</vt:lpstr>
      <vt:lpstr>Hit Encoding/Serializer Simulation</vt:lpstr>
      <vt:lpstr>Hit Encoding/Serializer Simulation</vt:lpstr>
      <vt:lpstr>Hit Encoding/Serializer Simulation – Process Corners</vt:lpstr>
      <vt:lpstr>Hit Encoding/Serializer Simulation – RCX</vt:lpstr>
      <vt:lpstr>Hit Encoding Simulation – 50 MHz Test</vt:lpstr>
      <vt:lpstr>Hit Encoding/Serializer Simulation – Process Corner </vt:lpstr>
      <vt:lpstr>Hit Encoding + Serializer Power Consumption (40MHz)</vt:lpstr>
      <vt:lpstr>Hit Encoding + Serializer Power Consumption (50MHz)</vt:lpstr>
      <vt:lpstr>LVDS TX Simulation – Process Corners</vt:lpstr>
      <vt:lpstr>LVDS TX Simulation – Offset</vt:lpstr>
      <vt:lpstr>LVDS RX Simulation – Offset</vt:lpstr>
      <vt:lpstr>Serializer + LVDS Trasmitter</vt:lpstr>
      <vt:lpstr>Serializer + LVDS Trasmitter Simulation</vt:lpstr>
      <vt:lpstr>Serializer + LVDS Trasmitter Simulation</vt:lpstr>
      <vt:lpstr>Supply Routing</vt:lpstr>
      <vt:lpstr>Clock Routing and Buffering</vt:lpstr>
      <vt:lpstr>Full Chip Simulation </vt:lpstr>
      <vt:lpstr>Pixel Model vs Transistor Level Pixel</vt:lpstr>
      <vt:lpstr>_SACItest4b</vt:lpstr>
      <vt:lpstr>_SACItest4b</vt:lpstr>
      <vt:lpstr>_SACItest4b</vt:lpstr>
      <vt:lpstr>_SACItest4b</vt:lpstr>
      <vt:lpstr>_SACItest5b</vt:lpstr>
      <vt:lpstr>_SACItest5b</vt:lpstr>
      <vt:lpstr>_SACItest5b</vt:lpstr>
      <vt:lpstr>_SACItest5b</vt:lpstr>
      <vt:lpstr>Programmability and Debug Mode</vt:lpstr>
      <vt:lpstr>SLAC ASIC Control Interface (SACI)</vt:lpstr>
      <vt:lpstr>SACI - Signals</vt:lpstr>
      <vt:lpstr>SACI - Commands</vt:lpstr>
      <vt:lpstr>Global Register Map</vt:lpstr>
      <vt:lpstr>Back-End Checklist</vt:lpstr>
      <vt:lpstr>Number of rad-hard NMOS Digital Back-end</vt:lpstr>
      <vt:lpstr>Balcony Verification Errors (No Matrix, Bias and Pads)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2012-06-11T23:50:00Z</dcterms:created>
  <dcterms:modified xsi:type="dcterms:W3CDTF">2016-04-01T13:41:52Z</dcterms:modified>
</cp:coreProperties>
</file>