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3" r:id="rId2"/>
    <p:sldId id="267" r:id="rId3"/>
    <p:sldId id="269" r:id="rId4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F28E00"/>
    <a:srgbClr val="008000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49" autoAdjust="0"/>
    <p:restoredTop sz="94822" autoAdjust="0"/>
  </p:normalViewPr>
  <p:slideViewPr>
    <p:cSldViewPr snapToGrid="0">
      <p:cViewPr>
        <p:scale>
          <a:sx n="120" d="100"/>
          <a:sy n="120" d="100"/>
        </p:scale>
        <p:origin x="-1812" y="-42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56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A17F-07AA-49DF-ABAF-62ADBE8D4C0C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944A-5D24-438F-9E40-99A40E8E9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9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Mikheil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b="1" dirty="0" err="1" smtClean="0">
                <a:solidFill>
                  <a:schemeClr val="bg2"/>
                </a:solidFill>
              </a:rPr>
              <a:t>Titberidze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US" sz="900" dirty="0" smtClean="0"/>
              <a:t>Status of the Optical Synchronization System at European XFEL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14.07.2016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Speed Poster</a:t>
            </a:r>
            <a:r>
              <a:rPr lang="en-US" dirty="0" smtClean="0">
                <a:solidFill>
                  <a:srgbClr val="F28E00"/>
                </a:solidFill>
              </a:rPr>
              <a:t>.</a:t>
            </a:r>
            <a:endParaRPr lang="de-DE" dirty="0">
              <a:solidFill>
                <a:srgbClr val="F28E00"/>
              </a:solidFill>
            </a:endParaRP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Status of the </a:t>
            </a:r>
            <a:r>
              <a:rPr lang="en-US" sz="2400" dirty="0" smtClean="0"/>
              <a:t>Optical Synchronization System </a:t>
            </a:r>
            <a:r>
              <a:rPr lang="en-US" sz="2400" dirty="0"/>
              <a:t>at European </a:t>
            </a:r>
            <a:r>
              <a:rPr lang="en-US" sz="2400" dirty="0" smtClean="0"/>
              <a:t>XFEL.</a:t>
            </a:r>
            <a:endParaRPr lang="de-DE" sz="24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35478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A5EB"/>
                </a:solidFill>
              </a:rPr>
              <a:t>Mikheil</a:t>
            </a:r>
            <a:r>
              <a:rPr lang="de-DE" dirty="0" smtClean="0">
                <a:solidFill>
                  <a:srgbClr val="00A5EB"/>
                </a:solidFill>
              </a:rPr>
              <a:t> </a:t>
            </a:r>
            <a:r>
              <a:rPr lang="de-DE" dirty="0" err="1" smtClean="0">
                <a:solidFill>
                  <a:srgbClr val="00A5EB"/>
                </a:solidFill>
              </a:rPr>
              <a:t>Titberidze</a:t>
            </a:r>
            <a:r>
              <a:rPr lang="de-DE" dirty="0" smtClean="0">
                <a:solidFill>
                  <a:srgbClr val="00A5EB"/>
                </a:solidFill>
              </a:rPr>
              <a:t> </a:t>
            </a:r>
          </a:p>
          <a:p>
            <a:r>
              <a:rPr lang="de-DE" dirty="0" smtClean="0">
                <a:solidFill>
                  <a:srgbClr val="00A5EB"/>
                </a:solidFill>
              </a:rPr>
              <a:t>on behalf </a:t>
            </a:r>
            <a:r>
              <a:rPr lang="de-DE" dirty="0" err="1" smtClean="0">
                <a:solidFill>
                  <a:srgbClr val="00A5EB"/>
                </a:solidFill>
              </a:rPr>
              <a:t>of</a:t>
            </a:r>
            <a:r>
              <a:rPr lang="de-DE" dirty="0" smtClean="0">
                <a:solidFill>
                  <a:srgbClr val="00A5EB"/>
                </a:solidFill>
              </a:rPr>
              <a:t> </a:t>
            </a:r>
            <a:r>
              <a:rPr lang="de-DE" dirty="0" err="1" smtClean="0">
                <a:solidFill>
                  <a:srgbClr val="00A5EB"/>
                </a:solidFill>
              </a:rPr>
              <a:t>Lbsync</a:t>
            </a:r>
            <a:r>
              <a:rPr lang="de-DE" dirty="0" smtClean="0">
                <a:solidFill>
                  <a:srgbClr val="00A5EB"/>
                </a:solidFill>
              </a:rPr>
              <a:t> Team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4th ARD ST3 Workshop</a:t>
            </a:r>
          </a:p>
          <a:p>
            <a:r>
              <a:rPr lang="de-DE" dirty="0" smtClean="0"/>
              <a:t>Berlin, 13-17 </a:t>
            </a:r>
            <a:r>
              <a:rPr lang="de-DE" dirty="0" err="1" smtClean="0"/>
              <a:t>July</a:t>
            </a:r>
            <a:r>
              <a:rPr lang="de-DE" dirty="0" smtClean="0"/>
              <a:t>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Poster</a:t>
            </a:r>
            <a:r>
              <a:rPr lang="en-US" dirty="0">
                <a:solidFill>
                  <a:srgbClr val="F28E00"/>
                </a:solidFill>
              </a:rPr>
              <a:t>.</a:t>
            </a:r>
            <a:endParaRPr lang="de-DE" dirty="0"/>
          </a:p>
        </p:txBody>
      </p:sp>
      <p:pic>
        <p:nvPicPr>
          <p:cNvPr id="21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781"/>
            <a:ext cx="9144000" cy="3714568"/>
          </a:xfrm>
          <a:prstGeom prst="rect">
            <a:avLst/>
          </a:prstGeom>
        </p:spPr>
      </p:pic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382291" y="4554764"/>
            <a:ext cx="8761709" cy="15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Goal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is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to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provide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drift-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free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reference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to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end-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stations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along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tunnel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for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altLang="de-DE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synchronization</a:t>
            </a:r>
            <a: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  <a:br>
              <a:rPr lang="de-DE" altLang="de-DE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</a:br>
            <a:endParaRPr lang="de-DE" altLang="de-DE" kern="0" dirty="0" smtClean="0">
              <a:latin typeface="+mj-lt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14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Bunch</a:t>
            </a:r>
            <a:r>
              <a:rPr lang="de-DE" altLang="de-DE" sz="14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-Arrival Time Monitors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14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RF Reference </a:t>
            </a:r>
            <a:r>
              <a:rPr lang="de-DE" altLang="de-DE" sz="14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Stabilization</a:t>
            </a:r>
            <a:r>
              <a:rPr lang="de-DE" altLang="de-DE" sz="14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(</a:t>
            </a:r>
            <a:r>
              <a:rPr lang="de-DE" altLang="de-DE" sz="14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RefmOpt</a:t>
            </a:r>
            <a:r>
              <a:rPr lang="de-DE" altLang="de-DE" sz="14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14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Laser </a:t>
            </a:r>
            <a:r>
              <a:rPr lang="de-DE" altLang="de-DE" sz="14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Synchronization</a:t>
            </a:r>
            <a:endParaRPr lang="de-DE" altLang="de-DE" sz="1800" kern="0" dirty="0" smtClean="0">
              <a:latin typeface="+mj-lt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83" y="3885736"/>
            <a:ext cx="3719307" cy="232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sz="1800" dirty="0" smtClean="0"/>
          </a:p>
          <a:p>
            <a:pPr lvl="1"/>
            <a:endParaRPr lang="de-DE" sz="1800" dirty="0" smtClean="0"/>
          </a:p>
          <a:p>
            <a:pPr lvl="1"/>
            <a:endParaRPr lang="de-DE" sz="1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Poster</a:t>
            </a:r>
            <a:r>
              <a:rPr lang="en-US" dirty="0">
                <a:solidFill>
                  <a:srgbClr val="F28E00"/>
                </a:solidFill>
              </a:rPr>
              <a:t>.</a:t>
            </a:r>
            <a:endParaRPr lang="de-DE" dirty="0"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69" y="1300025"/>
            <a:ext cx="2985511" cy="190889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3" y="3885736"/>
            <a:ext cx="4563149" cy="232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55072" y="915623"/>
            <a:ext cx="3562867" cy="4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Link-</a:t>
            </a:r>
            <a:r>
              <a:rPr lang="de-DE" sz="16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Stabilization</a:t>
            </a: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-Unit (LSU)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968950" y="820720"/>
            <a:ext cx="4118344" cy="4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Bunch</a:t>
            </a: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Arrival Time Monitor (BAM)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255073" y="3454137"/>
            <a:ext cx="3562867" cy="4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RF </a:t>
            </a:r>
            <a:r>
              <a:rPr lang="de-DE" sz="16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reference</a:t>
            </a: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16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stabilization</a:t>
            </a: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(</a:t>
            </a:r>
            <a:r>
              <a:rPr lang="de-DE" sz="16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RefmOpt</a:t>
            </a: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5031437" y="3436586"/>
            <a:ext cx="3562867" cy="4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Laser </a:t>
            </a:r>
            <a:r>
              <a:rPr lang="de-DE" sz="1600" kern="0" dirty="0" err="1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Synchronization</a:t>
            </a:r>
            <a:r>
              <a:rPr lang="de-DE" sz="1600" kern="0" dirty="0" smtClean="0">
                <a:latin typeface="+mj-lt"/>
                <a:ea typeface="CMU Sans Serif" panose="02000603000000000000" pitchFamily="2" charset="0"/>
                <a:cs typeface="CMU Sans Serif" panose="02000603000000000000" pitchFamily="2" charset="0"/>
              </a:rPr>
              <a:t> (L2L)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3" y="1358152"/>
            <a:ext cx="4372586" cy="15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75" y="1358152"/>
            <a:ext cx="1777681" cy="15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71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PPT-Vorlage_en</vt:lpstr>
      <vt:lpstr>Speed Poster.</vt:lpstr>
      <vt:lpstr>Speed Poster.</vt:lpstr>
      <vt:lpstr>Speed Poster.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LLRF Controls for the S-Band Accelerator REGAE.</dc:title>
  <dc:creator>Hoffmann, Matthias</dc:creator>
  <cp:lastModifiedBy>Titberidze, Mikheil</cp:lastModifiedBy>
  <cp:revision>82</cp:revision>
  <dcterms:created xsi:type="dcterms:W3CDTF">2014-10-02T14:05:27Z</dcterms:created>
  <dcterms:modified xsi:type="dcterms:W3CDTF">2016-07-12T13:17:19Z</dcterms:modified>
</cp:coreProperties>
</file>